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FE98C-7496-47B5-8FA8-2F6F937FA139}" v="4" dt="2022-08-18T16:56:49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96" y="16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6:57:29.228" v="867" actId="1038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6:57:29.228" v="867" actId="1038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right-inclusive (i.e. (2, 4], (4, 6],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- July 2022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August 30, 2022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July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When Resources did not successfully opt out, there were 88.4 effective Resource-hours for which the Resource was dispatched above its LDL.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19.7 of these Resource-hours, the LMP for the RUC-instructed Resource was above the RUC offer floor.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For 68.7 of these Resource-hours, the LMP for the RUC-instructed Resource was below the RUC offer floor.</a:t>
            </a:r>
          </a:p>
          <a:p>
            <a:pPr lvl="2"/>
            <a:r>
              <a:rPr lang="en-US" sz="140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RUC-Committed Resources in July 2022.</a:t>
            </a:r>
            <a:endParaRPr lang="en-US" sz="150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July 2022 had a total of 221.2 RTORDPA hours with an average value of $15.81/MWh.</a:t>
            </a:r>
            <a:br>
              <a:rPr lang="en-US" sz="1400"/>
            </a:b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0" y="3581400"/>
            <a:ext cx="5946359" cy="2675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4" y="911314"/>
            <a:ext cx="5933523" cy="26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822174"/>
            <a:ext cx="8229596" cy="5350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July 2022</a:t>
            </a:r>
            <a:br>
              <a:rPr lang="en-US" sz="2400"/>
            </a:br>
            <a:r>
              <a:rPr lang="en-US" sz="1400"/>
              <a:t>OD 7/13 had the highest daily time-weighted average RTORDPA: $387.66/MWh.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310775"/>
            <a:ext cx="8648700" cy="815998"/>
          </a:xfrm>
        </p:spPr>
        <p:txBody>
          <a:bodyPr/>
          <a:lstStyle/>
          <a:p>
            <a:r>
              <a:rPr lang="en-US" sz="2400"/>
              <a:t>RUC Clawback, Capacity Short Charges, and Shortfall</a:t>
            </a:r>
            <a:br>
              <a:rPr lang="en-US" sz="2400"/>
            </a:br>
            <a:r>
              <a:rPr lang="en-US" sz="1400"/>
              <a:t>For July 2022, the total Clawback charge was $6.501M.  The total Make-Whole payment was $1.283M,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162867"/>
            <a:ext cx="7010399" cy="4907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1981200" y="6213392"/>
            <a:ext cx="640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In July 2022, $1.283M in Make-Whole was paid out. Only $6.88 was uplifted to load due to rounding. 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E22A16-8DCE-41AD-B4B7-99DC8C026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73252"/>
              </p:ext>
            </p:extLst>
          </p:nvPr>
        </p:nvGraphicFramePr>
        <p:xfrm>
          <a:off x="1280160" y="1371600"/>
          <a:ext cx="65836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July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236.0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692.4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600" b="0" i="0" u="none" strike="noStrike" baseline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Count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907.9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235.8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672.1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289.5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266.5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RUCs in July 2022 were driven exclusively by system-wide capacity concerns.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19200"/>
            <a:ext cx="74809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July 2022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907.9 effective RUC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100.0% for capacity concerns.</a:t>
            </a: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600">
              <a:solidFill>
                <a:schemeClr val="tx2"/>
              </a:solidFill>
            </a:endParaRPr>
          </a:p>
          <a:p>
            <a:pPr lvl="1"/>
            <a:endParaRPr lang="en-US" sz="14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2" y="2438400"/>
            <a:ext cx="7281126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393" y="1001865"/>
            <a:ext cx="7517211" cy="52622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/>
              <a:t>Non-opt-out and Opt-out Totals: Last 13 Months</a:t>
            </a:r>
            <a:br>
              <a:rPr lang="en-US" sz="2000"/>
            </a:br>
            <a:r>
              <a:rPr lang="en-US" sz="1400"/>
              <a:t>July 2022 had a total of 672.1 non-opt-out effective Resource-hours (74.0%) and 235.8 opt-out effective Resource-hours (26.0%).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Non-opt-out and Opt-out Totals: July 2022</a:t>
            </a:r>
            <a:br>
              <a:rPr lang="en-US" sz="2000"/>
            </a:br>
            <a:br>
              <a:rPr lang="en-US" sz="2000"/>
            </a:b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762000"/>
            <a:ext cx="7619492" cy="53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/>
              <a:t>RUC Lead Time Margin: July 2022</a:t>
            </a:r>
            <a:br>
              <a:rPr lang="en-US" sz="1800"/>
            </a:b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 dirty="0">
                <a:solidFill>
                  <a:schemeClr val="tx2"/>
                </a:solidFill>
              </a:rPr>
              <a:t>Lead time</a:t>
            </a:r>
            <a:r>
              <a:rPr lang="en-US" sz="1200" dirty="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Lead time margin</a:t>
            </a:r>
            <a:r>
              <a:rPr lang="en-US" sz="1200" dirty="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 dirty="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2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96" y="1479189"/>
            <a:ext cx="3291847" cy="3456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019" y="1477655"/>
            <a:ext cx="5756694" cy="34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</a:t>
            </a:r>
            <a:br>
              <a:rPr lang="en-US" sz="3600"/>
            </a:br>
            <a:r>
              <a:rPr lang="en-US" sz="1400"/>
              <a:t>In July 2022, the mean age of RUC-committed Resources was 51.2 years for Non-Opt-Out Resource-hours, 46.6 years for Opt-Out Resource-hours without DAM Commitments, and 22.2 years for Opt-Out Resource Hours with DAM Commitments.</a:t>
            </a:r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1" y="1318362"/>
            <a:ext cx="7390875" cy="45689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325" y="3590838"/>
            <a:ext cx="6035349" cy="2716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5" y="874503"/>
            <a:ext cx="6035349" cy="2716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/>
              <a:t>Age Category</a:t>
            </a:r>
            <a:br>
              <a:rPr lang="en-US" sz="2400"/>
            </a:br>
            <a:r>
              <a:rPr lang="en-US" sz="1400"/>
              <a:t>Most RUC-Committed Resources in July 2022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6249617" y="1143000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6480670" y="3857908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8" ma:contentTypeDescription="Create a new document." ma:contentTypeScope="" ma:versionID="878aef88f412b9a53b1fae2dcc8bd22c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e292638c76055f447802ddffc75c2630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C1CA9-CC8C-46B4-9940-3F73148D2A8F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July 2022 were driven exclusively by system-wide capacity concerns. </vt:lpstr>
      <vt:lpstr>RUC Instruction Reasons</vt:lpstr>
      <vt:lpstr>Non-opt-out and Opt-out Totals: Last 13 Months July 2022 had a total of 672.1 non-opt-out effective Resource-hours (74.0%) and 235.8 opt-out effective Resource-hours (26.0%). </vt:lpstr>
      <vt:lpstr>Non-opt-out and Opt-out Totals: July 2022   </vt:lpstr>
      <vt:lpstr>RUC Lead Time Margin: July 2022 </vt:lpstr>
      <vt:lpstr>Average Resource Age In July 2022, the mean age of RUC-committed Resources was 51.2 years for Non-Opt-Out Resource-hours, 46.6 years for Opt-Out Resource-hours without DAM Commitments, and 22.2 years for Opt-Out Resource Hours with DAM Commitments.</vt:lpstr>
      <vt:lpstr>Age Category Most RUC-Committed Resources in July 2022 were older than 40 years.</vt:lpstr>
      <vt:lpstr>RUC-Instructed Resource Dispatch above LDL</vt:lpstr>
      <vt:lpstr>Reliability Deployment Price Adder: Last 13 Months July 2022 had a total of 221.2 RTORDPA hours with an average value of $15.81/MWh. </vt:lpstr>
      <vt:lpstr>Reliability Deployment Price Adder: July 2022 OD 7/13 had the highest daily time-weighted average RTORDPA: $387.66/MWh.</vt:lpstr>
      <vt:lpstr>RUC Clawback, Capacity Short Charges, and Shortfall For July 2022, the total Clawback charge was $6.501M.  The total Make-Whole payment was $1.283M, which was almost entirely covered through capacity-short charges.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Kersulis, Jonas</cp:lastModifiedBy>
  <cp:revision>1</cp:revision>
  <cp:lastPrinted>2016-01-21T20:53:15Z</cp:lastPrinted>
  <dcterms:created xsi:type="dcterms:W3CDTF">2016-01-21T15:20:31Z</dcterms:created>
  <dcterms:modified xsi:type="dcterms:W3CDTF">2022-08-18T16:57:34Z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ediaServiceImageTags">
    <vt:lpwstr/>
  </property>
</Properties>
</file>