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D4838-0091-4F5E-8FCC-6C9375FBE816}" v="42" dt="2022-08-18T19:56:29.8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2" autoAdjust="0"/>
    <p:restoredTop sz="95498" autoAdjust="0"/>
  </p:normalViewPr>
  <p:slideViewPr>
    <p:cSldViewPr showGuides="1">
      <p:cViewPr varScale="1">
        <p:scale>
          <a:sx n="128" d="100"/>
          <a:sy n="128" d="100"/>
        </p:scale>
        <p:origin x="115" y="15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sulis, Jonas" userId="38ec2a83-12fc-4093-8e16-3ee53b6e0485" providerId="ADAL" clId="{099D4838-0091-4F5E-8FCC-6C9375FBE816}"/>
    <pc:docChg chg="undo custSel modSld">
      <pc:chgData name="Kersulis, Jonas" userId="38ec2a83-12fc-4093-8e16-3ee53b6e0485" providerId="ADAL" clId="{099D4838-0091-4F5E-8FCC-6C9375FBE816}" dt="2022-08-18T20:10:08.683" v="221" actId="14100"/>
      <pc:docMkLst>
        <pc:docMk/>
      </pc:docMkLst>
      <pc:sldChg chg="modSp mod">
        <pc:chgData name="Kersulis, Jonas" userId="38ec2a83-12fc-4093-8e16-3ee53b6e0485" providerId="ADAL" clId="{099D4838-0091-4F5E-8FCC-6C9375FBE816}" dt="2022-08-18T20:10:08.683" v="221" actId="14100"/>
        <pc:sldMkLst>
          <pc:docMk/>
          <pc:sldMk cId="1024058205" sldId="257"/>
        </pc:sldMkLst>
        <pc:spChg chg="mod">
          <ac:chgData name="Kersulis, Jonas" userId="38ec2a83-12fc-4093-8e16-3ee53b6e0485" providerId="ADAL" clId="{099D4838-0091-4F5E-8FCC-6C9375FBE816}" dt="2022-08-18T20:10:08.683" v="221" actId="14100"/>
          <ac:spMkLst>
            <pc:docMk/>
            <pc:sldMk cId="1024058205" sldId="257"/>
            <ac:spMk id="2" creationId="{00000000-0000-0000-0000-000000000000}"/>
          </ac:spMkLst>
        </pc:spChg>
        <pc:spChg chg="mod">
          <ac:chgData name="Kersulis, Jonas" userId="38ec2a83-12fc-4093-8e16-3ee53b6e0485" providerId="ADAL" clId="{099D4838-0091-4F5E-8FCC-6C9375FBE816}" dt="2022-08-18T19:06:42.167" v="52" actId="14100"/>
          <ac:spMkLst>
            <pc:docMk/>
            <pc:sldMk cId="1024058205" sldId="257"/>
            <ac:spMk id="8" creationId="{00000000-0000-0000-0000-000000000000}"/>
          </ac:spMkLst>
        </pc:spChg>
      </pc:sldChg>
      <pc:sldChg chg="modSp mod">
        <pc:chgData name="Kersulis, Jonas" userId="38ec2a83-12fc-4093-8e16-3ee53b6e0485" providerId="ADAL" clId="{099D4838-0091-4F5E-8FCC-6C9375FBE816}" dt="2022-08-18T19:06:04.809" v="45" actId="255"/>
        <pc:sldMkLst>
          <pc:docMk/>
          <pc:sldMk cId="730603795" sldId="260"/>
        </pc:sldMkLst>
        <pc:spChg chg="mod">
          <ac:chgData name="Kersulis, Jonas" userId="38ec2a83-12fc-4093-8e16-3ee53b6e0485" providerId="ADAL" clId="{099D4838-0091-4F5E-8FCC-6C9375FBE816}" dt="2022-08-18T19:06:04.809" v="45" actId="255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Kersulis, Jonas" userId="38ec2a83-12fc-4093-8e16-3ee53b6e0485" providerId="ADAL" clId="{099D4838-0091-4F5E-8FCC-6C9375FBE816}" dt="2022-08-18T20:10:00.871" v="220" actId="14100"/>
        <pc:sldMkLst>
          <pc:docMk/>
          <pc:sldMk cId="2140123603" sldId="271"/>
        </pc:sldMkLst>
        <pc:spChg chg="mod">
          <ac:chgData name="Kersulis, Jonas" userId="38ec2a83-12fc-4093-8e16-3ee53b6e0485" providerId="ADAL" clId="{099D4838-0091-4F5E-8FCC-6C9375FBE816}" dt="2022-08-18T20:10:00.871" v="220" actId="14100"/>
          <ac:spMkLst>
            <pc:docMk/>
            <pc:sldMk cId="2140123603" sldId="271"/>
            <ac:spMk id="2" creationId="{00000000-0000-0000-0000-000000000000}"/>
          </ac:spMkLst>
        </pc:spChg>
        <pc:spChg chg="mod">
          <ac:chgData name="Kersulis, Jonas" userId="38ec2a83-12fc-4093-8e16-3ee53b6e0485" providerId="ADAL" clId="{099D4838-0091-4F5E-8FCC-6C9375FBE816}" dt="2022-08-18T19:09:32.559" v="116" actId="20577"/>
          <ac:spMkLst>
            <pc:docMk/>
            <pc:sldMk cId="2140123603" sldId="271"/>
            <ac:spMk id="9" creationId="{F4BAA2E9-0B32-4098-9C63-5BAAD28F8A66}"/>
          </ac:spMkLst>
        </pc:spChg>
        <pc:graphicFrameChg chg="del mod">
          <ac:chgData name="Kersulis, Jonas" userId="38ec2a83-12fc-4093-8e16-3ee53b6e0485" providerId="ADAL" clId="{099D4838-0091-4F5E-8FCC-6C9375FBE816}" dt="2022-08-18T19:09:41.733" v="117" actId="478"/>
          <ac:graphicFrameMkLst>
            <pc:docMk/>
            <pc:sldMk cId="2140123603" sldId="271"/>
            <ac:graphicFrameMk id="5" creationId="{7C1CD852-5BAE-47D4-BF18-606B30F4A5AA}"/>
          </ac:graphicFrameMkLst>
        </pc:graphicFrameChg>
        <pc:graphicFrameChg chg="add del mod modGraphic">
          <ac:chgData name="Kersulis, Jonas" userId="38ec2a83-12fc-4093-8e16-3ee53b6e0485" providerId="ADAL" clId="{099D4838-0091-4F5E-8FCC-6C9375FBE816}" dt="2022-08-18T19:56:56.387" v="199" actId="478"/>
          <ac:graphicFrameMkLst>
            <pc:docMk/>
            <pc:sldMk cId="2140123603" sldId="271"/>
            <ac:graphicFrameMk id="7" creationId="{0D8A5235-3864-487B-92E5-4F5CB5F56215}"/>
          </ac:graphicFrameMkLst>
        </pc:graphicFrameChg>
        <pc:graphicFrameChg chg="add del mod modGraphic">
          <ac:chgData name="Kersulis, Jonas" userId="38ec2a83-12fc-4093-8e16-3ee53b6e0485" providerId="ADAL" clId="{099D4838-0091-4F5E-8FCC-6C9375FBE816}" dt="2022-08-18T19:53:51.829" v="175" actId="478"/>
          <ac:graphicFrameMkLst>
            <pc:docMk/>
            <pc:sldMk cId="2140123603" sldId="271"/>
            <ac:graphicFrameMk id="8" creationId="{082DDE18-FA23-44AA-BF70-E541D4367881}"/>
          </ac:graphicFrameMkLst>
        </pc:graphicFrameChg>
        <pc:graphicFrameChg chg="add mod modGraphic">
          <ac:chgData name="Kersulis, Jonas" userId="38ec2a83-12fc-4093-8e16-3ee53b6e0485" providerId="ADAL" clId="{099D4838-0091-4F5E-8FCC-6C9375FBE816}" dt="2022-08-18T19:57:02.641" v="219" actId="103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July 2022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30,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3911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Minor insufficiency on 7/6 was due to rounding.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773181"/>
              </p:ext>
            </p:extLst>
          </p:nvPr>
        </p:nvGraphicFramePr>
        <p:xfrm>
          <a:off x="457200" y="1905878"/>
          <a:ext cx="8305800" cy="1751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727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738293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676769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1722684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738293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922867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07440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  <a:gridCol w="1199727">
                  <a:extLst>
                    <a:ext uri="{9D8B030D-6E8A-4147-A177-3AD203B41FA5}">
                      <a16:colId xmlns:a16="http://schemas.microsoft.com/office/drawing/2014/main" val="2098327848"/>
                    </a:ext>
                  </a:extLst>
                </a:gridCol>
              </a:tblGrid>
              <a:tr h="50133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7/6/2022 6:45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REGUP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7/6 HE12-14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7/6/2022 6:45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7/6 HE9-14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-0.1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25.00 - 589.00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9725964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7/7/2022 15:40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REGUP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7/7 HE18-24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50.00 - 103.54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08004581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7/8/2022 11:46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REGUP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7/8 HE14-24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50.00 - 104.74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6327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5C933E-2BE7-4F84-8324-7EA15857C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cf8c9251-373f-4ee3-86cf-d97122226a81"/>
    <ds:schemaRef ds:uri="5f527160-b6a2-448e-b210-55bbe2178a90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13037</TotalTime>
  <Words>117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Kersulis, Jonas</cp:lastModifiedBy>
  <cp:revision>356</cp:revision>
  <cp:lastPrinted>2016-01-21T20:53:15Z</cp:lastPrinted>
  <dcterms:created xsi:type="dcterms:W3CDTF">2016-01-21T15:20:31Z</dcterms:created>
  <dcterms:modified xsi:type="dcterms:W3CDTF">2022-08-18T20:10:17Z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ediaServiceImageTags">
    <vt:lpwstr/>
  </property>
</Properties>
</file>