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74031" autoAdjust="0"/>
  </p:normalViewPr>
  <p:slideViewPr>
    <p:cSldViewPr showGuides="1">
      <p:cViewPr varScale="1">
        <p:scale>
          <a:sx n="96" d="100"/>
          <a:sy n="96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reg up deployment from mid day to sunset due to high load and solar ramps.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June is consistent with that of  previous two years.  The jump in HE9 is due to morning solar ramp.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pervious two year. More reg up deployed during sunset and more reg down deployed due to sun rise.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zero crossing regulation usage, the smaller zero-crossing reg percentages occurred during sun rise and sun set hours.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over 68% for all hours, which shows a good balance of deploying both Reg up and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2.58 %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9.8 %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 is 133 and peak hours is 48.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 is 160 and peak hours is 12.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fairly similar compared with last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big increase in total load in July due to high temperatures.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netload peak in July is also higher than that of last two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load ramp is higher in the middle of the day compared to last two years’.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Hourly wind generation is much higher compared to the last two years’.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last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For STLF, we have seen over-forecast during daytime and under-</a:t>
            </a:r>
            <a:r>
              <a:rPr lang="en-US" baseline="0" dirty="0" err="1"/>
              <a:t>foreacast</a:t>
            </a:r>
            <a:r>
              <a:rPr lang="en-US" baseline="0" dirty="0"/>
              <a:t> during night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7/10/2022 19:15 -&gt; 244.66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7/14/2022 14:15 -&gt; -306.38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fairly consistent and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PWRR error is higher during the ramp up and ramp down hours. </a:t>
            </a:r>
            <a:r>
              <a:rPr lang="en-US" baseline="0" dirty="0"/>
              <a:t> Regardless of the ramping magnitude, 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performing significantly better especially during the solar up ramp and down ramp hours compared to the persistence forecast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the trends have been very similar. A bit more reg up deployment during in the middle of the day due to higher than expected 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July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August 17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10AFE-97B5-45B6-95CA-0511167DE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0462"/>
            <a:ext cx="7924800" cy="44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2CB11-273A-4A44-B239-F4C6414D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36139"/>
            <a:ext cx="5386388" cy="39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13686-CA08-4A72-B90A-6059A29C1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5BCF4-F48C-4287-ADA3-FAA6FCF98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914400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39A55-C119-42EE-9889-59AC0424C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6F3D7-8121-4817-AE84-C0769F3F9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90600"/>
            <a:ext cx="556247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4831E-D267-48CC-80A6-5BCD4CEE9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68" y="2505075"/>
            <a:ext cx="6621463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B4164-3BD8-4D46-A5CC-4EF12FA7B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1" y="862361"/>
            <a:ext cx="8468078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9AD0A3-3582-4D59-9E31-3370681A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752600"/>
            <a:ext cx="26003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6EDD5-2B54-4E77-AD84-63B18288E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9" y="862361"/>
            <a:ext cx="8461981" cy="5133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18E69-52F4-4FE0-818A-5875C3403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47800"/>
            <a:ext cx="26003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A31AC-C6DB-46F4-A205-F951D540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9" y="1101556"/>
            <a:ext cx="8919221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B43BE9-6EE1-4047-B7CE-C35687E07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600200"/>
            <a:ext cx="23145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21258-D223-428A-9A13-83EA9160A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68" y="1262082"/>
            <a:ext cx="8388664" cy="4772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6AFA8B-8B02-4B9A-A809-4055E2FC9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05000"/>
            <a:ext cx="23145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42317-E09D-4E25-8CAC-E5BD9830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22" y="990600"/>
            <a:ext cx="838882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872542-126D-49F4-AD78-07556FFD0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04800" y="5410200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942908"/>
            <a:ext cx="6838950" cy="418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9E91B0-6CBA-445F-ACC9-5964D17F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37" y="5410200"/>
            <a:ext cx="4829863" cy="30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5781727"/>
            <a:ext cx="5191807" cy="3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827FB-2BBC-4E28-88EB-7C8493D8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86E30-F36F-4BC5-9213-FBE31F319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2361"/>
            <a:ext cx="851343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A074C-0AEE-4FA0-A2C4-1B90EDE0E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FDE4B-5F3E-4E91-BE90-7016D603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B1054-D610-4818-B95F-B7833301C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5E937-62C6-4D7A-B1D6-D2C5088B2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66" y="1447800"/>
            <a:ext cx="8059769" cy="42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6AB07C-9F5C-406F-83EF-07C944168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2" y="862361"/>
            <a:ext cx="8437595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4D6CB-B138-4C5F-85C4-0C40B053C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27" y="4267200"/>
            <a:ext cx="35242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5B1EA-7515-4D98-B64B-BEF9EB16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1F9C5-F6ED-4E96-8096-0E892145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33712-3016-4ECC-9E20-AE01AE17D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9" y="914400"/>
            <a:ext cx="814490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2E47A-6CED-4237-9244-13D7193D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67" y="798443"/>
            <a:ext cx="812466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8D78F-DC0B-428D-8769-0988C0E19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39" y="777240"/>
            <a:ext cx="813012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FC407-E6A6-463C-9B95-56DC21ABF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2" y="838200"/>
            <a:ext cx="812466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993A8-847F-4C29-8B1E-1351709D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10" y="2438400"/>
            <a:ext cx="5185979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78709</TotalTime>
  <Words>1384</Words>
  <Application>Microsoft Office PowerPoint</Application>
  <PresentationFormat>On-screen Show (4:3)</PresentationFormat>
  <Paragraphs>191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804</cp:revision>
  <cp:lastPrinted>2016-01-21T20:53:15Z</cp:lastPrinted>
  <dcterms:created xsi:type="dcterms:W3CDTF">2016-01-21T15:20:31Z</dcterms:created>
  <dcterms:modified xsi:type="dcterms:W3CDTF">2022-08-16T22:25:37Z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