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69" autoAdjust="0"/>
  </p:normalViewPr>
  <p:slideViewPr>
    <p:cSldViewPr showGuides="1">
      <p:cViewPr varScale="1">
        <p:scale>
          <a:sx n="96" d="100"/>
          <a:sy n="96" d="100"/>
        </p:scale>
        <p:origin x="207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data but only showing for the last 10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for July 2021 and July 2022, we see slightly more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July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for July 2020 and July 2022, same observation here, we see slightly more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July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corrections. The drop in time error was due to significant IRR ramps. By making GTBD changes, we were able to successfully recover time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45,993,543 MWh</a:t>
            </a:r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an increase in total energy compared to last year and last month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8,753,431 MWh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notable decrease in the wind energy production in July.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19.03%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>
                <a:solidFill>
                  <a:schemeClr val="accent2"/>
                </a:solidFill>
              </a:rPr>
              <a:t>288,716</a:t>
            </a:r>
            <a:r>
              <a:rPr lang="en-US" sz="1200" b="1" baseline="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344,003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July 11th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>
                <a:solidFill>
                  <a:schemeClr val="accent2"/>
                </a:solidFill>
              </a:rPr>
              <a:t>245,198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July 2nd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2,937,875 MWh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 notable increase in solar energy production in July.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6.39%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=245,198 MW*s on 07/02/2022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288,716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344,003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July 11th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245,198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July 2nd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1.  85.59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7/5/2022 HE 18:00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17:00-18:00 the Expected gen dev remained negative. The largest expected gen dev was -2459MW @ 5:23 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17:00-18:00 wind ramped down by ~2600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for most part of this hour. A manual SCED offset of 350 MW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  85.77% @ 7/9/2022 HE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generation deviation remained negative during most part of the hour. The largest expected gen dev was -541MW @ 4:40 PM with significant contribution from solar and thermal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4:05pm to 4:40 pm solar ramped down by ~700 MW.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One thermal unit was derated due to equipment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low expected gen dev periods.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3.   71.83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7/12/2022 HE 21:00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20:00-21:00 the Expected gen dev remained negative. The largest expected gen dev was -1522MW @ 8:05 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20:00-21:00 wind ramped down by ~1100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20:00-21:00 solar ramped down by ~1700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for over half of this hour. Two manual SCED offsets of 300 and 200 MW were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4.  49.81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7/13/2022 HE 16:00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15:00-16:00 the Expected gen dev remained negative for most part of the hour. The largest expected gen dev was -2119MW @ 3:23 PM with signification contribution from solar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15:00-15:23 solar ramped down by ~800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15:50-16:00 solar ramped down by ~700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IRR ramping periods.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5.  84.20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7/19/2022 HE 19:00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18:00-19:00 the Expected gen dev remained negative for most part of the hour. The largest expected gen dev was -2052MW @ 6:20 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18:05-18:20 wind ramped down by ~300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18:00-19:00 solar ramped down by ~2800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IRR ramping periods. Two manual SCED offsets of 300 and 500 MW were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6.  75.90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7/20/2022 HE 20:00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18:00-19:00 the Expected gen dev remained negative for the entire hour. The largest expected gen dev was -1971MW @ 7:30 PM with signification contribution from solar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19:00-20:00 solar ramped down by ~4000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for most part of this hour. A manual SCED offset of 300 MW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7.  36.92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7/26/2022 HE 20:00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18:00-19:00 the Expected gen dev remained negative for the entire hour. The largest expected gen dev was -2968MW @ 7:32 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19:00-20:00 solar ramped down by ~4700MW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for most part of this hour. Multiple SCED offsets were applied with the max offset of 400 MW.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above 160, Between 19:00 and 20:00 ,the CPS1 is  between 110 to 150  due to solar down ramps.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172.50, which is good and CPS1 score for July is slightly lower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15.58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19.7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16.48Mhz on avg for July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July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Aug 17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88D29-9D1E-46A7-9A0B-3E7C5744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9" y="9144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982E1-857A-4697-9FAD-EF9910DD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60" y="914400"/>
            <a:ext cx="7233280" cy="52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B055A-4F59-4955-B2A0-93F25169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5" y="914400"/>
            <a:ext cx="730901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41C94-12E6-4ECB-BE89-BC60225E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61" y="914400"/>
            <a:ext cx="7182678" cy="52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July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169.69%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172.50%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7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15.58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19.70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45,993,543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8,753,431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19.03 %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2,937,875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6.39%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288,716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344,003</a:t>
            </a:r>
            <a:r>
              <a:rPr lang="en-US" sz="1600" dirty="0">
                <a:solidFill>
                  <a:schemeClr val="accent2"/>
                </a:solidFill>
              </a:rPr>
              <a:t> MW*s  on July 11th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245,198</a:t>
            </a:r>
            <a:r>
              <a:rPr lang="en-US" sz="1600" dirty="0">
                <a:solidFill>
                  <a:schemeClr val="accent2"/>
                </a:solidFill>
              </a:rPr>
              <a:t> MW*s  on July 2nd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BE15E-08D3-4B20-9433-F706B84F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724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1D54A-A38D-436C-A09F-40FB6DD1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59" y="9144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43F06-5DC0-4973-8CDE-FD7D2685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85E8E-7AAA-4BEE-B88F-C016DE02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5" y="838200"/>
            <a:ext cx="730901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401D7-FF63-4F03-AAB3-3C9940FA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29169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868B2-A633-4956-B18A-EA3FADAE0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8565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F6539-94EF-4071-A3A4-6899882B0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5" y="990600"/>
            <a:ext cx="7053470" cy="512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A14AE-850F-4D46-B62A-DB02E94D7594}"/>
              </a:ext>
            </a:extLst>
          </p:cNvPr>
          <p:cNvSpPr txBox="1"/>
          <p:nvPr/>
        </p:nvSpPr>
        <p:spPr>
          <a:xfrm>
            <a:off x="4953000" y="46482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July-22 CPS1 (%): 169.69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July.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FD91C-A897-4F8E-9F13-B3B490A1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64" y="781878"/>
            <a:ext cx="7307071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645FB-BE3F-4E49-8E8D-028F2CE0CA41}"/>
              </a:ext>
            </a:extLst>
          </p:cNvPr>
          <p:cNvSpPr txBox="1"/>
          <p:nvPr/>
        </p:nvSpPr>
        <p:spPr>
          <a:xfrm>
            <a:off x="4610100" y="12192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July-22 CPS1 (%): 169.69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AF1F0-F961-45C8-8C37-4D04D917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8" y="795130"/>
            <a:ext cx="7296823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AA46D-28F9-4DA3-9A9F-14CE6D3624F0}"/>
              </a:ext>
            </a:extLst>
          </p:cNvPr>
          <p:cNvSpPr txBox="1"/>
          <p:nvPr/>
        </p:nvSpPr>
        <p:spPr>
          <a:xfrm>
            <a:off x="39624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172.50%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A7AFD-1476-41E8-B92D-BD0D6D2CC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24" y="914400"/>
            <a:ext cx="729875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A92CB-EDA3-4DF1-9779-57058C399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85495</TotalTime>
  <Words>1329</Words>
  <Application>Microsoft Office PowerPoint</Application>
  <PresentationFormat>On-screen Show (4:3)</PresentationFormat>
  <Paragraphs>216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Source Sans Pro</vt:lpstr>
      <vt:lpstr>1_Custom Design</vt:lpstr>
      <vt:lpstr>Office Theme</vt:lpstr>
      <vt:lpstr>Custom Design</vt:lpstr>
      <vt:lpstr>PowerPoint Presentation</vt:lpstr>
      <vt:lpstr>Summary of July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1277</cp:revision>
  <cp:lastPrinted>2016-01-21T20:53:15Z</cp:lastPrinted>
  <dcterms:created xsi:type="dcterms:W3CDTF">2016-01-21T15:20:31Z</dcterms:created>
  <dcterms:modified xsi:type="dcterms:W3CDTF">2022-08-16T22:23:27Z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