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03" r:id="rId9"/>
    <p:sldId id="30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combined cycle tripped offline while carrying approximately 437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59.992 Hz</a:t>
            </a:r>
          </a:p>
          <a:p>
            <a:r>
              <a:rPr lang="en-US" baseline="0" dirty="0"/>
              <a:t>Minimum Frequency: 59.939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28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344 MW of regulation up was deployed 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 : The MW lost is only 437 MW (small event)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The unit tripped offline while carrying approximately 549 MW</a:t>
            </a:r>
          </a:p>
          <a:p>
            <a:endParaRPr lang="en-US" baseline="0" dirty="0"/>
          </a:p>
          <a:p>
            <a:r>
              <a:rPr lang="en-US" baseline="0" dirty="0"/>
              <a:t>Starting Frequency: 59.997 Hz</a:t>
            </a:r>
          </a:p>
          <a:p>
            <a:r>
              <a:rPr lang="en-US" baseline="0" dirty="0"/>
              <a:t>Minimum Frequency: 59.928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4 minutes 36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RRS Released: 0 MW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Blown insulator on the GSU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282 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Reason: The starting frequency was outside the high deadband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units tripped offline while carrying approximately 517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60.014Hz</a:t>
            </a:r>
          </a:p>
          <a:p>
            <a:r>
              <a:rPr lang="en-US" baseline="0" dirty="0"/>
              <a:t>Minimum Frequency: 59.909 Hz</a:t>
            </a:r>
          </a:p>
          <a:p>
            <a:r>
              <a:rPr lang="en-US" baseline="0" dirty="0"/>
              <a:t>A-C Time: 5 seconds</a:t>
            </a:r>
          </a:p>
          <a:p>
            <a:r>
              <a:rPr lang="en-US" baseline="0" dirty="0"/>
              <a:t>Recovery Time (back to deadband): 6 minutes 6 seconds</a:t>
            </a:r>
          </a:p>
          <a:p>
            <a:r>
              <a:rPr lang="en-US" baseline="0" dirty="0"/>
              <a:t>RRS Released : 0 MW </a:t>
            </a:r>
          </a:p>
          <a:p>
            <a:endParaRPr lang="en-US" baseline="0" dirty="0"/>
          </a:p>
          <a:p>
            <a:r>
              <a:rPr lang="en-US" baseline="0" dirty="0"/>
              <a:t>Trip Reason: Removal of ID fan from service for maintenance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88.5 MW of Regulation Up was deployed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July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August 17,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7/11/22 6:27:53(Non-FME)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4A8CF5-6C31-4DAB-81FC-68B615D28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45" y="1371600"/>
            <a:ext cx="8925910" cy="393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7/25/22 7:36:33(Non-FME)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C7463E-4525-4064-B6DD-1B4FFD61F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1"/>
            <a:ext cx="8686800" cy="436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7/27/22 1:17:48(FME)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074DE-AA88-4704-9A77-9DD63FC7A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1"/>
            <a:ext cx="8686800" cy="42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40852</TotalTime>
  <Words>268</Words>
  <Application>Microsoft Office PowerPoint</Application>
  <PresentationFormat>On-screen Show (4:3)</PresentationFormat>
  <Paragraphs>57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7/11/22 6:27:53(Non-FME) </vt:lpstr>
      <vt:lpstr>7/25/22 7:36:33(Non-FME) </vt:lpstr>
      <vt:lpstr>7/27/22 1:17:48(FME)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736</cp:revision>
  <cp:lastPrinted>2016-01-21T20:53:15Z</cp:lastPrinted>
  <dcterms:created xsi:type="dcterms:W3CDTF">2016-01-21T15:20:31Z</dcterms:created>
  <dcterms:modified xsi:type="dcterms:W3CDTF">2022-08-16T19:39:48Z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