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3"/>
  </p:notesMasterIdLst>
  <p:handoutMasterIdLst>
    <p:handoutMasterId r:id="rId24"/>
  </p:handoutMasterIdLst>
  <p:sldIdLst>
    <p:sldId id="260" r:id="rId6"/>
    <p:sldId id="267" r:id="rId7"/>
    <p:sldId id="344" r:id="rId8"/>
    <p:sldId id="342" r:id="rId9"/>
    <p:sldId id="341" r:id="rId10"/>
    <p:sldId id="343" r:id="rId11"/>
    <p:sldId id="272" r:id="rId12"/>
    <p:sldId id="274" r:id="rId13"/>
    <p:sldId id="273" r:id="rId14"/>
    <p:sldId id="277" r:id="rId15"/>
    <p:sldId id="268" r:id="rId16"/>
    <p:sldId id="275" r:id="rId17"/>
    <p:sldId id="271" r:id="rId18"/>
    <p:sldId id="276" r:id="rId19"/>
    <p:sldId id="269" r:id="rId20"/>
    <p:sldId id="270" r:id="rId21"/>
    <p:sldId id="345" r:id="rId2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3207CD-7369-4518-9831-EF5E2E114CF3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C511221-BE85-41E3-8583-85D7AEFEB3FB}">
      <dgm:prSet phldrT="[Text]" custT="1"/>
      <dgm:spPr/>
      <dgm:t>
        <a:bodyPr/>
        <a:lstStyle/>
        <a:p>
          <a:r>
            <a:rPr lang="en-US" sz="2400" dirty="0"/>
            <a:t>Joel Koepke</a:t>
          </a:r>
        </a:p>
      </dgm:t>
    </dgm:pt>
    <dgm:pt modelId="{DF985EA8-4EB6-45DA-A2CE-41E48E4BAD4D}" type="parTrans" cxnId="{939D9896-0855-4C64-91AF-6B4C97FDE5A7}">
      <dgm:prSet/>
      <dgm:spPr/>
      <dgm:t>
        <a:bodyPr/>
        <a:lstStyle/>
        <a:p>
          <a:endParaRPr lang="en-US"/>
        </a:p>
      </dgm:t>
    </dgm:pt>
    <dgm:pt modelId="{CB1F8266-52C0-4EFB-8D0E-E5FC929DECAC}" type="sibTrans" cxnId="{939D9896-0855-4C64-91AF-6B4C97FDE5A7}">
      <dgm:prSet/>
      <dgm:spPr/>
      <dgm:t>
        <a:bodyPr/>
        <a:lstStyle/>
        <a:p>
          <a:r>
            <a:rPr lang="en-US" dirty="0"/>
            <a:t>Manager, Grid Coordination Support and Development</a:t>
          </a:r>
        </a:p>
      </dgm:t>
    </dgm:pt>
    <dgm:pt modelId="{E922A2BE-AF26-4B77-9E7F-40CAA8574789}" type="asst">
      <dgm:prSet phldrT="[Text]" custT="1"/>
      <dgm:spPr/>
      <dgm:t>
        <a:bodyPr/>
        <a:lstStyle/>
        <a:p>
          <a:r>
            <a:rPr lang="en-US" sz="2400" dirty="0"/>
            <a:t>Rochie Guiyab</a:t>
          </a:r>
        </a:p>
      </dgm:t>
    </dgm:pt>
    <dgm:pt modelId="{51064C1C-9B04-49D4-AD84-025C06E55957}" type="parTrans" cxnId="{A63A9B05-0998-414C-BED3-EB605C51F92A}">
      <dgm:prSet/>
      <dgm:spPr/>
      <dgm:t>
        <a:bodyPr/>
        <a:lstStyle/>
        <a:p>
          <a:endParaRPr lang="en-US"/>
        </a:p>
      </dgm:t>
    </dgm:pt>
    <dgm:pt modelId="{CF366B86-CA30-4B11-A90A-BA690341C643}" type="sibTrans" cxnId="{A63A9B05-0998-414C-BED3-EB605C51F92A}">
      <dgm:prSet custT="1"/>
      <dgm:spPr/>
      <dgm:t>
        <a:bodyPr/>
        <a:lstStyle/>
        <a:p>
          <a:r>
            <a:rPr lang="en-US" sz="1200" dirty="0"/>
            <a:t>Manager, Network Modeling</a:t>
          </a:r>
        </a:p>
      </dgm:t>
    </dgm:pt>
    <dgm:pt modelId="{B1FCADF2-8E8E-4CCB-A6AD-84C381741F08}">
      <dgm:prSet phldrT="[Text]" custT="1"/>
      <dgm:spPr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7780" tIns="17780" rIns="17780" bIns="166929" numCol="1" spcCol="1270" anchor="ctr" anchorCtr="0"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Trish Miller</a:t>
          </a:r>
        </a:p>
      </dgm:t>
    </dgm:pt>
    <dgm:pt modelId="{C46FA9D5-CFF6-4231-ADF4-3FB38B44BFD1}" type="parTrans" cxnId="{3CA7BC5D-59B0-4DF3-ADA2-C24A9FE4D01C}">
      <dgm:prSet/>
      <dgm:spPr/>
      <dgm:t>
        <a:bodyPr/>
        <a:lstStyle/>
        <a:p>
          <a:endParaRPr lang="en-US"/>
        </a:p>
      </dgm:t>
    </dgm:pt>
    <dgm:pt modelId="{61E32060-C973-45EB-A4D5-C93EE89A36A5}" type="sibTrans" cxnId="{3CA7BC5D-59B0-4DF3-ADA2-C24A9FE4D01C}">
      <dgm:prSet custT="1"/>
      <dgm:spPr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00AEC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30480" tIns="7620" rIns="30480" bIns="7620" numCol="1" spcCol="1270" anchor="ctr" anchorCtr="0"/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/>
              <a:ea typeface="+mn-ea"/>
              <a:cs typeface="+mn-cs"/>
            </a:rPr>
            <a:t>Supervisor, Network Model Coordination</a:t>
          </a:r>
        </a:p>
      </dgm:t>
    </dgm:pt>
    <dgm:pt modelId="{C85C9DCD-C99C-4C10-B2F8-A88EEA556F1F}">
      <dgm:prSet phldrT="[Text]" custT="1"/>
      <dgm:spPr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7780" tIns="17780" rIns="17780" bIns="166929" numCol="1" spcCol="1270" anchor="ctr" anchorCtr="0"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Sujatha Kotamarty</a:t>
          </a:r>
        </a:p>
      </dgm:t>
    </dgm:pt>
    <dgm:pt modelId="{62CCA6A4-1AD6-4576-9A24-A6550049F96F}" type="parTrans" cxnId="{4776D104-2EAD-4E56-856A-D021BB9F723A}">
      <dgm:prSet/>
      <dgm:spPr/>
      <dgm:t>
        <a:bodyPr/>
        <a:lstStyle/>
        <a:p>
          <a:endParaRPr lang="en-US"/>
        </a:p>
      </dgm:t>
    </dgm:pt>
    <dgm:pt modelId="{0ABD5740-5910-422E-9869-330B75AA3E27}" type="sibTrans" cxnId="{4776D104-2EAD-4E56-856A-D021BB9F723A}">
      <dgm:prSet custT="1"/>
      <dgm:spPr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00AEC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30480" tIns="7620" rIns="30480" bIns="7620" numCol="1" spcCol="1270" anchor="ctr" anchorCtr="0"/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/>
              <a:ea typeface="+mn-ea"/>
              <a:cs typeface="+mn-cs"/>
            </a:rPr>
            <a:t>Supervisor, Network Model Maintenance</a:t>
          </a:r>
        </a:p>
      </dgm:t>
    </dgm:pt>
    <dgm:pt modelId="{CFE273F7-32C5-4C96-9E7E-4E03B83D4947}">
      <dgm:prSet phldrT="[Text]" custT="1"/>
      <dgm:spPr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7780" tIns="17780" rIns="17780" bIns="166929" numCol="1" spcCol="1270" anchor="ctr" anchorCtr="0"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Eric Meier</a:t>
          </a:r>
        </a:p>
      </dgm:t>
    </dgm:pt>
    <dgm:pt modelId="{35747E13-7477-46EB-9DC4-8FDB98C99AFA}" type="parTrans" cxnId="{EA47C01B-FCC1-4A9F-80D7-95781C21D3B2}">
      <dgm:prSet/>
      <dgm:spPr/>
      <dgm:t>
        <a:bodyPr/>
        <a:lstStyle/>
        <a:p>
          <a:endParaRPr lang="en-US"/>
        </a:p>
      </dgm:t>
    </dgm:pt>
    <dgm:pt modelId="{DB13DF62-5674-4F47-A50F-88CCB6C1D978}" type="sibTrans" cxnId="{EA47C01B-FCC1-4A9F-80D7-95781C21D3B2}">
      <dgm:prSet custT="1"/>
      <dgm:spPr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00AEC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30480" tIns="7620" rIns="30480" bIns="7620" numCol="1" spcCol="1270" anchor="ctr" anchorCtr="0"/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/>
              <a:ea typeface="+mn-ea"/>
              <a:cs typeface="+mn-cs"/>
            </a:rPr>
            <a:t>Supervisor, Network Model Administration</a:t>
          </a:r>
        </a:p>
      </dgm:t>
    </dgm:pt>
    <dgm:pt modelId="{95477604-EC69-4B3A-B4FE-C6B35A1A1B1C}" type="asst">
      <dgm:prSet phldrT="[Text]" custT="1"/>
      <dgm:spPr/>
      <dgm:t>
        <a:bodyPr/>
        <a:lstStyle/>
        <a:p>
          <a:r>
            <a:rPr lang="en-US" sz="2400" dirty="0"/>
            <a:t>Agee Springer</a:t>
          </a:r>
        </a:p>
      </dgm:t>
    </dgm:pt>
    <dgm:pt modelId="{071540C8-1E7E-48A9-986E-A985AF55D7D8}" type="parTrans" cxnId="{B705EF3D-A60E-423D-8572-97CE35B4DDC1}">
      <dgm:prSet/>
      <dgm:spPr/>
      <dgm:t>
        <a:bodyPr/>
        <a:lstStyle/>
        <a:p>
          <a:endParaRPr lang="en-US"/>
        </a:p>
      </dgm:t>
    </dgm:pt>
    <dgm:pt modelId="{D4EA8FE7-2584-4494-A409-9305D25AF64A}" type="sibTrans" cxnId="{B705EF3D-A60E-423D-8572-97CE35B4DDC1}">
      <dgm:prSet custT="1"/>
      <dgm:spPr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00AEC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30480" tIns="7620" rIns="30480" bIns="7620" numCol="1" spcCol="1270" anchor="ctr" anchorCtr="0"/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/>
              <a:ea typeface="+mn-ea"/>
              <a:cs typeface="+mn-cs"/>
            </a:rPr>
            <a:t>Large Load Integration Manager</a:t>
          </a:r>
        </a:p>
      </dgm:t>
    </dgm:pt>
    <dgm:pt modelId="{E411A1D2-5DBF-4B43-854C-68D89346471C}">
      <dgm:prSet phldrT="[Text]" custT="1"/>
      <dgm:spPr/>
      <dgm:t>
        <a:bodyPr/>
        <a:lstStyle/>
        <a:p>
          <a:r>
            <a:rPr lang="en-US" sz="2800" dirty="0"/>
            <a:t>Bill Blevins</a:t>
          </a:r>
        </a:p>
      </dgm:t>
    </dgm:pt>
    <dgm:pt modelId="{EA067373-18FB-4518-98E8-5173D1B3926A}" type="parTrans" cxnId="{F001A23A-EFA0-4300-84F5-097D35767691}">
      <dgm:prSet/>
      <dgm:spPr/>
      <dgm:t>
        <a:bodyPr/>
        <a:lstStyle/>
        <a:p>
          <a:endParaRPr lang="en-US"/>
        </a:p>
      </dgm:t>
    </dgm:pt>
    <dgm:pt modelId="{720BB7C9-7DFB-4C8B-9299-EC38AB817CDC}" type="sibTrans" cxnId="{F001A23A-EFA0-4300-84F5-097D35767691}">
      <dgm:prSet/>
      <dgm:spPr/>
      <dgm:t>
        <a:bodyPr/>
        <a:lstStyle/>
        <a:p>
          <a:r>
            <a:rPr lang="en-US" dirty="0"/>
            <a:t>Director, Grid Coordination</a:t>
          </a:r>
        </a:p>
      </dgm:t>
    </dgm:pt>
    <dgm:pt modelId="{0CAB0DA9-9913-458B-8C27-E48C4AFBCEBC}" type="pres">
      <dgm:prSet presAssocID="{923207CD-7369-4518-9831-EF5E2E114CF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D228473-7364-43B9-8F1A-2BB8F1F99966}" type="pres">
      <dgm:prSet presAssocID="{E411A1D2-5DBF-4B43-854C-68D89346471C}" presName="hierRoot1" presStyleCnt="0">
        <dgm:presLayoutVars>
          <dgm:hierBranch val="init"/>
        </dgm:presLayoutVars>
      </dgm:prSet>
      <dgm:spPr/>
    </dgm:pt>
    <dgm:pt modelId="{501E5902-CAC1-4FB5-BE3F-BF3F7DE89DB6}" type="pres">
      <dgm:prSet presAssocID="{E411A1D2-5DBF-4B43-854C-68D89346471C}" presName="rootComposite1" presStyleCnt="0"/>
      <dgm:spPr/>
    </dgm:pt>
    <dgm:pt modelId="{45A8A981-B95D-4E2B-AE1B-201B5352824A}" type="pres">
      <dgm:prSet presAssocID="{E411A1D2-5DBF-4B43-854C-68D89346471C}" presName="rootText1" presStyleLbl="node0" presStyleIdx="0" presStyleCnt="1">
        <dgm:presLayoutVars>
          <dgm:chMax/>
          <dgm:chPref val="3"/>
        </dgm:presLayoutVars>
      </dgm:prSet>
      <dgm:spPr/>
    </dgm:pt>
    <dgm:pt modelId="{61D3E7E8-2E65-4674-B693-0720A94DC32D}" type="pres">
      <dgm:prSet presAssocID="{E411A1D2-5DBF-4B43-854C-68D89346471C}" presName="titleText1" presStyleLbl="fgAcc0" presStyleIdx="0" presStyleCnt="1">
        <dgm:presLayoutVars>
          <dgm:chMax val="0"/>
          <dgm:chPref val="0"/>
        </dgm:presLayoutVars>
      </dgm:prSet>
      <dgm:spPr/>
    </dgm:pt>
    <dgm:pt modelId="{1F822301-4FFC-41AC-BAF0-72DA988F298E}" type="pres">
      <dgm:prSet presAssocID="{E411A1D2-5DBF-4B43-854C-68D89346471C}" presName="rootConnector1" presStyleLbl="node1" presStyleIdx="0" presStyleCnt="4"/>
      <dgm:spPr/>
    </dgm:pt>
    <dgm:pt modelId="{3E002CA8-B722-433D-BD80-BC2763FA085A}" type="pres">
      <dgm:prSet presAssocID="{E411A1D2-5DBF-4B43-854C-68D89346471C}" presName="hierChild2" presStyleCnt="0"/>
      <dgm:spPr/>
    </dgm:pt>
    <dgm:pt modelId="{8480E219-D254-4927-A687-99300F02262E}" type="pres">
      <dgm:prSet presAssocID="{DF985EA8-4EB6-45DA-A2CE-41E48E4BAD4D}" presName="Name37" presStyleLbl="parChTrans1D2" presStyleIdx="0" presStyleCnt="1"/>
      <dgm:spPr/>
    </dgm:pt>
    <dgm:pt modelId="{95CCCFB5-8396-4035-8AF4-39ACE3534C4F}" type="pres">
      <dgm:prSet presAssocID="{EC511221-BE85-41E3-8583-85D7AEFEB3FB}" presName="hierRoot2" presStyleCnt="0">
        <dgm:presLayoutVars>
          <dgm:hierBranch val="init"/>
        </dgm:presLayoutVars>
      </dgm:prSet>
      <dgm:spPr/>
    </dgm:pt>
    <dgm:pt modelId="{26C45BC3-1E05-4379-9006-A7A4310503D7}" type="pres">
      <dgm:prSet presAssocID="{EC511221-BE85-41E3-8583-85D7AEFEB3FB}" presName="rootComposite" presStyleCnt="0"/>
      <dgm:spPr/>
    </dgm:pt>
    <dgm:pt modelId="{20A9C520-3ED2-4ECA-BCA2-156435318FC2}" type="pres">
      <dgm:prSet presAssocID="{EC511221-BE85-41E3-8583-85D7AEFEB3FB}" presName="rootText" presStyleLbl="node1" presStyleIdx="0" presStyleCnt="4">
        <dgm:presLayoutVars>
          <dgm:chMax/>
          <dgm:chPref val="3"/>
        </dgm:presLayoutVars>
      </dgm:prSet>
      <dgm:spPr/>
    </dgm:pt>
    <dgm:pt modelId="{6F0D2A7A-1322-42C3-AEAB-E103F761988F}" type="pres">
      <dgm:prSet presAssocID="{EC511221-BE85-41E3-8583-85D7AEFEB3FB}" presName="titleText2" presStyleLbl="fgAcc1" presStyleIdx="0" presStyleCnt="4">
        <dgm:presLayoutVars>
          <dgm:chMax val="0"/>
          <dgm:chPref val="0"/>
        </dgm:presLayoutVars>
      </dgm:prSet>
      <dgm:spPr/>
    </dgm:pt>
    <dgm:pt modelId="{20285CED-7533-4928-AA62-77229197BA8B}" type="pres">
      <dgm:prSet presAssocID="{EC511221-BE85-41E3-8583-85D7AEFEB3FB}" presName="rootConnector" presStyleLbl="node2" presStyleIdx="0" presStyleCnt="0"/>
      <dgm:spPr/>
    </dgm:pt>
    <dgm:pt modelId="{4ADD2D85-3879-423B-AD54-E72B00980D22}" type="pres">
      <dgm:prSet presAssocID="{EC511221-BE85-41E3-8583-85D7AEFEB3FB}" presName="hierChild4" presStyleCnt="0"/>
      <dgm:spPr/>
    </dgm:pt>
    <dgm:pt modelId="{F7F3AFB5-972C-4BA0-9574-5E36AFA9DADC}" type="pres">
      <dgm:prSet presAssocID="{EC511221-BE85-41E3-8583-85D7AEFEB3FB}" presName="hierChild5" presStyleCnt="0"/>
      <dgm:spPr/>
    </dgm:pt>
    <dgm:pt modelId="{F421A515-E0BB-48D2-A291-5B6C442533D2}" type="pres">
      <dgm:prSet presAssocID="{51064C1C-9B04-49D4-AD84-025C06E55957}" presName="Name96" presStyleLbl="parChTrans1D3" presStyleIdx="0" presStyleCnt="2"/>
      <dgm:spPr/>
    </dgm:pt>
    <dgm:pt modelId="{C84D2BE7-FDDB-4558-A174-6F016A963393}" type="pres">
      <dgm:prSet presAssocID="{E922A2BE-AF26-4B77-9E7F-40CAA8574789}" presName="hierRoot3" presStyleCnt="0">
        <dgm:presLayoutVars>
          <dgm:hierBranch val="init"/>
        </dgm:presLayoutVars>
      </dgm:prSet>
      <dgm:spPr/>
    </dgm:pt>
    <dgm:pt modelId="{7BD25A73-9F55-4E6F-AA5D-8D6EB1CF0E94}" type="pres">
      <dgm:prSet presAssocID="{E922A2BE-AF26-4B77-9E7F-40CAA8574789}" presName="rootComposite3" presStyleCnt="0"/>
      <dgm:spPr/>
    </dgm:pt>
    <dgm:pt modelId="{B6B4E10C-EBF4-4389-A6A7-F89203319E55}" type="pres">
      <dgm:prSet presAssocID="{E922A2BE-AF26-4B77-9E7F-40CAA8574789}" presName="rootText3" presStyleLbl="asst1" presStyleIdx="0" presStyleCnt="2">
        <dgm:presLayoutVars>
          <dgm:chPref val="3"/>
        </dgm:presLayoutVars>
      </dgm:prSet>
      <dgm:spPr/>
    </dgm:pt>
    <dgm:pt modelId="{95701639-43E6-4530-A7B2-8170C1D66812}" type="pres">
      <dgm:prSet presAssocID="{E922A2BE-AF26-4B77-9E7F-40CAA8574789}" presName="titleText3" presStyleLbl="fgAcc2" presStyleIdx="0" presStyleCnt="2">
        <dgm:presLayoutVars>
          <dgm:chMax val="0"/>
          <dgm:chPref val="0"/>
        </dgm:presLayoutVars>
      </dgm:prSet>
      <dgm:spPr/>
    </dgm:pt>
    <dgm:pt modelId="{A55F7175-9517-43BB-BAFE-2A174AB2DD28}" type="pres">
      <dgm:prSet presAssocID="{E922A2BE-AF26-4B77-9E7F-40CAA8574789}" presName="rootConnector3" presStyleLbl="asst2" presStyleIdx="0" presStyleCnt="0"/>
      <dgm:spPr/>
    </dgm:pt>
    <dgm:pt modelId="{6AE383AC-439A-41D1-9E9D-64116C85B8F8}" type="pres">
      <dgm:prSet presAssocID="{E922A2BE-AF26-4B77-9E7F-40CAA8574789}" presName="hierChild6" presStyleCnt="0"/>
      <dgm:spPr/>
    </dgm:pt>
    <dgm:pt modelId="{BA3C2270-0561-41F4-A4D9-6B82C2071B2B}" type="pres">
      <dgm:prSet presAssocID="{62CCA6A4-1AD6-4576-9A24-A6550049F96F}" presName="Name37" presStyleLbl="parChTrans1D4" presStyleIdx="0" presStyleCnt="3"/>
      <dgm:spPr/>
    </dgm:pt>
    <dgm:pt modelId="{57E2FD24-E40A-46B5-A70D-141405CF26E5}" type="pres">
      <dgm:prSet presAssocID="{C85C9DCD-C99C-4C10-B2F8-A88EEA556F1F}" presName="hierRoot2" presStyleCnt="0">
        <dgm:presLayoutVars>
          <dgm:hierBranch val="init"/>
        </dgm:presLayoutVars>
      </dgm:prSet>
      <dgm:spPr/>
    </dgm:pt>
    <dgm:pt modelId="{1BAE6C92-1D1C-4EF8-A3C1-7D39F980A19A}" type="pres">
      <dgm:prSet presAssocID="{C85C9DCD-C99C-4C10-B2F8-A88EEA556F1F}" presName="rootComposite" presStyleCnt="0"/>
      <dgm:spPr/>
    </dgm:pt>
    <dgm:pt modelId="{3A5CA581-EFCE-485D-83CF-220428AF11A2}" type="pres">
      <dgm:prSet presAssocID="{C85C9DCD-C99C-4C10-B2F8-A88EEA556F1F}" presName="rootText" presStyleLbl="node1" presStyleIdx="1" presStyleCnt="4">
        <dgm:presLayoutVars>
          <dgm:chMax/>
          <dgm:chPref val="3"/>
        </dgm:presLayoutVars>
      </dgm:prSet>
      <dgm:spPr/>
    </dgm:pt>
    <dgm:pt modelId="{34238139-76AB-4A71-80A0-AAF20EEE94EC}" type="pres">
      <dgm:prSet presAssocID="{C85C9DCD-C99C-4C10-B2F8-A88EEA556F1F}" presName="titleText2" presStyleLbl="fgAcc1" presStyleIdx="1" presStyleCnt="4">
        <dgm:presLayoutVars>
          <dgm:chMax val="0"/>
          <dgm:chPref val="0"/>
        </dgm:presLayoutVars>
      </dgm:prSet>
      <dgm:spPr/>
    </dgm:pt>
    <dgm:pt modelId="{9396680C-A5D8-45EA-AD77-D6C01FF59E05}" type="pres">
      <dgm:prSet presAssocID="{C85C9DCD-C99C-4C10-B2F8-A88EEA556F1F}" presName="rootConnector" presStyleLbl="node4" presStyleIdx="0" presStyleCnt="0"/>
      <dgm:spPr/>
    </dgm:pt>
    <dgm:pt modelId="{7492EB6A-DA8A-4F47-8366-207DD8A6BEFB}" type="pres">
      <dgm:prSet presAssocID="{C85C9DCD-C99C-4C10-B2F8-A88EEA556F1F}" presName="hierChild4" presStyleCnt="0"/>
      <dgm:spPr/>
    </dgm:pt>
    <dgm:pt modelId="{4BED8EAA-1A0A-4340-BFD6-FDF5E8034F9C}" type="pres">
      <dgm:prSet presAssocID="{C85C9DCD-C99C-4C10-B2F8-A88EEA556F1F}" presName="hierChild5" presStyleCnt="0"/>
      <dgm:spPr/>
    </dgm:pt>
    <dgm:pt modelId="{56947793-4F4B-4AC5-94AF-F4146A5643A1}" type="pres">
      <dgm:prSet presAssocID="{C46FA9D5-CFF6-4231-ADF4-3FB38B44BFD1}" presName="Name37" presStyleLbl="parChTrans1D4" presStyleIdx="1" presStyleCnt="3"/>
      <dgm:spPr/>
    </dgm:pt>
    <dgm:pt modelId="{B2DDF2D9-7154-4B24-BE8C-C71D5F05A8A4}" type="pres">
      <dgm:prSet presAssocID="{B1FCADF2-8E8E-4CCB-A6AD-84C381741F08}" presName="hierRoot2" presStyleCnt="0">
        <dgm:presLayoutVars>
          <dgm:hierBranch val="init"/>
        </dgm:presLayoutVars>
      </dgm:prSet>
      <dgm:spPr/>
    </dgm:pt>
    <dgm:pt modelId="{8499601B-81E0-4736-BC9C-D633FEF11EB4}" type="pres">
      <dgm:prSet presAssocID="{B1FCADF2-8E8E-4CCB-A6AD-84C381741F08}" presName="rootComposite" presStyleCnt="0"/>
      <dgm:spPr/>
    </dgm:pt>
    <dgm:pt modelId="{E257B4C8-8E79-4AB6-9AD7-32D09D6BAF49}" type="pres">
      <dgm:prSet presAssocID="{B1FCADF2-8E8E-4CCB-A6AD-84C381741F08}" presName="rootText" presStyleLbl="node1" presStyleIdx="2" presStyleCnt="4">
        <dgm:presLayoutVars>
          <dgm:chMax/>
          <dgm:chPref val="3"/>
        </dgm:presLayoutVars>
      </dgm:prSet>
      <dgm:spPr>
        <a:xfrm>
          <a:off x="1367656" y="3735754"/>
          <a:ext cx="2284784" cy="1182960"/>
        </a:xfrm>
        <a:prstGeom prst="rect">
          <a:avLst/>
        </a:prstGeom>
      </dgm:spPr>
    </dgm:pt>
    <dgm:pt modelId="{C43A2511-CE78-47F8-9D1E-32D9887C7114}" type="pres">
      <dgm:prSet presAssocID="{B1FCADF2-8E8E-4CCB-A6AD-84C381741F08}" presName="titleText2" presStyleLbl="fgAcc1" presStyleIdx="2" presStyleCnt="4">
        <dgm:presLayoutVars>
          <dgm:chMax val="0"/>
          <dgm:chPref val="0"/>
        </dgm:presLayoutVars>
      </dgm:prSet>
      <dgm:spPr>
        <a:xfrm>
          <a:off x="3985797" y="4763747"/>
          <a:ext cx="1502163" cy="288056"/>
        </a:xfrm>
        <a:prstGeom prst="rect">
          <a:avLst/>
        </a:prstGeom>
      </dgm:spPr>
    </dgm:pt>
    <dgm:pt modelId="{B3D45B17-3B9F-4C21-B3FB-FDB36FE233C2}" type="pres">
      <dgm:prSet presAssocID="{B1FCADF2-8E8E-4CCB-A6AD-84C381741F08}" presName="rootConnector" presStyleLbl="node4" presStyleIdx="0" presStyleCnt="0"/>
      <dgm:spPr/>
    </dgm:pt>
    <dgm:pt modelId="{DF272BCA-32E8-4D24-A823-A4D1233757F6}" type="pres">
      <dgm:prSet presAssocID="{B1FCADF2-8E8E-4CCB-A6AD-84C381741F08}" presName="hierChild4" presStyleCnt="0"/>
      <dgm:spPr/>
    </dgm:pt>
    <dgm:pt modelId="{0B7BA1B7-3755-4730-BEB6-AEDA3B4351A6}" type="pres">
      <dgm:prSet presAssocID="{B1FCADF2-8E8E-4CCB-A6AD-84C381741F08}" presName="hierChild5" presStyleCnt="0"/>
      <dgm:spPr/>
    </dgm:pt>
    <dgm:pt modelId="{3B4C8030-767B-4747-BB4C-A126B49AADD3}" type="pres">
      <dgm:prSet presAssocID="{35747E13-7477-46EB-9DC4-8FDB98C99AFA}" presName="Name37" presStyleLbl="parChTrans1D4" presStyleIdx="2" presStyleCnt="3"/>
      <dgm:spPr/>
    </dgm:pt>
    <dgm:pt modelId="{AE2B84C9-8A50-4FEF-B404-96C423CC5603}" type="pres">
      <dgm:prSet presAssocID="{CFE273F7-32C5-4C96-9E7E-4E03B83D4947}" presName="hierRoot2" presStyleCnt="0">
        <dgm:presLayoutVars>
          <dgm:hierBranch val="init"/>
        </dgm:presLayoutVars>
      </dgm:prSet>
      <dgm:spPr/>
    </dgm:pt>
    <dgm:pt modelId="{07BCBB69-47BC-415C-8968-7DF18181FE68}" type="pres">
      <dgm:prSet presAssocID="{CFE273F7-32C5-4C96-9E7E-4E03B83D4947}" presName="rootComposite" presStyleCnt="0"/>
      <dgm:spPr/>
    </dgm:pt>
    <dgm:pt modelId="{705E0DE6-A1FA-4A10-978B-309F0E12B180}" type="pres">
      <dgm:prSet presAssocID="{CFE273F7-32C5-4C96-9E7E-4E03B83D4947}" presName="rootText" presStyleLbl="node1" presStyleIdx="3" presStyleCnt="4">
        <dgm:presLayoutVars>
          <dgm:chMax/>
          <dgm:chPref val="3"/>
        </dgm:presLayoutVars>
      </dgm:prSet>
      <dgm:spPr>
        <a:xfrm>
          <a:off x="7498279" y="3735754"/>
          <a:ext cx="2284784" cy="1182960"/>
        </a:xfrm>
        <a:prstGeom prst="rect">
          <a:avLst/>
        </a:prstGeom>
      </dgm:spPr>
    </dgm:pt>
    <dgm:pt modelId="{3F918891-1D6F-466C-81F2-50189FC36369}" type="pres">
      <dgm:prSet presAssocID="{CFE273F7-32C5-4C96-9E7E-4E03B83D4947}" presName="titleText2" presStyleLbl="fgAcc1" presStyleIdx="3" presStyleCnt="4">
        <dgm:presLayoutVars>
          <dgm:chMax val="0"/>
          <dgm:chPref val="0"/>
        </dgm:presLayoutVars>
      </dgm:prSet>
      <dgm:spPr>
        <a:xfrm>
          <a:off x="7955236" y="4655835"/>
          <a:ext cx="2056306" cy="394320"/>
        </a:xfrm>
        <a:prstGeom prst="rect">
          <a:avLst/>
        </a:prstGeom>
      </dgm:spPr>
    </dgm:pt>
    <dgm:pt modelId="{13EC0324-3EC6-40C5-9419-24171A68E686}" type="pres">
      <dgm:prSet presAssocID="{CFE273F7-32C5-4C96-9E7E-4E03B83D4947}" presName="rootConnector" presStyleLbl="node4" presStyleIdx="0" presStyleCnt="0"/>
      <dgm:spPr/>
    </dgm:pt>
    <dgm:pt modelId="{1448C53F-9443-4029-9D3F-5E08F7025D61}" type="pres">
      <dgm:prSet presAssocID="{CFE273F7-32C5-4C96-9E7E-4E03B83D4947}" presName="hierChild4" presStyleCnt="0"/>
      <dgm:spPr/>
    </dgm:pt>
    <dgm:pt modelId="{B7696BFA-E693-483A-BC75-D906DE38639E}" type="pres">
      <dgm:prSet presAssocID="{CFE273F7-32C5-4C96-9E7E-4E03B83D4947}" presName="hierChild5" presStyleCnt="0"/>
      <dgm:spPr/>
    </dgm:pt>
    <dgm:pt modelId="{35E7BA05-5F88-467A-BC5A-5C6214DFDEDD}" type="pres">
      <dgm:prSet presAssocID="{E922A2BE-AF26-4B77-9E7F-40CAA8574789}" presName="hierChild7" presStyleCnt="0"/>
      <dgm:spPr/>
    </dgm:pt>
    <dgm:pt modelId="{65604680-130F-44CA-BAA7-DB0D58C1FC28}" type="pres">
      <dgm:prSet presAssocID="{071540C8-1E7E-48A9-986E-A985AF55D7D8}" presName="Name96" presStyleLbl="parChTrans1D3" presStyleIdx="1" presStyleCnt="2"/>
      <dgm:spPr/>
    </dgm:pt>
    <dgm:pt modelId="{8F158187-89A6-47A3-8F3A-1E4906AEDB2B}" type="pres">
      <dgm:prSet presAssocID="{95477604-EC69-4B3A-B4FE-C6B35A1A1B1C}" presName="hierRoot3" presStyleCnt="0">
        <dgm:presLayoutVars>
          <dgm:hierBranch val="init"/>
        </dgm:presLayoutVars>
      </dgm:prSet>
      <dgm:spPr/>
    </dgm:pt>
    <dgm:pt modelId="{21070DF6-B03C-4A3E-B2DD-8ADCDD243AA1}" type="pres">
      <dgm:prSet presAssocID="{95477604-EC69-4B3A-B4FE-C6B35A1A1B1C}" presName="rootComposite3" presStyleCnt="0"/>
      <dgm:spPr/>
    </dgm:pt>
    <dgm:pt modelId="{4B6EA86A-5862-4604-BB73-7A2A01ED7C42}" type="pres">
      <dgm:prSet presAssocID="{95477604-EC69-4B3A-B4FE-C6B35A1A1B1C}" presName="rootText3" presStyleLbl="asst1" presStyleIdx="1" presStyleCnt="2">
        <dgm:presLayoutVars>
          <dgm:chPref val="3"/>
        </dgm:presLayoutVars>
      </dgm:prSet>
      <dgm:spPr/>
    </dgm:pt>
    <dgm:pt modelId="{7E93BCBC-0F39-4676-BA00-C2EF680F3973}" type="pres">
      <dgm:prSet presAssocID="{95477604-EC69-4B3A-B4FE-C6B35A1A1B1C}" presName="titleText3" presStyleLbl="fgAcc2" presStyleIdx="1" presStyleCnt="2">
        <dgm:presLayoutVars>
          <dgm:chMax val="0"/>
          <dgm:chPref val="0"/>
        </dgm:presLayoutVars>
      </dgm:prSet>
      <dgm:spPr>
        <a:xfrm>
          <a:off x="6422581" y="2789386"/>
          <a:ext cx="2056306" cy="394320"/>
        </a:xfrm>
        <a:prstGeom prst="rect">
          <a:avLst/>
        </a:prstGeom>
      </dgm:spPr>
    </dgm:pt>
    <dgm:pt modelId="{726774F8-ABBA-4C81-B7DC-24DB0F19520A}" type="pres">
      <dgm:prSet presAssocID="{95477604-EC69-4B3A-B4FE-C6B35A1A1B1C}" presName="rootConnector3" presStyleLbl="asst2" presStyleIdx="0" presStyleCnt="0"/>
      <dgm:spPr/>
    </dgm:pt>
    <dgm:pt modelId="{7825B17D-A36F-4110-A5F2-98E97A1CFA8A}" type="pres">
      <dgm:prSet presAssocID="{95477604-EC69-4B3A-B4FE-C6B35A1A1B1C}" presName="hierChild6" presStyleCnt="0"/>
      <dgm:spPr/>
    </dgm:pt>
    <dgm:pt modelId="{E60C28D4-26ED-458C-A0BF-5DDAABDA710D}" type="pres">
      <dgm:prSet presAssocID="{95477604-EC69-4B3A-B4FE-C6B35A1A1B1C}" presName="hierChild7" presStyleCnt="0"/>
      <dgm:spPr/>
    </dgm:pt>
    <dgm:pt modelId="{2EF165C6-2C8C-40D0-A248-47BC0F7355F5}" type="pres">
      <dgm:prSet presAssocID="{E411A1D2-5DBF-4B43-854C-68D89346471C}" presName="hierChild3" presStyleCnt="0"/>
      <dgm:spPr/>
    </dgm:pt>
  </dgm:ptLst>
  <dgm:cxnLst>
    <dgm:cxn modelId="{4776D104-2EAD-4E56-856A-D021BB9F723A}" srcId="{E922A2BE-AF26-4B77-9E7F-40CAA8574789}" destId="{C85C9DCD-C99C-4C10-B2F8-A88EEA556F1F}" srcOrd="0" destOrd="0" parTransId="{62CCA6A4-1AD6-4576-9A24-A6550049F96F}" sibTransId="{0ABD5740-5910-422E-9869-330B75AA3E27}"/>
    <dgm:cxn modelId="{A63A9B05-0998-414C-BED3-EB605C51F92A}" srcId="{EC511221-BE85-41E3-8583-85D7AEFEB3FB}" destId="{E922A2BE-AF26-4B77-9E7F-40CAA8574789}" srcOrd="0" destOrd="0" parTransId="{51064C1C-9B04-49D4-AD84-025C06E55957}" sibTransId="{CF366B86-CA30-4B11-A90A-BA690341C643}"/>
    <dgm:cxn modelId="{18CED412-E089-4C2D-B5B6-C80C55E44F59}" type="presOf" srcId="{CFE273F7-32C5-4C96-9E7E-4E03B83D4947}" destId="{13EC0324-3EC6-40C5-9419-24171A68E686}" srcOrd="1" destOrd="0" presId="urn:microsoft.com/office/officeart/2008/layout/NameandTitleOrganizationalChart"/>
    <dgm:cxn modelId="{EA47C01B-FCC1-4A9F-80D7-95781C21D3B2}" srcId="{E922A2BE-AF26-4B77-9E7F-40CAA8574789}" destId="{CFE273F7-32C5-4C96-9E7E-4E03B83D4947}" srcOrd="2" destOrd="0" parTransId="{35747E13-7477-46EB-9DC4-8FDB98C99AFA}" sibTransId="{DB13DF62-5674-4F47-A50F-88CCB6C1D978}"/>
    <dgm:cxn modelId="{26BF061F-8550-4256-9622-49C31FBDACA5}" type="presOf" srcId="{720BB7C9-7DFB-4C8B-9299-EC38AB817CDC}" destId="{61D3E7E8-2E65-4674-B693-0720A94DC32D}" srcOrd="0" destOrd="0" presId="urn:microsoft.com/office/officeart/2008/layout/NameandTitleOrganizationalChart"/>
    <dgm:cxn modelId="{F2E8052F-98EC-4047-A1A9-463237BEB0CA}" type="presOf" srcId="{B1FCADF2-8E8E-4CCB-A6AD-84C381741F08}" destId="{E257B4C8-8E79-4AB6-9AD7-32D09D6BAF49}" srcOrd="0" destOrd="0" presId="urn:microsoft.com/office/officeart/2008/layout/NameandTitleOrganizationalChart"/>
    <dgm:cxn modelId="{F001A23A-EFA0-4300-84F5-097D35767691}" srcId="{923207CD-7369-4518-9831-EF5E2E114CF3}" destId="{E411A1D2-5DBF-4B43-854C-68D89346471C}" srcOrd="0" destOrd="0" parTransId="{EA067373-18FB-4518-98E8-5173D1B3926A}" sibTransId="{720BB7C9-7DFB-4C8B-9299-EC38AB817CDC}"/>
    <dgm:cxn modelId="{513A843B-6111-43E1-9B80-A982FE087C1F}" type="presOf" srcId="{C46FA9D5-CFF6-4231-ADF4-3FB38B44BFD1}" destId="{56947793-4F4B-4AC5-94AF-F4146A5643A1}" srcOrd="0" destOrd="0" presId="urn:microsoft.com/office/officeart/2008/layout/NameandTitleOrganizationalChart"/>
    <dgm:cxn modelId="{B705EF3D-A60E-423D-8572-97CE35B4DDC1}" srcId="{EC511221-BE85-41E3-8583-85D7AEFEB3FB}" destId="{95477604-EC69-4B3A-B4FE-C6B35A1A1B1C}" srcOrd="1" destOrd="0" parTransId="{071540C8-1E7E-48A9-986E-A985AF55D7D8}" sibTransId="{D4EA8FE7-2584-4494-A409-9305D25AF64A}"/>
    <dgm:cxn modelId="{3CA7BC5D-59B0-4DF3-ADA2-C24A9FE4D01C}" srcId="{E922A2BE-AF26-4B77-9E7F-40CAA8574789}" destId="{B1FCADF2-8E8E-4CCB-A6AD-84C381741F08}" srcOrd="1" destOrd="0" parTransId="{C46FA9D5-CFF6-4231-ADF4-3FB38B44BFD1}" sibTransId="{61E32060-C973-45EB-A4D5-C93EE89A36A5}"/>
    <dgm:cxn modelId="{EBBB4B5E-8731-4C10-9963-C4A87B2C1EAB}" type="presOf" srcId="{D4EA8FE7-2584-4494-A409-9305D25AF64A}" destId="{7E93BCBC-0F39-4676-BA00-C2EF680F3973}" srcOrd="0" destOrd="0" presId="urn:microsoft.com/office/officeart/2008/layout/NameandTitleOrganizationalChart"/>
    <dgm:cxn modelId="{F8FFA94A-4397-4329-BD76-AC2FFC717853}" type="presOf" srcId="{CF366B86-CA30-4B11-A90A-BA690341C643}" destId="{95701639-43E6-4530-A7B2-8170C1D66812}" srcOrd="0" destOrd="0" presId="urn:microsoft.com/office/officeart/2008/layout/NameandTitleOrganizationalChart"/>
    <dgm:cxn modelId="{2914226C-CA2F-4E48-A320-591CCAD43475}" type="presOf" srcId="{EC511221-BE85-41E3-8583-85D7AEFEB3FB}" destId="{20A9C520-3ED2-4ECA-BCA2-156435318FC2}" srcOrd="0" destOrd="0" presId="urn:microsoft.com/office/officeart/2008/layout/NameandTitleOrganizationalChart"/>
    <dgm:cxn modelId="{FD3EBC4C-D37F-4C4F-B8BB-B3C5993F9715}" type="presOf" srcId="{071540C8-1E7E-48A9-986E-A985AF55D7D8}" destId="{65604680-130F-44CA-BAA7-DB0D58C1FC28}" srcOrd="0" destOrd="0" presId="urn:microsoft.com/office/officeart/2008/layout/NameandTitleOrganizationalChart"/>
    <dgm:cxn modelId="{5A291B4D-5519-46B8-97BF-92E4F41F7445}" type="presOf" srcId="{E411A1D2-5DBF-4B43-854C-68D89346471C}" destId="{1F822301-4FFC-41AC-BAF0-72DA988F298E}" srcOrd="1" destOrd="0" presId="urn:microsoft.com/office/officeart/2008/layout/NameandTitleOrganizationalChart"/>
    <dgm:cxn modelId="{3029AC53-BAB6-4850-813E-11E90038FF3D}" type="presOf" srcId="{B1FCADF2-8E8E-4CCB-A6AD-84C381741F08}" destId="{B3D45B17-3B9F-4C21-B3FB-FDB36FE233C2}" srcOrd="1" destOrd="0" presId="urn:microsoft.com/office/officeart/2008/layout/NameandTitleOrganizationalChart"/>
    <dgm:cxn modelId="{7A864575-8206-4D9E-94CC-7AA4062759EB}" type="presOf" srcId="{51064C1C-9B04-49D4-AD84-025C06E55957}" destId="{F421A515-E0BB-48D2-A291-5B6C442533D2}" srcOrd="0" destOrd="0" presId="urn:microsoft.com/office/officeart/2008/layout/NameandTitleOrganizationalChart"/>
    <dgm:cxn modelId="{5A0E9F76-B4D3-4B9B-9A23-21ED84692664}" type="presOf" srcId="{35747E13-7477-46EB-9DC4-8FDB98C99AFA}" destId="{3B4C8030-767B-4747-BB4C-A126B49AADD3}" srcOrd="0" destOrd="0" presId="urn:microsoft.com/office/officeart/2008/layout/NameandTitleOrganizationalChart"/>
    <dgm:cxn modelId="{24B75D7C-2F63-46B7-A6FF-FC97D7AEEB88}" type="presOf" srcId="{C85C9DCD-C99C-4C10-B2F8-A88EEA556F1F}" destId="{3A5CA581-EFCE-485D-83CF-220428AF11A2}" srcOrd="0" destOrd="0" presId="urn:microsoft.com/office/officeart/2008/layout/NameandTitleOrganizationalChart"/>
    <dgm:cxn modelId="{A6480C7D-D051-4CAA-8D99-17F0D7E1DFE2}" type="presOf" srcId="{95477604-EC69-4B3A-B4FE-C6B35A1A1B1C}" destId="{726774F8-ABBA-4C81-B7DC-24DB0F19520A}" srcOrd="1" destOrd="0" presId="urn:microsoft.com/office/officeart/2008/layout/NameandTitleOrganizationalChart"/>
    <dgm:cxn modelId="{24E24684-040B-4B9C-BB6D-CAF8C941737D}" type="presOf" srcId="{CB1F8266-52C0-4EFB-8D0E-E5FC929DECAC}" destId="{6F0D2A7A-1322-42C3-AEAB-E103F761988F}" srcOrd="0" destOrd="0" presId="urn:microsoft.com/office/officeart/2008/layout/NameandTitleOrganizationalChart"/>
    <dgm:cxn modelId="{C052A284-A051-4610-88CC-E3E32E12865B}" type="presOf" srcId="{E411A1D2-5DBF-4B43-854C-68D89346471C}" destId="{45A8A981-B95D-4E2B-AE1B-201B5352824A}" srcOrd="0" destOrd="0" presId="urn:microsoft.com/office/officeart/2008/layout/NameandTitleOrganizationalChart"/>
    <dgm:cxn modelId="{71011E8D-B592-41A3-8130-57BF3D4064DA}" type="presOf" srcId="{CFE273F7-32C5-4C96-9E7E-4E03B83D4947}" destId="{705E0DE6-A1FA-4A10-978B-309F0E12B180}" srcOrd="0" destOrd="0" presId="urn:microsoft.com/office/officeart/2008/layout/NameandTitleOrganizationalChart"/>
    <dgm:cxn modelId="{939D9896-0855-4C64-91AF-6B4C97FDE5A7}" srcId="{E411A1D2-5DBF-4B43-854C-68D89346471C}" destId="{EC511221-BE85-41E3-8583-85D7AEFEB3FB}" srcOrd="0" destOrd="0" parTransId="{DF985EA8-4EB6-45DA-A2CE-41E48E4BAD4D}" sibTransId="{CB1F8266-52C0-4EFB-8D0E-E5FC929DECAC}"/>
    <dgm:cxn modelId="{C93D0E98-119D-44F7-BAC4-98E40A14DFD5}" type="presOf" srcId="{EC511221-BE85-41E3-8583-85D7AEFEB3FB}" destId="{20285CED-7533-4928-AA62-77229197BA8B}" srcOrd="1" destOrd="0" presId="urn:microsoft.com/office/officeart/2008/layout/NameandTitleOrganizationalChart"/>
    <dgm:cxn modelId="{E04DA398-2133-433F-971F-26A22C9E0B81}" type="presOf" srcId="{E922A2BE-AF26-4B77-9E7F-40CAA8574789}" destId="{A55F7175-9517-43BB-BAFE-2A174AB2DD28}" srcOrd="1" destOrd="0" presId="urn:microsoft.com/office/officeart/2008/layout/NameandTitleOrganizationalChart"/>
    <dgm:cxn modelId="{737359AF-6FEC-407C-935B-0BAB2BD1AC7F}" type="presOf" srcId="{923207CD-7369-4518-9831-EF5E2E114CF3}" destId="{0CAB0DA9-9913-458B-8C27-E48C4AFBCEBC}" srcOrd="0" destOrd="0" presId="urn:microsoft.com/office/officeart/2008/layout/NameandTitleOrganizationalChart"/>
    <dgm:cxn modelId="{7C5BBCB2-5E72-4709-AE77-63C8F20FE613}" type="presOf" srcId="{61E32060-C973-45EB-A4D5-C93EE89A36A5}" destId="{C43A2511-CE78-47F8-9D1E-32D9887C7114}" srcOrd="0" destOrd="0" presId="urn:microsoft.com/office/officeart/2008/layout/NameandTitleOrganizationalChart"/>
    <dgm:cxn modelId="{7ABF97BB-BDA4-45BA-B825-2D283E714166}" type="presOf" srcId="{95477604-EC69-4B3A-B4FE-C6B35A1A1B1C}" destId="{4B6EA86A-5862-4604-BB73-7A2A01ED7C42}" srcOrd="0" destOrd="0" presId="urn:microsoft.com/office/officeart/2008/layout/NameandTitleOrganizationalChart"/>
    <dgm:cxn modelId="{379B24C5-4162-4960-A492-7642449AA935}" type="presOf" srcId="{0ABD5740-5910-422E-9869-330B75AA3E27}" destId="{34238139-76AB-4A71-80A0-AAF20EEE94EC}" srcOrd="0" destOrd="0" presId="urn:microsoft.com/office/officeart/2008/layout/NameandTitleOrganizationalChart"/>
    <dgm:cxn modelId="{50E16DCF-C7D2-4181-B1C8-B4212259398E}" type="presOf" srcId="{DF985EA8-4EB6-45DA-A2CE-41E48E4BAD4D}" destId="{8480E219-D254-4927-A687-99300F02262E}" srcOrd="0" destOrd="0" presId="urn:microsoft.com/office/officeart/2008/layout/NameandTitleOrganizationalChart"/>
    <dgm:cxn modelId="{27D674DD-1892-430D-9389-A1FC9311822E}" type="presOf" srcId="{DB13DF62-5674-4F47-A50F-88CCB6C1D978}" destId="{3F918891-1D6F-466C-81F2-50189FC36369}" srcOrd="0" destOrd="0" presId="urn:microsoft.com/office/officeart/2008/layout/NameandTitleOrganizationalChart"/>
    <dgm:cxn modelId="{B52056E7-3B30-4D5F-8FD4-D22FCA471C37}" type="presOf" srcId="{C85C9DCD-C99C-4C10-B2F8-A88EEA556F1F}" destId="{9396680C-A5D8-45EA-AD77-D6C01FF59E05}" srcOrd="1" destOrd="0" presId="urn:microsoft.com/office/officeart/2008/layout/NameandTitleOrganizationalChart"/>
    <dgm:cxn modelId="{EC5340F3-3437-4E73-A126-3D3CA62C1EF1}" type="presOf" srcId="{62CCA6A4-1AD6-4576-9A24-A6550049F96F}" destId="{BA3C2270-0561-41F4-A4D9-6B82C2071B2B}" srcOrd="0" destOrd="0" presId="urn:microsoft.com/office/officeart/2008/layout/NameandTitleOrganizationalChart"/>
    <dgm:cxn modelId="{AFD27EF8-A0AF-4040-B440-ADCA2FFE825C}" type="presOf" srcId="{E922A2BE-AF26-4B77-9E7F-40CAA8574789}" destId="{B6B4E10C-EBF4-4389-A6A7-F89203319E55}" srcOrd="0" destOrd="0" presId="urn:microsoft.com/office/officeart/2008/layout/NameandTitleOrganizationalChart"/>
    <dgm:cxn modelId="{2CD602BC-B3ED-42EE-ABAD-7E21BF2E3DEB}" type="presParOf" srcId="{0CAB0DA9-9913-458B-8C27-E48C4AFBCEBC}" destId="{ED228473-7364-43B9-8F1A-2BB8F1F99966}" srcOrd="0" destOrd="0" presId="urn:microsoft.com/office/officeart/2008/layout/NameandTitleOrganizationalChart"/>
    <dgm:cxn modelId="{4EBDC289-279D-4CB6-9D73-443F6E3DC5D9}" type="presParOf" srcId="{ED228473-7364-43B9-8F1A-2BB8F1F99966}" destId="{501E5902-CAC1-4FB5-BE3F-BF3F7DE89DB6}" srcOrd="0" destOrd="0" presId="urn:microsoft.com/office/officeart/2008/layout/NameandTitleOrganizationalChart"/>
    <dgm:cxn modelId="{7212F58A-9774-4519-A800-FEF60B6BA80D}" type="presParOf" srcId="{501E5902-CAC1-4FB5-BE3F-BF3F7DE89DB6}" destId="{45A8A981-B95D-4E2B-AE1B-201B5352824A}" srcOrd="0" destOrd="0" presId="urn:microsoft.com/office/officeart/2008/layout/NameandTitleOrganizationalChart"/>
    <dgm:cxn modelId="{8511A557-06FB-4F63-9272-74EC8E104B3F}" type="presParOf" srcId="{501E5902-CAC1-4FB5-BE3F-BF3F7DE89DB6}" destId="{61D3E7E8-2E65-4674-B693-0720A94DC32D}" srcOrd="1" destOrd="0" presId="urn:microsoft.com/office/officeart/2008/layout/NameandTitleOrganizationalChart"/>
    <dgm:cxn modelId="{716E17EB-0549-482B-AB86-377614A933E8}" type="presParOf" srcId="{501E5902-CAC1-4FB5-BE3F-BF3F7DE89DB6}" destId="{1F822301-4FFC-41AC-BAF0-72DA988F298E}" srcOrd="2" destOrd="0" presId="urn:microsoft.com/office/officeart/2008/layout/NameandTitleOrganizationalChart"/>
    <dgm:cxn modelId="{F552FDC5-2652-4CE3-A404-C0D6D357A837}" type="presParOf" srcId="{ED228473-7364-43B9-8F1A-2BB8F1F99966}" destId="{3E002CA8-B722-433D-BD80-BC2763FA085A}" srcOrd="1" destOrd="0" presId="urn:microsoft.com/office/officeart/2008/layout/NameandTitleOrganizationalChart"/>
    <dgm:cxn modelId="{5B5975C4-34D6-4F3C-B672-B0E44CC7648C}" type="presParOf" srcId="{3E002CA8-B722-433D-BD80-BC2763FA085A}" destId="{8480E219-D254-4927-A687-99300F02262E}" srcOrd="0" destOrd="0" presId="urn:microsoft.com/office/officeart/2008/layout/NameandTitleOrganizationalChart"/>
    <dgm:cxn modelId="{B987B060-AE13-41B9-B434-BFC1D9A6CAA0}" type="presParOf" srcId="{3E002CA8-B722-433D-BD80-BC2763FA085A}" destId="{95CCCFB5-8396-4035-8AF4-39ACE3534C4F}" srcOrd="1" destOrd="0" presId="urn:microsoft.com/office/officeart/2008/layout/NameandTitleOrganizationalChart"/>
    <dgm:cxn modelId="{598ED167-9FFC-48DA-9942-8AB458F6CE38}" type="presParOf" srcId="{95CCCFB5-8396-4035-8AF4-39ACE3534C4F}" destId="{26C45BC3-1E05-4379-9006-A7A4310503D7}" srcOrd="0" destOrd="0" presId="urn:microsoft.com/office/officeart/2008/layout/NameandTitleOrganizationalChart"/>
    <dgm:cxn modelId="{BB0ECF88-7CEF-4409-8EEB-454F31156E32}" type="presParOf" srcId="{26C45BC3-1E05-4379-9006-A7A4310503D7}" destId="{20A9C520-3ED2-4ECA-BCA2-156435318FC2}" srcOrd="0" destOrd="0" presId="urn:microsoft.com/office/officeart/2008/layout/NameandTitleOrganizationalChart"/>
    <dgm:cxn modelId="{D946501A-7624-4B03-A7B2-87B0C6354AC7}" type="presParOf" srcId="{26C45BC3-1E05-4379-9006-A7A4310503D7}" destId="{6F0D2A7A-1322-42C3-AEAB-E103F761988F}" srcOrd="1" destOrd="0" presId="urn:microsoft.com/office/officeart/2008/layout/NameandTitleOrganizationalChart"/>
    <dgm:cxn modelId="{C8255FC0-E8FF-46C9-94A4-2C7DBF566308}" type="presParOf" srcId="{26C45BC3-1E05-4379-9006-A7A4310503D7}" destId="{20285CED-7533-4928-AA62-77229197BA8B}" srcOrd="2" destOrd="0" presId="urn:microsoft.com/office/officeart/2008/layout/NameandTitleOrganizationalChart"/>
    <dgm:cxn modelId="{C9D60A32-13C5-4689-B913-CAF0CDFFCB10}" type="presParOf" srcId="{95CCCFB5-8396-4035-8AF4-39ACE3534C4F}" destId="{4ADD2D85-3879-423B-AD54-E72B00980D22}" srcOrd="1" destOrd="0" presId="urn:microsoft.com/office/officeart/2008/layout/NameandTitleOrganizationalChart"/>
    <dgm:cxn modelId="{D7161B20-F158-447F-BAD3-B373C8F66010}" type="presParOf" srcId="{95CCCFB5-8396-4035-8AF4-39ACE3534C4F}" destId="{F7F3AFB5-972C-4BA0-9574-5E36AFA9DADC}" srcOrd="2" destOrd="0" presId="urn:microsoft.com/office/officeart/2008/layout/NameandTitleOrganizationalChart"/>
    <dgm:cxn modelId="{42D29F47-1B6C-443C-861B-E96C1BCCB59F}" type="presParOf" srcId="{F7F3AFB5-972C-4BA0-9574-5E36AFA9DADC}" destId="{F421A515-E0BB-48D2-A291-5B6C442533D2}" srcOrd="0" destOrd="0" presId="urn:microsoft.com/office/officeart/2008/layout/NameandTitleOrganizationalChart"/>
    <dgm:cxn modelId="{C8C27FC1-84CD-4E23-91AE-1D39E6AC964A}" type="presParOf" srcId="{F7F3AFB5-972C-4BA0-9574-5E36AFA9DADC}" destId="{C84D2BE7-FDDB-4558-A174-6F016A963393}" srcOrd="1" destOrd="0" presId="urn:microsoft.com/office/officeart/2008/layout/NameandTitleOrganizationalChart"/>
    <dgm:cxn modelId="{BFB4D17E-33A4-4F39-9E46-F6A4F920EC14}" type="presParOf" srcId="{C84D2BE7-FDDB-4558-A174-6F016A963393}" destId="{7BD25A73-9F55-4E6F-AA5D-8D6EB1CF0E94}" srcOrd="0" destOrd="0" presId="urn:microsoft.com/office/officeart/2008/layout/NameandTitleOrganizationalChart"/>
    <dgm:cxn modelId="{5AE38836-2F02-47CF-AB3A-5D4411DEE561}" type="presParOf" srcId="{7BD25A73-9F55-4E6F-AA5D-8D6EB1CF0E94}" destId="{B6B4E10C-EBF4-4389-A6A7-F89203319E55}" srcOrd="0" destOrd="0" presId="urn:microsoft.com/office/officeart/2008/layout/NameandTitleOrganizationalChart"/>
    <dgm:cxn modelId="{1D906645-FD73-42D7-90AA-EED3C1D8B315}" type="presParOf" srcId="{7BD25A73-9F55-4E6F-AA5D-8D6EB1CF0E94}" destId="{95701639-43E6-4530-A7B2-8170C1D66812}" srcOrd="1" destOrd="0" presId="urn:microsoft.com/office/officeart/2008/layout/NameandTitleOrganizationalChart"/>
    <dgm:cxn modelId="{36D67E86-4466-4F8B-B8A8-86EE3E7A13B2}" type="presParOf" srcId="{7BD25A73-9F55-4E6F-AA5D-8D6EB1CF0E94}" destId="{A55F7175-9517-43BB-BAFE-2A174AB2DD28}" srcOrd="2" destOrd="0" presId="urn:microsoft.com/office/officeart/2008/layout/NameandTitleOrganizationalChart"/>
    <dgm:cxn modelId="{2D24E9B0-9B61-4740-8C7C-89334C79940F}" type="presParOf" srcId="{C84D2BE7-FDDB-4558-A174-6F016A963393}" destId="{6AE383AC-439A-41D1-9E9D-64116C85B8F8}" srcOrd="1" destOrd="0" presId="urn:microsoft.com/office/officeart/2008/layout/NameandTitleOrganizationalChart"/>
    <dgm:cxn modelId="{937DAB01-3F41-4987-BCD7-EDAAA4CB635F}" type="presParOf" srcId="{6AE383AC-439A-41D1-9E9D-64116C85B8F8}" destId="{BA3C2270-0561-41F4-A4D9-6B82C2071B2B}" srcOrd="0" destOrd="0" presId="urn:microsoft.com/office/officeart/2008/layout/NameandTitleOrganizationalChart"/>
    <dgm:cxn modelId="{BC158A2D-C15B-48A8-82F5-46566624FBE6}" type="presParOf" srcId="{6AE383AC-439A-41D1-9E9D-64116C85B8F8}" destId="{57E2FD24-E40A-46B5-A70D-141405CF26E5}" srcOrd="1" destOrd="0" presId="urn:microsoft.com/office/officeart/2008/layout/NameandTitleOrganizationalChart"/>
    <dgm:cxn modelId="{1CEDB6C5-1A71-4C09-ADE9-D3D96087CA1E}" type="presParOf" srcId="{57E2FD24-E40A-46B5-A70D-141405CF26E5}" destId="{1BAE6C92-1D1C-4EF8-A3C1-7D39F980A19A}" srcOrd="0" destOrd="0" presId="urn:microsoft.com/office/officeart/2008/layout/NameandTitleOrganizationalChart"/>
    <dgm:cxn modelId="{B1479598-CE9E-4042-B2F4-AB7124B44B06}" type="presParOf" srcId="{1BAE6C92-1D1C-4EF8-A3C1-7D39F980A19A}" destId="{3A5CA581-EFCE-485D-83CF-220428AF11A2}" srcOrd="0" destOrd="0" presId="urn:microsoft.com/office/officeart/2008/layout/NameandTitleOrganizationalChart"/>
    <dgm:cxn modelId="{D31E0DE8-D0E3-43C3-93FE-A5752101F3F4}" type="presParOf" srcId="{1BAE6C92-1D1C-4EF8-A3C1-7D39F980A19A}" destId="{34238139-76AB-4A71-80A0-AAF20EEE94EC}" srcOrd="1" destOrd="0" presId="urn:microsoft.com/office/officeart/2008/layout/NameandTitleOrganizationalChart"/>
    <dgm:cxn modelId="{872DFB20-B383-4C91-88C5-1C5139D7C527}" type="presParOf" srcId="{1BAE6C92-1D1C-4EF8-A3C1-7D39F980A19A}" destId="{9396680C-A5D8-45EA-AD77-D6C01FF59E05}" srcOrd="2" destOrd="0" presId="urn:microsoft.com/office/officeart/2008/layout/NameandTitleOrganizationalChart"/>
    <dgm:cxn modelId="{49517D90-54EF-4FA9-BA04-903BCA3E4BB5}" type="presParOf" srcId="{57E2FD24-E40A-46B5-A70D-141405CF26E5}" destId="{7492EB6A-DA8A-4F47-8366-207DD8A6BEFB}" srcOrd="1" destOrd="0" presId="urn:microsoft.com/office/officeart/2008/layout/NameandTitleOrganizationalChart"/>
    <dgm:cxn modelId="{2BBCD5D2-AB35-493D-95C1-FF13D89706D5}" type="presParOf" srcId="{57E2FD24-E40A-46B5-A70D-141405CF26E5}" destId="{4BED8EAA-1A0A-4340-BFD6-FDF5E8034F9C}" srcOrd="2" destOrd="0" presId="urn:microsoft.com/office/officeart/2008/layout/NameandTitleOrganizationalChart"/>
    <dgm:cxn modelId="{17C03B49-456D-457E-98D8-17E8009A98BB}" type="presParOf" srcId="{6AE383AC-439A-41D1-9E9D-64116C85B8F8}" destId="{56947793-4F4B-4AC5-94AF-F4146A5643A1}" srcOrd="2" destOrd="0" presId="urn:microsoft.com/office/officeart/2008/layout/NameandTitleOrganizationalChart"/>
    <dgm:cxn modelId="{E45C3605-26AD-4FE0-853E-6D08842DA92E}" type="presParOf" srcId="{6AE383AC-439A-41D1-9E9D-64116C85B8F8}" destId="{B2DDF2D9-7154-4B24-BE8C-C71D5F05A8A4}" srcOrd="3" destOrd="0" presId="urn:microsoft.com/office/officeart/2008/layout/NameandTitleOrganizationalChart"/>
    <dgm:cxn modelId="{6EE0EF42-C821-4AA1-BF20-985ACA265B71}" type="presParOf" srcId="{B2DDF2D9-7154-4B24-BE8C-C71D5F05A8A4}" destId="{8499601B-81E0-4736-BC9C-D633FEF11EB4}" srcOrd="0" destOrd="0" presId="urn:microsoft.com/office/officeart/2008/layout/NameandTitleOrganizationalChart"/>
    <dgm:cxn modelId="{FF8FFC38-22CC-4393-8720-2057011C0447}" type="presParOf" srcId="{8499601B-81E0-4736-BC9C-D633FEF11EB4}" destId="{E257B4C8-8E79-4AB6-9AD7-32D09D6BAF49}" srcOrd="0" destOrd="0" presId="urn:microsoft.com/office/officeart/2008/layout/NameandTitleOrganizationalChart"/>
    <dgm:cxn modelId="{0A5A4A67-90D7-4C95-97D0-0EBD40E5808A}" type="presParOf" srcId="{8499601B-81E0-4736-BC9C-D633FEF11EB4}" destId="{C43A2511-CE78-47F8-9D1E-32D9887C7114}" srcOrd="1" destOrd="0" presId="urn:microsoft.com/office/officeart/2008/layout/NameandTitleOrganizationalChart"/>
    <dgm:cxn modelId="{A686DF76-E960-4A86-B8A6-E97363BD3CFD}" type="presParOf" srcId="{8499601B-81E0-4736-BC9C-D633FEF11EB4}" destId="{B3D45B17-3B9F-4C21-B3FB-FDB36FE233C2}" srcOrd="2" destOrd="0" presId="urn:microsoft.com/office/officeart/2008/layout/NameandTitleOrganizationalChart"/>
    <dgm:cxn modelId="{60F15911-5432-4866-8FA2-DADCBC569720}" type="presParOf" srcId="{B2DDF2D9-7154-4B24-BE8C-C71D5F05A8A4}" destId="{DF272BCA-32E8-4D24-A823-A4D1233757F6}" srcOrd="1" destOrd="0" presId="urn:microsoft.com/office/officeart/2008/layout/NameandTitleOrganizationalChart"/>
    <dgm:cxn modelId="{742A5293-D986-443D-9488-E4D93CF88201}" type="presParOf" srcId="{B2DDF2D9-7154-4B24-BE8C-C71D5F05A8A4}" destId="{0B7BA1B7-3755-4730-BEB6-AEDA3B4351A6}" srcOrd="2" destOrd="0" presId="urn:microsoft.com/office/officeart/2008/layout/NameandTitleOrganizationalChart"/>
    <dgm:cxn modelId="{D2FCBA3B-CB79-43F3-B327-99C9C164BA9A}" type="presParOf" srcId="{6AE383AC-439A-41D1-9E9D-64116C85B8F8}" destId="{3B4C8030-767B-4747-BB4C-A126B49AADD3}" srcOrd="4" destOrd="0" presId="urn:microsoft.com/office/officeart/2008/layout/NameandTitleOrganizationalChart"/>
    <dgm:cxn modelId="{A63F63CA-E836-4A62-BF68-DF469A07A180}" type="presParOf" srcId="{6AE383AC-439A-41D1-9E9D-64116C85B8F8}" destId="{AE2B84C9-8A50-4FEF-B404-96C423CC5603}" srcOrd="5" destOrd="0" presId="urn:microsoft.com/office/officeart/2008/layout/NameandTitleOrganizationalChart"/>
    <dgm:cxn modelId="{DCBEC9D3-5CEA-4611-B67D-E91111B71019}" type="presParOf" srcId="{AE2B84C9-8A50-4FEF-B404-96C423CC5603}" destId="{07BCBB69-47BC-415C-8968-7DF18181FE68}" srcOrd="0" destOrd="0" presId="urn:microsoft.com/office/officeart/2008/layout/NameandTitleOrganizationalChart"/>
    <dgm:cxn modelId="{7C218C3A-2CBB-4134-9FE4-47E0950C9BE9}" type="presParOf" srcId="{07BCBB69-47BC-415C-8968-7DF18181FE68}" destId="{705E0DE6-A1FA-4A10-978B-309F0E12B180}" srcOrd="0" destOrd="0" presId="urn:microsoft.com/office/officeart/2008/layout/NameandTitleOrganizationalChart"/>
    <dgm:cxn modelId="{D9604073-63B4-498E-8597-2C1E9A7BAA2C}" type="presParOf" srcId="{07BCBB69-47BC-415C-8968-7DF18181FE68}" destId="{3F918891-1D6F-466C-81F2-50189FC36369}" srcOrd="1" destOrd="0" presId="urn:microsoft.com/office/officeart/2008/layout/NameandTitleOrganizationalChart"/>
    <dgm:cxn modelId="{A61D1069-CD1A-4811-8734-41AF7CF70D62}" type="presParOf" srcId="{07BCBB69-47BC-415C-8968-7DF18181FE68}" destId="{13EC0324-3EC6-40C5-9419-24171A68E686}" srcOrd="2" destOrd="0" presId="urn:microsoft.com/office/officeart/2008/layout/NameandTitleOrganizationalChart"/>
    <dgm:cxn modelId="{5AB86AD2-1ADE-41F9-9AF1-61AA38A5A3EF}" type="presParOf" srcId="{AE2B84C9-8A50-4FEF-B404-96C423CC5603}" destId="{1448C53F-9443-4029-9D3F-5E08F7025D61}" srcOrd="1" destOrd="0" presId="urn:microsoft.com/office/officeart/2008/layout/NameandTitleOrganizationalChart"/>
    <dgm:cxn modelId="{2ACC129F-72A1-4D7F-9BB9-C605ECCCF1AA}" type="presParOf" srcId="{AE2B84C9-8A50-4FEF-B404-96C423CC5603}" destId="{B7696BFA-E693-483A-BC75-D906DE38639E}" srcOrd="2" destOrd="0" presId="urn:microsoft.com/office/officeart/2008/layout/NameandTitleOrganizationalChart"/>
    <dgm:cxn modelId="{A13ECA35-DEA0-4CE7-8355-E9F51689992C}" type="presParOf" srcId="{C84D2BE7-FDDB-4558-A174-6F016A963393}" destId="{35E7BA05-5F88-467A-BC5A-5C6214DFDEDD}" srcOrd="2" destOrd="0" presId="urn:microsoft.com/office/officeart/2008/layout/NameandTitleOrganizationalChart"/>
    <dgm:cxn modelId="{CC444DCB-E1AC-4ADC-8289-352797DD7E8B}" type="presParOf" srcId="{F7F3AFB5-972C-4BA0-9574-5E36AFA9DADC}" destId="{65604680-130F-44CA-BAA7-DB0D58C1FC28}" srcOrd="2" destOrd="0" presId="urn:microsoft.com/office/officeart/2008/layout/NameandTitleOrganizationalChart"/>
    <dgm:cxn modelId="{6F3A78BC-CC33-4F17-93B4-BF690861FEFE}" type="presParOf" srcId="{F7F3AFB5-972C-4BA0-9574-5E36AFA9DADC}" destId="{8F158187-89A6-47A3-8F3A-1E4906AEDB2B}" srcOrd="3" destOrd="0" presId="urn:microsoft.com/office/officeart/2008/layout/NameandTitleOrganizationalChart"/>
    <dgm:cxn modelId="{14B8A354-6039-432C-BFDF-1139705A9AE4}" type="presParOf" srcId="{8F158187-89A6-47A3-8F3A-1E4906AEDB2B}" destId="{21070DF6-B03C-4A3E-B2DD-8ADCDD243AA1}" srcOrd="0" destOrd="0" presId="urn:microsoft.com/office/officeart/2008/layout/NameandTitleOrganizationalChart"/>
    <dgm:cxn modelId="{1FBA853B-D793-4C6E-AAEE-C523D132842A}" type="presParOf" srcId="{21070DF6-B03C-4A3E-B2DD-8ADCDD243AA1}" destId="{4B6EA86A-5862-4604-BB73-7A2A01ED7C42}" srcOrd="0" destOrd="0" presId="urn:microsoft.com/office/officeart/2008/layout/NameandTitleOrganizationalChart"/>
    <dgm:cxn modelId="{F22CB5E3-53FB-4D25-8B4A-7ED9D103579E}" type="presParOf" srcId="{21070DF6-B03C-4A3E-B2DD-8ADCDD243AA1}" destId="{7E93BCBC-0F39-4676-BA00-C2EF680F3973}" srcOrd="1" destOrd="0" presId="urn:microsoft.com/office/officeart/2008/layout/NameandTitleOrganizationalChart"/>
    <dgm:cxn modelId="{216896C7-C33C-476F-898B-54060611C4B0}" type="presParOf" srcId="{21070DF6-B03C-4A3E-B2DD-8ADCDD243AA1}" destId="{726774F8-ABBA-4C81-B7DC-24DB0F19520A}" srcOrd="2" destOrd="0" presId="urn:microsoft.com/office/officeart/2008/layout/NameandTitleOrganizationalChart"/>
    <dgm:cxn modelId="{A5C5573D-0A9A-4E83-BA16-643B76F81047}" type="presParOf" srcId="{8F158187-89A6-47A3-8F3A-1E4906AEDB2B}" destId="{7825B17D-A36F-4110-A5F2-98E97A1CFA8A}" srcOrd="1" destOrd="0" presId="urn:microsoft.com/office/officeart/2008/layout/NameandTitleOrganizationalChart"/>
    <dgm:cxn modelId="{3E3ABDBA-2D0B-4372-BBC4-710949A4D228}" type="presParOf" srcId="{8F158187-89A6-47A3-8F3A-1E4906AEDB2B}" destId="{E60C28D4-26ED-458C-A0BF-5DDAABDA710D}" srcOrd="2" destOrd="0" presId="urn:microsoft.com/office/officeart/2008/layout/NameandTitleOrganizationalChart"/>
    <dgm:cxn modelId="{06A19CB5-81DE-4D9D-8AE0-4DC110D06896}" type="presParOf" srcId="{ED228473-7364-43B9-8F1A-2BB8F1F99966}" destId="{2EF165C6-2C8C-40D0-A248-47BC0F7355F5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604680-130F-44CA-BAA7-DB0D58C1FC28}">
      <dsp:nvSpPr>
        <dsp:cNvPr id="0" name=""/>
        <dsp:cNvSpPr/>
      </dsp:nvSpPr>
      <dsp:spPr>
        <a:xfrm>
          <a:off x="7845403" y="2228847"/>
          <a:ext cx="285093" cy="9313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1383"/>
              </a:lnTo>
              <a:lnTo>
                <a:pt x="285093" y="9313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4C8030-767B-4747-BB4C-A126B49AADD3}">
      <dsp:nvSpPr>
        <dsp:cNvPr id="0" name=""/>
        <dsp:cNvSpPr/>
      </dsp:nvSpPr>
      <dsp:spPr>
        <a:xfrm>
          <a:off x="4486518" y="3592316"/>
          <a:ext cx="2239256" cy="4992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658"/>
              </a:lnTo>
              <a:lnTo>
                <a:pt x="2239256" y="297658"/>
              </a:lnTo>
              <a:lnTo>
                <a:pt x="2239256" y="4992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947793-4F4B-4AC5-94AF-F4146A5643A1}">
      <dsp:nvSpPr>
        <dsp:cNvPr id="0" name=""/>
        <dsp:cNvSpPr/>
      </dsp:nvSpPr>
      <dsp:spPr>
        <a:xfrm>
          <a:off x="4440798" y="3592316"/>
          <a:ext cx="91440" cy="4992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2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3C2270-0561-41F4-A4D9-6B82C2071B2B}">
      <dsp:nvSpPr>
        <dsp:cNvPr id="0" name=""/>
        <dsp:cNvSpPr/>
      </dsp:nvSpPr>
      <dsp:spPr>
        <a:xfrm>
          <a:off x="2247261" y="3592316"/>
          <a:ext cx="2239256" cy="499298"/>
        </a:xfrm>
        <a:custGeom>
          <a:avLst/>
          <a:gdLst/>
          <a:ahLst/>
          <a:cxnLst/>
          <a:rect l="0" t="0" r="0" b="0"/>
          <a:pathLst>
            <a:path>
              <a:moveTo>
                <a:pt x="2239256" y="0"/>
              </a:moveTo>
              <a:lnTo>
                <a:pt x="2239256" y="297658"/>
              </a:lnTo>
              <a:lnTo>
                <a:pt x="0" y="297658"/>
              </a:lnTo>
              <a:lnTo>
                <a:pt x="0" y="4992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21A515-E0BB-48D2-A291-5B6C442533D2}">
      <dsp:nvSpPr>
        <dsp:cNvPr id="0" name=""/>
        <dsp:cNvSpPr/>
      </dsp:nvSpPr>
      <dsp:spPr>
        <a:xfrm>
          <a:off x="5321053" y="2228847"/>
          <a:ext cx="2524349" cy="931383"/>
        </a:xfrm>
        <a:custGeom>
          <a:avLst/>
          <a:gdLst/>
          <a:ahLst/>
          <a:cxnLst/>
          <a:rect l="0" t="0" r="0" b="0"/>
          <a:pathLst>
            <a:path>
              <a:moveTo>
                <a:pt x="2524349" y="0"/>
              </a:moveTo>
              <a:lnTo>
                <a:pt x="2524349" y="931383"/>
              </a:lnTo>
              <a:lnTo>
                <a:pt x="0" y="9313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80E219-D254-4927-A687-99300F02262E}">
      <dsp:nvSpPr>
        <dsp:cNvPr id="0" name=""/>
        <dsp:cNvSpPr/>
      </dsp:nvSpPr>
      <dsp:spPr>
        <a:xfrm>
          <a:off x="7799683" y="865378"/>
          <a:ext cx="91440" cy="4992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2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A8A981-B95D-4E2B-AE1B-201B5352824A}">
      <dsp:nvSpPr>
        <dsp:cNvPr id="0" name=""/>
        <dsp:cNvSpPr/>
      </dsp:nvSpPr>
      <dsp:spPr>
        <a:xfrm>
          <a:off x="7010868" y="1208"/>
          <a:ext cx="1669070" cy="864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21944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Bill Blevins</a:t>
          </a:r>
        </a:p>
      </dsp:txBody>
      <dsp:txXfrm>
        <a:off x="7010868" y="1208"/>
        <a:ext cx="1669070" cy="864170"/>
      </dsp:txXfrm>
    </dsp:sp>
    <dsp:sp modelId="{61D3E7E8-2E65-4674-B693-0720A94DC32D}">
      <dsp:nvSpPr>
        <dsp:cNvPr id="0" name=""/>
        <dsp:cNvSpPr/>
      </dsp:nvSpPr>
      <dsp:spPr>
        <a:xfrm>
          <a:off x="7344682" y="673340"/>
          <a:ext cx="1502163" cy="2880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Director, Grid Coordination</a:t>
          </a:r>
        </a:p>
      </dsp:txBody>
      <dsp:txXfrm>
        <a:off x="7344682" y="673340"/>
        <a:ext cx="1502163" cy="288056"/>
      </dsp:txXfrm>
    </dsp:sp>
    <dsp:sp modelId="{20A9C520-3ED2-4ECA-BCA2-156435318FC2}">
      <dsp:nvSpPr>
        <dsp:cNvPr id="0" name=""/>
        <dsp:cNvSpPr/>
      </dsp:nvSpPr>
      <dsp:spPr>
        <a:xfrm>
          <a:off x="7010868" y="1364677"/>
          <a:ext cx="1669070" cy="864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2194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Joel Koepke</a:t>
          </a:r>
        </a:p>
      </dsp:txBody>
      <dsp:txXfrm>
        <a:off x="7010868" y="1364677"/>
        <a:ext cx="1669070" cy="864170"/>
      </dsp:txXfrm>
    </dsp:sp>
    <dsp:sp modelId="{6F0D2A7A-1322-42C3-AEAB-E103F761988F}">
      <dsp:nvSpPr>
        <dsp:cNvPr id="0" name=""/>
        <dsp:cNvSpPr/>
      </dsp:nvSpPr>
      <dsp:spPr>
        <a:xfrm>
          <a:off x="7344682" y="2036809"/>
          <a:ext cx="1502163" cy="2880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Manager, Grid Coordination Support and Development</a:t>
          </a:r>
        </a:p>
      </dsp:txBody>
      <dsp:txXfrm>
        <a:off x="7344682" y="2036809"/>
        <a:ext cx="1502163" cy="288056"/>
      </dsp:txXfrm>
    </dsp:sp>
    <dsp:sp modelId="{B6B4E10C-EBF4-4389-A6A7-F89203319E55}">
      <dsp:nvSpPr>
        <dsp:cNvPr id="0" name=""/>
        <dsp:cNvSpPr/>
      </dsp:nvSpPr>
      <dsp:spPr>
        <a:xfrm>
          <a:off x="3651983" y="2728146"/>
          <a:ext cx="1669070" cy="864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2194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Rochie Guiyab</a:t>
          </a:r>
        </a:p>
      </dsp:txBody>
      <dsp:txXfrm>
        <a:off x="3651983" y="2728146"/>
        <a:ext cx="1669070" cy="864170"/>
      </dsp:txXfrm>
    </dsp:sp>
    <dsp:sp modelId="{95701639-43E6-4530-A7B2-8170C1D66812}">
      <dsp:nvSpPr>
        <dsp:cNvPr id="0" name=""/>
        <dsp:cNvSpPr/>
      </dsp:nvSpPr>
      <dsp:spPr>
        <a:xfrm>
          <a:off x="3985797" y="3400278"/>
          <a:ext cx="1502163" cy="2880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Manager, Network Modeling</a:t>
          </a:r>
        </a:p>
      </dsp:txBody>
      <dsp:txXfrm>
        <a:off x="3985797" y="3400278"/>
        <a:ext cx="1502163" cy="288056"/>
      </dsp:txXfrm>
    </dsp:sp>
    <dsp:sp modelId="{3A5CA581-EFCE-485D-83CF-220428AF11A2}">
      <dsp:nvSpPr>
        <dsp:cNvPr id="0" name=""/>
        <dsp:cNvSpPr/>
      </dsp:nvSpPr>
      <dsp:spPr>
        <a:xfrm>
          <a:off x="1412726" y="4091615"/>
          <a:ext cx="1669070" cy="864170"/>
        </a:xfrm>
        <a:prstGeom prst="rect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66929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Sujatha Kotamarty</a:t>
          </a:r>
        </a:p>
      </dsp:txBody>
      <dsp:txXfrm>
        <a:off x="1412726" y="4091615"/>
        <a:ext cx="1669070" cy="864170"/>
      </dsp:txXfrm>
    </dsp:sp>
    <dsp:sp modelId="{34238139-76AB-4A71-80A0-AAF20EEE94EC}">
      <dsp:nvSpPr>
        <dsp:cNvPr id="0" name=""/>
        <dsp:cNvSpPr/>
      </dsp:nvSpPr>
      <dsp:spPr>
        <a:xfrm>
          <a:off x="1746540" y="4763747"/>
          <a:ext cx="1502163" cy="288056"/>
        </a:xfrm>
        <a:prstGeom prst="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00AEC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/>
              <a:ea typeface="+mn-ea"/>
              <a:cs typeface="+mn-cs"/>
            </a:rPr>
            <a:t>Supervisor, Network Model Maintenance</a:t>
          </a:r>
        </a:p>
      </dsp:txBody>
      <dsp:txXfrm>
        <a:off x="1746540" y="4763747"/>
        <a:ext cx="1502163" cy="288056"/>
      </dsp:txXfrm>
    </dsp:sp>
    <dsp:sp modelId="{E257B4C8-8E79-4AB6-9AD7-32D09D6BAF49}">
      <dsp:nvSpPr>
        <dsp:cNvPr id="0" name=""/>
        <dsp:cNvSpPr/>
      </dsp:nvSpPr>
      <dsp:spPr>
        <a:xfrm>
          <a:off x="3651983" y="4091615"/>
          <a:ext cx="1669070" cy="864170"/>
        </a:xfrm>
        <a:prstGeom prst="rect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66929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Trish Miller</a:t>
          </a:r>
        </a:p>
      </dsp:txBody>
      <dsp:txXfrm>
        <a:off x="3651983" y="4091615"/>
        <a:ext cx="1669070" cy="864170"/>
      </dsp:txXfrm>
    </dsp:sp>
    <dsp:sp modelId="{C43A2511-CE78-47F8-9D1E-32D9887C7114}">
      <dsp:nvSpPr>
        <dsp:cNvPr id="0" name=""/>
        <dsp:cNvSpPr/>
      </dsp:nvSpPr>
      <dsp:spPr>
        <a:xfrm>
          <a:off x="3985797" y="4763747"/>
          <a:ext cx="1502163" cy="288056"/>
        </a:xfrm>
        <a:prstGeom prst="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00AEC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/>
              <a:ea typeface="+mn-ea"/>
              <a:cs typeface="+mn-cs"/>
            </a:rPr>
            <a:t>Supervisor, Network Model Coordination</a:t>
          </a:r>
        </a:p>
      </dsp:txBody>
      <dsp:txXfrm>
        <a:off x="3985797" y="4763747"/>
        <a:ext cx="1502163" cy="288056"/>
      </dsp:txXfrm>
    </dsp:sp>
    <dsp:sp modelId="{705E0DE6-A1FA-4A10-978B-309F0E12B180}">
      <dsp:nvSpPr>
        <dsp:cNvPr id="0" name=""/>
        <dsp:cNvSpPr/>
      </dsp:nvSpPr>
      <dsp:spPr>
        <a:xfrm>
          <a:off x="5891239" y="4091615"/>
          <a:ext cx="1669070" cy="864170"/>
        </a:xfrm>
        <a:prstGeom prst="rect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66929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Eric Meier</a:t>
          </a:r>
        </a:p>
      </dsp:txBody>
      <dsp:txXfrm>
        <a:off x="5891239" y="4091615"/>
        <a:ext cx="1669070" cy="864170"/>
      </dsp:txXfrm>
    </dsp:sp>
    <dsp:sp modelId="{3F918891-1D6F-466C-81F2-50189FC36369}">
      <dsp:nvSpPr>
        <dsp:cNvPr id="0" name=""/>
        <dsp:cNvSpPr/>
      </dsp:nvSpPr>
      <dsp:spPr>
        <a:xfrm>
          <a:off x="6225053" y="4763747"/>
          <a:ext cx="1502163" cy="288056"/>
        </a:xfrm>
        <a:prstGeom prst="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00AEC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/>
              <a:ea typeface="+mn-ea"/>
              <a:cs typeface="+mn-cs"/>
            </a:rPr>
            <a:t>Supervisor, Network Model Administration</a:t>
          </a:r>
        </a:p>
      </dsp:txBody>
      <dsp:txXfrm>
        <a:off x="6225053" y="4763747"/>
        <a:ext cx="1502163" cy="288056"/>
      </dsp:txXfrm>
    </dsp:sp>
    <dsp:sp modelId="{4B6EA86A-5862-4604-BB73-7A2A01ED7C42}">
      <dsp:nvSpPr>
        <dsp:cNvPr id="0" name=""/>
        <dsp:cNvSpPr/>
      </dsp:nvSpPr>
      <dsp:spPr>
        <a:xfrm>
          <a:off x="8130496" y="2728146"/>
          <a:ext cx="1669070" cy="864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2194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Agee Springer</a:t>
          </a:r>
        </a:p>
      </dsp:txBody>
      <dsp:txXfrm>
        <a:off x="8130496" y="2728146"/>
        <a:ext cx="1669070" cy="864170"/>
      </dsp:txXfrm>
    </dsp:sp>
    <dsp:sp modelId="{7E93BCBC-0F39-4676-BA00-C2EF680F3973}">
      <dsp:nvSpPr>
        <dsp:cNvPr id="0" name=""/>
        <dsp:cNvSpPr/>
      </dsp:nvSpPr>
      <dsp:spPr>
        <a:xfrm>
          <a:off x="8464310" y="3400278"/>
          <a:ext cx="1502163" cy="288056"/>
        </a:xfrm>
        <a:prstGeom prst="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00AEC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/>
              <a:ea typeface="+mn-ea"/>
              <a:cs typeface="+mn-cs"/>
            </a:rPr>
            <a:t>Large Load Integration Manager</a:t>
          </a:r>
        </a:p>
      </dsp:txBody>
      <dsp:txXfrm>
        <a:off x="8464310" y="3400278"/>
        <a:ext cx="1502163" cy="2880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</a:rPr>
              <a:t>ERCOT Updates</a:t>
            </a:r>
          </a:p>
          <a:p>
            <a:r>
              <a:rPr lang="en-US" sz="3200" b="1" dirty="0">
                <a:solidFill>
                  <a:schemeClr val="tx2"/>
                </a:solidFill>
              </a:rPr>
              <a:t>August NDSWG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Joel Koepke</a:t>
            </a:r>
          </a:p>
          <a:p>
            <a:fld id="{24BF6DDC-5EF8-4763-8B94-76FA0CDB00CE}" type="datetime1">
              <a:rPr lang="en-US" smtClean="0">
                <a:solidFill>
                  <a:schemeClr val="tx2"/>
                </a:solidFill>
              </a:rPr>
              <a:t>8/16/2022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DB3E24D-9099-4B27-910C-94F0583D48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CIM16 Project Details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F1846E35-AB69-4E08-97A4-CCA307814F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2A440-FF5B-40CA-9525-6EC725E1C0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783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DBB7CBF-610B-4D0D-BF19-E4C01CBEA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– Upgrading from CIM10 to CIM16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CDBC79-B209-456A-A7B7-7A0208032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38201"/>
            <a:ext cx="11658600" cy="4953000"/>
          </a:xfrm>
        </p:spPr>
        <p:txBody>
          <a:bodyPr/>
          <a:lstStyle/>
          <a:p>
            <a:r>
              <a:rPr lang="en-US" sz="2400" dirty="0"/>
              <a:t>ERCOT produces Network Models following CIM standards and in an XML format</a:t>
            </a:r>
          </a:p>
          <a:p>
            <a:pPr lvl="1"/>
            <a:r>
              <a:rPr lang="en-US" sz="2000" dirty="0"/>
              <a:t>Since 2010, the Network Model Management System (NMMS) produces models using the CIM10 schema (with customizations)</a:t>
            </a:r>
          </a:p>
          <a:p>
            <a:pPr lvl="1"/>
            <a:r>
              <a:rPr lang="en-US" sz="2000" dirty="0"/>
              <a:t>In 2021, a process was developed a post-process to translate a CIM10 models into CIM16 allowing for downstream systems to upgrade their importers</a:t>
            </a:r>
          </a:p>
          <a:p>
            <a:endParaRPr lang="en-US" sz="2400" dirty="0"/>
          </a:p>
          <a:p>
            <a:r>
              <a:rPr lang="en-US" sz="2400" dirty="0"/>
              <a:t>ERCOT is formalizing a project to enhance NMMS to natively produce CIM16 model files</a:t>
            </a:r>
          </a:p>
          <a:p>
            <a:pPr lvl="1"/>
            <a:r>
              <a:rPr lang="en-US" sz="2000" dirty="0"/>
              <a:t>Reduce the need for ERCOT-specific legacy code in vendor applications</a:t>
            </a:r>
          </a:p>
          <a:p>
            <a:pPr lvl="1"/>
            <a:r>
              <a:rPr lang="en-US" sz="2000" dirty="0"/>
              <a:t>Currently collecting vendor estimates and determining resource loading</a:t>
            </a:r>
          </a:p>
          <a:p>
            <a:pPr lvl="1"/>
            <a:r>
              <a:rPr lang="en-US" sz="2000" dirty="0"/>
              <a:t>Tentatively scheduled to start in first half of 2023</a:t>
            </a:r>
          </a:p>
          <a:p>
            <a:pPr lvl="1"/>
            <a:r>
              <a:rPr lang="en-US" sz="2000" dirty="0"/>
              <a:t>Project duration is estimated at 18-24 months</a:t>
            </a:r>
          </a:p>
          <a:p>
            <a:pPr lvl="1"/>
            <a:endParaRPr lang="en-US" sz="2000" dirty="0"/>
          </a:p>
          <a:p>
            <a:r>
              <a:rPr lang="en-US" sz="2400" dirty="0"/>
              <a:t>ERCOT will no longer produce CIM10 models after project completion</a:t>
            </a:r>
          </a:p>
        </p:txBody>
      </p:sp>
    </p:spTree>
    <p:extLst>
      <p:ext uri="{BB962C8B-B14F-4D97-AF65-F5344CB8AC3E}">
        <p14:creationId xmlns:p14="http://schemas.microsoft.com/office/powerpoint/2010/main" val="333907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B7784-3AF2-453B-9E14-306D031ED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- Removing the CIM10 to CIM16 Translator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2CD492-3C95-42AC-9EBE-39C48A3C78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A4AF060-AFBB-4250-896A-007121C6159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1" y="1031298"/>
            <a:ext cx="6121400" cy="2591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76B8B61C-1D46-4BCF-BE9A-57E94871F3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1464" y="3048000"/>
            <a:ext cx="4787699" cy="321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rrow: Down 6">
            <a:extLst>
              <a:ext uri="{FF2B5EF4-FFF2-40B4-BE49-F238E27FC236}">
                <a16:creationId xmlns:a16="http://schemas.microsoft.com/office/drawing/2014/main" id="{7FEDC8D0-DDB1-4AC3-BD56-E299C551F9DD}"/>
              </a:ext>
            </a:extLst>
          </p:cNvPr>
          <p:cNvSpPr/>
          <p:nvPr/>
        </p:nvSpPr>
        <p:spPr>
          <a:xfrm rot="18450924">
            <a:off x="5751308" y="3531974"/>
            <a:ext cx="685800" cy="1254193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F1F589-6781-42F3-B188-E655F244CCBC}"/>
              </a:ext>
            </a:extLst>
          </p:cNvPr>
          <p:cNvSpPr txBox="1"/>
          <p:nvPr/>
        </p:nvSpPr>
        <p:spPr>
          <a:xfrm>
            <a:off x="508000" y="3733800"/>
            <a:ext cx="12442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Before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42415D-8932-46A9-91D3-D57CA0E69128}"/>
              </a:ext>
            </a:extLst>
          </p:cNvPr>
          <p:cNvSpPr txBox="1"/>
          <p:nvPr/>
        </p:nvSpPr>
        <p:spPr>
          <a:xfrm>
            <a:off x="10363200" y="2695166"/>
            <a:ext cx="9428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After</a:t>
            </a:r>
          </a:p>
        </p:txBody>
      </p:sp>
    </p:spTree>
    <p:extLst>
      <p:ext uri="{BB962C8B-B14F-4D97-AF65-F5344CB8AC3E}">
        <p14:creationId xmlns:p14="http://schemas.microsoft.com/office/powerpoint/2010/main" val="2456462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A2AF8-8403-48C0-BFC2-3BB731A44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CIM-Related Inputs/Outputs of NMMS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79AC57-E805-4169-9E21-6A34A839EC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232BEF-DD35-4060-9351-6B7E13344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752600"/>
            <a:ext cx="10058400" cy="3713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649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8BEE8-6ED5-454A-AD17-66AD81B55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Rough Estimated Timeline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15D294-0861-443A-B911-84B4FFD2ED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590F1A7-F42D-41AC-82DB-7D7D776945D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85" y="762000"/>
            <a:ext cx="10716829" cy="5053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84BBA2D-95C2-4440-8038-A6F0997416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5484411"/>
            <a:ext cx="690797" cy="533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D74EA88-D93C-41DE-B44D-805B6412609F}"/>
              </a:ext>
            </a:extLst>
          </p:cNvPr>
          <p:cNvSpPr txBox="1"/>
          <p:nvPr/>
        </p:nvSpPr>
        <p:spPr>
          <a:xfrm>
            <a:off x="1488398" y="5880298"/>
            <a:ext cx="4302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Sample </a:t>
            </a:r>
            <a:r>
              <a:rPr lang="en-US" sz="1200" i="1" u="sng" dirty="0"/>
              <a:t>full</a:t>
            </a:r>
            <a:r>
              <a:rPr lang="en-US" sz="1200" i="1" dirty="0"/>
              <a:t> CIM16 file already posted to Citrix folder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55D6FE2-8606-46E3-9A79-F5635E8925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0" y="5484411"/>
            <a:ext cx="457200" cy="457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3C0E2B5-270F-4101-AFE8-9F89FBAD90AC}"/>
              </a:ext>
            </a:extLst>
          </p:cNvPr>
          <p:cNvSpPr txBox="1"/>
          <p:nvPr/>
        </p:nvSpPr>
        <p:spPr>
          <a:xfrm>
            <a:off x="6858000" y="5880298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Incremental files will not be available until later in the timeline</a:t>
            </a:r>
          </a:p>
        </p:txBody>
      </p:sp>
    </p:spTree>
    <p:extLst>
      <p:ext uri="{BB962C8B-B14F-4D97-AF65-F5344CB8AC3E}">
        <p14:creationId xmlns:p14="http://schemas.microsoft.com/office/powerpoint/2010/main" val="1285906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7F44F-DB42-4BA9-8F02-EAA651900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Who/What is Affected?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32C57-2460-48A3-8C3D-DCFF792BF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95400"/>
            <a:ext cx="10287000" cy="4518822"/>
          </a:xfrm>
        </p:spPr>
        <p:txBody>
          <a:bodyPr/>
          <a:lstStyle/>
          <a:p>
            <a:r>
              <a:rPr lang="en-US" sz="2800" dirty="0"/>
              <a:t>Any processes utilizing </a:t>
            </a:r>
            <a:r>
              <a:rPr lang="en-US" sz="2800"/>
              <a:t>files directly created </a:t>
            </a:r>
            <a:r>
              <a:rPr lang="en-US" sz="2800" dirty="0"/>
              <a:t>from NMMS will need to prepare for an updated schema.</a:t>
            </a:r>
          </a:p>
          <a:p>
            <a:endParaRPr lang="en-US" dirty="0"/>
          </a:p>
          <a:p>
            <a:r>
              <a:rPr lang="en-US" dirty="0"/>
              <a:t>Files include:</a:t>
            </a:r>
          </a:p>
          <a:p>
            <a:pPr lvl="1"/>
            <a:r>
              <a:rPr lang="en-US" dirty="0"/>
              <a:t>MIS Secure:</a:t>
            </a:r>
          </a:p>
          <a:p>
            <a:pPr lvl="2"/>
            <a:r>
              <a:rPr lang="en-US" sz="2400" dirty="0"/>
              <a:t>Redacted CIM Network Model - EMIL ID: NP3-450-SG</a:t>
            </a:r>
          </a:p>
          <a:p>
            <a:pPr lvl="2"/>
            <a:endParaRPr lang="en-US" sz="2400" dirty="0"/>
          </a:p>
          <a:p>
            <a:pPr lvl="1"/>
            <a:r>
              <a:rPr lang="en-US" dirty="0"/>
              <a:t>MIS Certified:</a:t>
            </a:r>
          </a:p>
          <a:p>
            <a:pPr lvl="2"/>
            <a:r>
              <a:rPr lang="en-US" sz="2400" dirty="0"/>
              <a:t>TSP Version of the CIM Network Model XMLs </a:t>
            </a:r>
            <a:r>
              <a:rPr lang="en-US" sz="2400" i="1" dirty="0"/>
              <a:t>(via Citrix)</a:t>
            </a:r>
          </a:p>
          <a:p>
            <a:pPr lvl="2"/>
            <a:r>
              <a:rPr lang="en-US" sz="2400" dirty="0"/>
              <a:t>Incremental CIM Change Requests XMLs </a:t>
            </a:r>
            <a:r>
              <a:rPr lang="en-US" sz="2400" i="1" dirty="0"/>
              <a:t>(via Citrix/NMMS)</a:t>
            </a:r>
          </a:p>
          <a:p>
            <a:endParaRPr lang="en-US" sz="2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478B71-6DBD-4F7A-862D-AFD52419B2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88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AA27C-6B62-4C47-A963-1E5ABAD2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Schema Change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9F7B57-6950-4E2C-91E6-0475E25FAC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3C526FF-DC4C-4A5F-A141-625CB1ADEACE}"/>
              </a:ext>
            </a:extLst>
          </p:cNvPr>
          <p:cNvGrpSpPr/>
          <p:nvPr/>
        </p:nvGrpSpPr>
        <p:grpSpPr>
          <a:xfrm>
            <a:off x="5943600" y="1371600"/>
            <a:ext cx="5194586" cy="1981200"/>
            <a:chOff x="6997414" y="914400"/>
            <a:chExt cx="5194586" cy="19812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F158CE3-5677-4ECE-B884-0409AEB26B41}"/>
                </a:ext>
              </a:extLst>
            </p:cNvPr>
            <p:cNvSpPr/>
            <p:nvPr/>
          </p:nvSpPr>
          <p:spPr>
            <a:xfrm>
              <a:off x="6997414" y="914400"/>
              <a:ext cx="5194586" cy="19812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6155AB7-D88B-4CFC-BE99-DA682F77038D}"/>
                </a:ext>
              </a:extLst>
            </p:cNvPr>
            <p:cNvGrpSpPr/>
            <p:nvPr/>
          </p:nvGrpSpPr>
          <p:grpSpPr>
            <a:xfrm>
              <a:off x="7052296" y="1417995"/>
              <a:ext cx="5038104" cy="1271836"/>
              <a:chOff x="5093124" y="2495673"/>
              <a:chExt cx="5038104" cy="1271836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8C9C492-29D4-4435-A0C0-CEF0739A649F}"/>
                  </a:ext>
                </a:extLst>
              </p:cNvPr>
              <p:cNvSpPr txBox="1"/>
              <p:nvPr/>
            </p:nvSpPr>
            <p:spPr>
              <a:xfrm>
                <a:off x="6707119" y="2495673"/>
                <a:ext cx="981872" cy="30777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</a:lstStyle>
              <a:p>
                <a:r>
                  <a:rPr lang="en-US" sz="1400" dirty="0"/>
                  <a:t>Equipment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C6E5ABD-9DB8-438E-848E-F848889B229F}"/>
                  </a:ext>
                </a:extLst>
              </p:cNvPr>
              <p:cNvSpPr txBox="1"/>
              <p:nvPr/>
            </p:nvSpPr>
            <p:spPr>
              <a:xfrm>
                <a:off x="5093124" y="2930836"/>
                <a:ext cx="1490664" cy="27699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Power Transformer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911B364-1279-42F9-8CC8-0194C2F7FDE0}"/>
                  </a:ext>
                </a:extLst>
              </p:cNvPr>
              <p:cNvSpPr txBox="1"/>
              <p:nvPr/>
            </p:nvSpPr>
            <p:spPr>
              <a:xfrm>
                <a:off x="7145040" y="2982399"/>
                <a:ext cx="1734770" cy="27699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</a:lstStyle>
              <a:p>
                <a:r>
                  <a:rPr lang="en-US" sz="1200" dirty="0"/>
                  <a:t>Conducting Equipment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20CC2EB-129C-41CA-86BA-ADD892F6B835}"/>
                  </a:ext>
                </a:extLst>
              </p:cNvPr>
              <p:cNvSpPr txBox="1"/>
              <p:nvPr/>
            </p:nvSpPr>
            <p:spPr>
              <a:xfrm>
                <a:off x="6080568" y="3459732"/>
                <a:ext cx="1725729" cy="30777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</a:lstStyle>
              <a:p>
                <a:r>
                  <a:rPr lang="en-US" sz="1400" dirty="0"/>
                  <a:t>Transformer Winding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7B6C4C6-3C3C-41F9-929D-C66AFF9CFB20}"/>
                  </a:ext>
                </a:extLst>
              </p:cNvPr>
              <p:cNvSpPr txBox="1"/>
              <p:nvPr/>
            </p:nvSpPr>
            <p:spPr>
              <a:xfrm>
                <a:off x="9314914" y="2986274"/>
                <a:ext cx="816314" cy="30777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</a:lstStyle>
              <a:p>
                <a:r>
                  <a:rPr lang="en-US" sz="1400" dirty="0"/>
                  <a:t>Terminal</a:t>
                </a:r>
              </a:p>
            </p:txBody>
          </p: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94A3F5CE-E11E-4136-B1DE-4FC6279E0975}"/>
                  </a:ext>
                </a:extLst>
              </p:cNvPr>
              <p:cNvCxnSpPr>
                <a:stCxn id="10" idx="0"/>
                <a:endCxn id="9" idx="1"/>
              </p:cNvCxnSpPr>
              <p:nvPr/>
            </p:nvCxnSpPr>
            <p:spPr>
              <a:xfrm flipV="1">
                <a:off x="5838456" y="2649562"/>
                <a:ext cx="868663" cy="281274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D9D8EAF4-660E-4BDF-8702-2428837A485C}"/>
                  </a:ext>
                </a:extLst>
              </p:cNvPr>
              <p:cNvCxnSpPr>
                <a:stCxn id="11" idx="0"/>
                <a:endCxn id="9" idx="3"/>
              </p:cNvCxnSpPr>
              <p:nvPr/>
            </p:nvCxnSpPr>
            <p:spPr>
              <a:xfrm flipH="1" flipV="1">
                <a:off x="7688991" y="2649562"/>
                <a:ext cx="323434" cy="332837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B0322F56-C7B3-4359-96FC-EDBE07770694}"/>
                  </a:ext>
                </a:extLst>
              </p:cNvPr>
              <p:cNvCxnSpPr>
                <a:cxnSpLocks/>
                <a:stCxn id="12" idx="3"/>
                <a:endCxn id="11" idx="2"/>
              </p:cNvCxnSpPr>
              <p:nvPr/>
            </p:nvCxnSpPr>
            <p:spPr>
              <a:xfrm flipV="1">
                <a:off x="7806297" y="3259398"/>
                <a:ext cx="206128" cy="354223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275A3D9D-41AE-43BA-9C2D-2A612664AE75}"/>
                  </a:ext>
                </a:extLst>
              </p:cNvPr>
              <p:cNvCxnSpPr>
                <a:cxnSpLocks/>
                <a:stCxn id="12" idx="1"/>
                <a:endCxn id="10" idx="2"/>
              </p:cNvCxnSpPr>
              <p:nvPr/>
            </p:nvCxnSpPr>
            <p:spPr>
              <a:xfrm flipH="1" flipV="1">
                <a:off x="5838456" y="3207835"/>
                <a:ext cx="242112" cy="405786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0726C583-5FF4-4611-858C-1948F48DF7C8}"/>
                  </a:ext>
                </a:extLst>
              </p:cNvPr>
              <p:cNvCxnSpPr>
                <a:cxnSpLocks/>
                <a:stCxn id="13" idx="1"/>
                <a:endCxn id="11" idx="3"/>
              </p:cNvCxnSpPr>
              <p:nvPr/>
            </p:nvCxnSpPr>
            <p:spPr>
              <a:xfrm flipH="1" flipV="1">
                <a:off x="8879810" y="3120899"/>
                <a:ext cx="435104" cy="19264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F8EC452-BEBD-451D-B61A-219BB1AEC7EC}"/>
                </a:ext>
              </a:extLst>
            </p:cNvPr>
            <p:cNvSpPr txBox="1"/>
            <p:nvPr/>
          </p:nvSpPr>
          <p:spPr>
            <a:xfrm>
              <a:off x="6997414" y="947232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CIM10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A02045B-BAF0-4055-9FFD-1B76F505CFFC}"/>
              </a:ext>
            </a:extLst>
          </p:cNvPr>
          <p:cNvGrpSpPr/>
          <p:nvPr/>
        </p:nvGrpSpPr>
        <p:grpSpPr>
          <a:xfrm>
            <a:off x="5968532" y="4014477"/>
            <a:ext cx="5194586" cy="1752070"/>
            <a:chOff x="6997414" y="3534046"/>
            <a:chExt cx="5194586" cy="1752070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19A6A8CE-2127-4905-8A68-F45C4A72806D}"/>
                </a:ext>
              </a:extLst>
            </p:cNvPr>
            <p:cNvGrpSpPr/>
            <p:nvPr/>
          </p:nvGrpSpPr>
          <p:grpSpPr>
            <a:xfrm>
              <a:off x="7267648" y="4051927"/>
              <a:ext cx="4761029" cy="1048535"/>
              <a:chOff x="5093124" y="4738099"/>
              <a:chExt cx="4761029" cy="1048535"/>
            </a:xfrm>
          </p:grpSpPr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5FC819E-B445-4A76-B3FF-26921DC0F1BA}"/>
                  </a:ext>
                </a:extLst>
              </p:cNvPr>
              <p:cNvSpPr txBox="1"/>
              <p:nvPr/>
            </p:nvSpPr>
            <p:spPr>
              <a:xfrm>
                <a:off x="5093124" y="4744331"/>
                <a:ext cx="1490664" cy="27699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Power Transformer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5C2693B-115F-45AC-B95A-64062820DE51}"/>
                  </a:ext>
                </a:extLst>
              </p:cNvPr>
              <p:cNvSpPr txBox="1"/>
              <p:nvPr/>
            </p:nvSpPr>
            <p:spPr>
              <a:xfrm>
                <a:off x="7028874" y="4738100"/>
                <a:ext cx="1734770" cy="27699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</a:lstStyle>
              <a:p>
                <a:r>
                  <a:rPr lang="en-US" sz="1200" dirty="0"/>
                  <a:t>Conducting Equipment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D9F1E2F-6769-4B08-A767-97E57D353C0B}"/>
                  </a:ext>
                </a:extLst>
              </p:cNvPr>
              <p:cNvSpPr txBox="1"/>
              <p:nvPr/>
            </p:nvSpPr>
            <p:spPr>
              <a:xfrm>
                <a:off x="9037839" y="4738099"/>
                <a:ext cx="816314" cy="30777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</a:lstStyle>
              <a:p>
                <a:r>
                  <a:rPr lang="en-US" sz="1400" dirty="0"/>
                  <a:t>Terminal</a:t>
                </a:r>
              </a:p>
            </p:txBody>
          </p: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79639B4E-B130-4505-823A-8F69F2350373}"/>
                  </a:ext>
                </a:extLst>
              </p:cNvPr>
              <p:cNvCxnSpPr>
                <a:cxnSpLocks/>
                <a:stCxn id="28" idx="3"/>
                <a:endCxn id="25" idx="2"/>
              </p:cNvCxnSpPr>
              <p:nvPr/>
            </p:nvCxnSpPr>
            <p:spPr>
              <a:xfrm flipV="1">
                <a:off x="8293524" y="5045876"/>
                <a:ext cx="1152472" cy="482263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E006038E-3D31-40DF-9465-910D8DDCCBAC}"/>
                  </a:ext>
                </a:extLst>
              </p:cNvPr>
              <p:cNvCxnSpPr>
                <a:cxnSpLocks/>
                <a:stCxn id="24" idx="1"/>
                <a:endCxn id="23" idx="3"/>
              </p:cNvCxnSpPr>
              <p:nvPr/>
            </p:nvCxnSpPr>
            <p:spPr>
              <a:xfrm flipH="1">
                <a:off x="6583788" y="4876600"/>
                <a:ext cx="445086" cy="6231"/>
              </a:xfrm>
              <a:prstGeom prst="line">
                <a:avLst/>
              </a:prstGeom>
              <a:ln w="25400"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A628AF3-440F-4EEA-B7B6-4CC4B18D7F19}"/>
                  </a:ext>
                </a:extLst>
              </p:cNvPr>
              <p:cNvSpPr txBox="1"/>
              <p:nvPr/>
            </p:nvSpPr>
            <p:spPr>
              <a:xfrm>
                <a:off x="6848779" y="5263414"/>
                <a:ext cx="1444745" cy="523220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</a:lstStyle>
              <a:p>
                <a:pPr algn="ctr"/>
                <a:r>
                  <a:rPr lang="en-US" sz="1400" dirty="0">
                    <a:solidFill>
                      <a:srgbClr val="FF0000"/>
                    </a:solidFill>
                  </a:rPr>
                  <a:t>Transformer End</a:t>
                </a:r>
              </a:p>
            </p:txBody>
          </p: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31ADA972-9A4C-43F1-AA12-071833EECAEE}"/>
                  </a:ext>
                </a:extLst>
              </p:cNvPr>
              <p:cNvCxnSpPr>
                <a:cxnSpLocks/>
                <a:stCxn id="23" idx="2"/>
                <a:endCxn id="28" idx="1"/>
              </p:cNvCxnSpPr>
              <p:nvPr/>
            </p:nvCxnSpPr>
            <p:spPr>
              <a:xfrm>
                <a:off x="5838456" y="5021330"/>
                <a:ext cx="1010323" cy="503694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DD628AA1-A342-4D75-B861-A40C8C311328}"/>
                  </a:ext>
                </a:extLst>
              </p:cNvPr>
              <p:cNvCxnSpPr>
                <a:cxnSpLocks/>
                <a:stCxn id="25" idx="1"/>
                <a:endCxn id="24" idx="3"/>
              </p:cNvCxnSpPr>
              <p:nvPr/>
            </p:nvCxnSpPr>
            <p:spPr>
              <a:xfrm flipH="1" flipV="1">
                <a:off x="8763644" y="4876600"/>
                <a:ext cx="274195" cy="15388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493EAAC-2D0F-4900-A6BD-B5F924D0A000}"/>
                </a:ext>
              </a:extLst>
            </p:cNvPr>
            <p:cNvSpPr/>
            <p:nvPr/>
          </p:nvSpPr>
          <p:spPr>
            <a:xfrm>
              <a:off x="6997414" y="3534046"/>
              <a:ext cx="5194586" cy="175207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E4BE3CB-AC5C-49CD-AA2B-ABA1A5CCBBF6}"/>
                </a:ext>
              </a:extLst>
            </p:cNvPr>
            <p:cNvSpPr txBox="1"/>
            <p:nvPr/>
          </p:nvSpPr>
          <p:spPr>
            <a:xfrm>
              <a:off x="6997414" y="3566878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CIM16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63534FEC-4B77-4035-8968-09C86B5581F2}"/>
              </a:ext>
            </a:extLst>
          </p:cNvPr>
          <p:cNvSpPr txBox="1"/>
          <p:nvPr/>
        </p:nvSpPr>
        <p:spPr>
          <a:xfrm>
            <a:off x="152400" y="3199904"/>
            <a:ext cx="56478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 CIM16 attributes associated to a </a:t>
            </a:r>
            <a:r>
              <a:rPr lang="en-US" dirty="0" err="1"/>
              <a:t>TransformerWinding</a:t>
            </a:r>
            <a:r>
              <a:rPr lang="en-US" dirty="0"/>
              <a:t> are moved to a new class called </a:t>
            </a:r>
            <a:r>
              <a:rPr lang="en-US" dirty="0" err="1"/>
              <a:t>TransformerEnd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013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CBAA35B-F9A6-407C-8865-19855C4012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ICCP Handbook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3F4101B4-21B2-45D4-8FB4-2B818EA563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D990A0-EEEC-4D49-B403-7FA5982D28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327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NDSWG Contact List Update</a:t>
            </a:r>
          </a:p>
          <a:p>
            <a:r>
              <a:rPr lang="en-US" dirty="0"/>
              <a:t>Org Changes</a:t>
            </a:r>
          </a:p>
          <a:p>
            <a:r>
              <a:rPr lang="en-US" dirty="0"/>
              <a:t>DPC Implementation Window</a:t>
            </a:r>
          </a:p>
          <a:p>
            <a:r>
              <a:rPr lang="en-US" dirty="0"/>
              <a:t>NMMS Project Updates</a:t>
            </a:r>
          </a:p>
          <a:p>
            <a:pPr lvl="1"/>
            <a:r>
              <a:rPr lang="en-US" dirty="0"/>
              <a:t>NMMS Tech Health</a:t>
            </a:r>
          </a:p>
          <a:p>
            <a:pPr lvl="1"/>
            <a:r>
              <a:rPr lang="en-US"/>
              <a:t>CIM16 Upgrade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D9B1A-033D-4A30-BBE3-83C920542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NDSWG Contact List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45F31-588A-4217-8DA0-D73203C80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D30F281-670E-49CB-A071-50EBF2B76E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487"/>
          <a:stretch/>
        </p:blipFill>
        <p:spPr>
          <a:xfrm>
            <a:off x="1371600" y="1905000"/>
            <a:ext cx="9630873" cy="2133600"/>
          </a:xfrm>
          <a:prstGeom prst="rect">
            <a:avLst/>
          </a:prstGeom>
          <a:ln>
            <a:solidFill>
              <a:srgbClr val="00B0F0"/>
            </a:solidFill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6D7FD9D-1CE8-44D6-84E3-37371740DE8A}"/>
              </a:ext>
            </a:extLst>
          </p:cNvPr>
          <p:cNvSpPr txBox="1"/>
          <p:nvPr/>
        </p:nvSpPr>
        <p:spPr>
          <a:xfrm>
            <a:off x="1333500" y="4267200"/>
            <a:ext cx="9525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NDSWG contact list is available in the </a:t>
            </a:r>
            <a:r>
              <a:rPr lang="en-US" sz="2800" dirty="0" err="1"/>
              <a:t>NMMS_Postings</a:t>
            </a:r>
            <a:r>
              <a:rPr lang="en-US" sz="2800" dirty="0"/>
              <a:t> folder within Citrix</a:t>
            </a:r>
          </a:p>
        </p:txBody>
      </p:sp>
    </p:spTree>
    <p:extLst>
      <p:ext uri="{BB962C8B-B14F-4D97-AF65-F5344CB8AC3E}">
        <p14:creationId xmlns:p14="http://schemas.microsoft.com/office/powerpoint/2010/main" val="3443146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F24CB-CD02-4D02-8C27-28DD5BC57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Grid Coordination Organizational Changes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31E7A1-4438-44F9-9AAD-68EC2DCF36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03E9E8C-A6F6-4DD0-9102-2A79867E15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6281290"/>
              </p:ext>
            </p:extLst>
          </p:nvPr>
        </p:nvGraphicFramePr>
        <p:xfrm>
          <a:off x="406400" y="990600"/>
          <a:ext cx="11379200" cy="5053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081E1ABA-1823-4D2D-9150-28910F487F0D}"/>
              </a:ext>
            </a:extLst>
          </p:cNvPr>
          <p:cNvSpPr/>
          <p:nvPr/>
        </p:nvSpPr>
        <p:spPr>
          <a:xfrm>
            <a:off x="3657600" y="3505200"/>
            <a:ext cx="7162800" cy="1447800"/>
          </a:xfrm>
          <a:prstGeom prst="rect">
            <a:avLst/>
          </a:prstGeom>
          <a:solidFill>
            <a:srgbClr val="FFFF00">
              <a:alpha val="7059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516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811C7-C5C1-4B2A-8B7D-C5B8A3485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DPC Implementation Window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48416-E513-4461-97B3-39EC8C022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Issue</a:t>
            </a:r>
          </a:p>
          <a:p>
            <a:pPr lvl="1"/>
            <a:r>
              <a:rPr lang="en-US" dirty="0"/>
              <a:t>Completion times of DPC-initiating field work are estimated and can change due to changes or delays in the field.</a:t>
            </a:r>
          </a:p>
          <a:p>
            <a:pPr lvl="1"/>
            <a:r>
              <a:rPr lang="en-US" dirty="0"/>
              <a:t>DPC submissions require explicit implementation times.</a:t>
            </a:r>
          </a:p>
          <a:p>
            <a:endParaRPr lang="en-US" dirty="0"/>
          </a:p>
          <a:p>
            <a:r>
              <a:rPr lang="en-US" dirty="0"/>
              <a:t>Proposal</a:t>
            </a:r>
          </a:p>
          <a:p>
            <a:pPr lvl="1"/>
            <a:r>
              <a:rPr lang="en-US" dirty="0"/>
              <a:t>Implementation of DPCs can be delayed for up to 48 hours if communicated with ERCOT Control Room staff.</a:t>
            </a:r>
          </a:p>
          <a:p>
            <a:pPr lvl="1"/>
            <a:r>
              <a:rPr lang="en-US" dirty="0"/>
              <a:t>DPCs cannot be delayed across database loads.</a:t>
            </a:r>
          </a:p>
          <a:p>
            <a:pPr lvl="1"/>
            <a:r>
              <a:rPr lang="en-US" dirty="0"/>
              <a:t>DPCs submitted for Friday implementation cannot be delayed until Monday due the to 48 hour hold policy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9578FF-57DB-4596-B1D2-F90A3A9A6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27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D912075-3D08-45CE-BF31-E805726F10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NMMS Projects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CC5B206A-1770-4810-BDED-D35142F88F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4E08B9-CD90-44F0-9EDB-46F6113D12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905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926D3-2138-4AD4-BE4C-83F92132A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NMMS Projects - Tech Health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AA93D-C155-42E5-B65C-F2FA6BDA2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Status:</a:t>
            </a:r>
          </a:p>
          <a:p>
            <a:pPr lvl="1"/>
            <a:r>
              <a:rPr lang="en-US" dirty="0"/>
              <a:t>In “Execution”</a:t>
            </a:r>
          </a:p>
          <a:p>
            <a:r>
              <a:rPr lang="en-US" dirty="0"/>
              <a:t>Scope:</a:t>
            </a:r>
          </a:p>
          <a:p>
            <a:pPr lvl="1"/>
            <a:r>
              <a:rPr lang="en-US" dirty="0"/>
              <a:t>Update backend hardware</a:t>
            </a:r>
          </a:p>
          <a:p>
            <a:pPr lvl="1"/>
            <a:r>
              <a:rPr lang="en-US" dirty="0"/>
              <a:t>Upgrade database version</a:t>
            </a:r>
          </a:p>
          <a:p>
            <a:pPr lvl="2"/>
            <a:r>
              <a:rPr lang="en-US" dirty="0"/>
              <a:t>No changes to “grid” data</a:t>
            </a:r>
          </a:p>
          <a:p>
            <a:pPr lvl="1"/>
            <a:r>
              <a:rPr lang="en-US" dirty="0"/>
              <a:t>(due to the above) </a:t>
            </a:r>
            <a:r>
              <a:rPr lang="en-US" b="1" dirty="0"/>
              <a:t>Upgrade SGEM</a:t>
            </a:r>
            <a:endParaRPr lang="en-US" dirty="0"/>
          </a:p>
          <a:p>
            <a:r>
              <a:rPr lang="en-US" dirty="0"/>
              <a:t>Schedule</a:t>
            </a:r>
          </a:p>
          <a:p>
            <a:pPr lvl="1"/>
            <a:r>
              <a:rPr lang="en-US" dirty="0"/>
              <a:t>Cutover to New NMMS: October/November 2022</a:t>
            </a:r>
          </a:p>
          <a:p>
            <a:pPr lvl="1"/>
            <a:r>
              <a:rPr lang="en-US" dirty="0"/>
              <a:t>Functionality Overview: September NDSWG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E3D84-A471-431D-8BD2-5F0C8FFD78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83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A3D7E-C843-4EBC-8945-DED8F54F4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 Health Project – Notable Improvements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9D620-2640-450F-A897-5C3DABF86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Ownership/Operatorship Correction</a:t>
            </a:r>
          </a:p>
          <a:p>
            <a:pPr lvl="1"/>
            <a:r>
              <a:rPr lang="en-US" dirty="0"/>
              <a:t>TSPs will be able to add additional ownership/operatorship associations without the need of a CAMR.</a:t>
            </a:r>
          </a:p>
          <a:p>
            <a:pPr lvl="2"/>
            <a:r>
              <a:rPr lang="en-US" dirty="0"/>
              <a:t>Timing of process change TBD.</a:t>
            </a:r>
          </a:p>
          <a:p>
            <a:pPr lvl="1"/>
            <a:r>
              <a:rPr lang="en-US" dirty="0"/>
              <a:t>Removal of own ownership/operatorship must still be done with a CAMR</a:t>
            </a:r>
          </a:p>
          <a:p>
            <a:r>
              <a:rPr lang="en-US" dirty="0"/>
              <a:t>Diagram Improvements</a:t>
            </a:r>
          </a:p>
          <a:p>
            <a:pPr lvl="1"/>
            <a:r>
              <a:rPr lang="en-US" dirty="0"/>
              <a:t>Changes to avoid validation errors after viewing</a:t>
            </a:r>
          </a:p>
          <a:p>
            <a:pPr lvl="1"/>
            <a:r>
              <a:rPr lang="en-US" dirty="0"/>
              <a:t>Saving inconsistencies resolved</a:t>
            </a:r>
          </a:p>
          <a:p>
            <a:r>
              <a:rPr lang="en-US" dirty="0"/>
              <a:t>(</a:t>
            </a:r>
            <a:r>
              <a:rPr lang="en-US" i="1" dirty="0"/>
              <a:t>Tentative</a:t>
            </a:r>
            <a:r>
              <a:rPr lang="en-US" dirty="0"/>
              <a:t>) MOTE Environment</a:t>
            </a:r>
          </a:p>
          <a:p>
            <a:pPr lvl="1"/>
            <a:r>
              <a:rPr lang="en-US" dirty="0"/>
              <a:t>Utilize Citrix MOTE environment for testing and training</a:t>
            </a:r>
          </a:p>
          <a:p>
            <a:pPr lvl="1"/>
            <a:r>
              <a:rPr lang="en-US" dirty="0"/>
              <a:t>Beneficial during CIM16 transition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1778-9A4F-4D6B-854C-1646D68F98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28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926D3-2138-4AD4-BE4C-83F92132A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NMMS Projects – Schema Upgrade to CIM16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AA93D-C155-42E5-B65C-F2FA6BDA2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0601"/>
            <a:ext cx="11557000" cy="5181599"/>
          </a:xfrm>
        </p:spPr>
        <p:txBody>
          <a:bodyPr/>
          <a:lstStyle/>
          <a:p>
            <a:r>
              <a:rPr lang="en-US" dirty="0"/>
              <a:t>Status: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Approved; not scheduled</a:t>
            </a:r>
            <a:r>
              <a:rPr lang="en-US" dirty="0"/>
              <a:t>.</a:t>
            </a:r>
          </a:p>
          <a:p>
            <a:r>
              <a:rPr lang="en-US" dirty="0"/>
              <a:t>Scope:</a:t>
            </a:r>
          </a:p>
          <a:p>
            <a:pPr lvl="1"/>
            <a:r>
              <a:rPr lang="en-US" dirty="0"/>
              <a:t>Convert underlying NMMS schema from CIM10 to CIM16</a:t>
            </a:r>
          </a:p>
          <a:p>
            <a:pPr lvl="2"/>
            <a:r>
              <a:rPr lang="en-US" dirty="0"/>
              <a:t>Example – Transformers are modeled differently</a:t>
            </a:r>
          </a:p>
          <a:p>
            <a:pPr lvl="1"/>
            <a:r>
              <a:rPr lang="en-US" dirty="0"/>
              <a:t>Posted CIM models will change to version 16</a:t>
            </a:r>
          </a:p>
          <a:p>
            <a:pPr lvl="1"/>
            <a:r>
              <a:rPr lang="en-US" dirty="0"/>
              <a:t>Ensure non-native NMMS extracts are unaffected</a:t>
            </a:r>
          </a:p>
          <a:p>
            <a:pPr lvl="1"/>
            <a:r>
              <a:rPr lang="en-US" dirty="0"/>
              <a:t>Ensure proper awareness to all MPs</a:t>
            </a:r>
          </a:p>
          <a:p>
            <a:r>
              <a:rPr lang="en-US" dirty="0"/>
              <a:t>Schedule</a:t>
            </a:r>
          </a:p>
          <a:p>
            <a:pPr lvl="1"/>
            <a:r>
              <a:rPr lang="en-US" dirty="0"/>
              <a:t>TBD but starting no earlier than Q4 2022</a:t>
            </a:r>
          </a:p>
          <a:p>
            <a:pPr lvl="1"/>
            <a:r>
              <a:rPr lang="en-US" dirty="0"/>
              <a:t>Duration expected to be 18/24 months.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E3D84-A471-431D-8BD2-5F0C8FFD78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75FCB3-BBEF-436A-A8C4-BCC50D801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0964" y="815178"/>
            <a:ext cx="7275990" cy="138962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D80F01C-D6A4-4440-B71D-3A9A1ED2CC6C}"/>
              </a:ext>
            </a:extLst>
          </p:cNvPr>
          <p:cNvSpPr txBox="1"/>
          <p:nvPr/>
        </p:nvSpPr>
        <p:spPr>
          <a:xfrm>
            <a:off x="8426028" y="3552092"/>
            <a:ext cx="355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CIM16 file is available </a:t>
            </a:r>
            <a:r>
              <a:rPr lang="en-US" sz="2400" i="1" u="sng" dirty="0">
                <a:solidFill>
                  <a:srgbClr val="FF0000"/>
                </a:solidFill>
              </a:rPr>
              <a:t>today</a:t>
            </a:r>
            <a:r>
              <a:rPr lang="en-US" sz="2400" i="1" dirty="0">
                <a:solidFill>
                  <a:srgbClr val="FF0000"/>
                </a:solidFill>
              </a:rPr>
              <a:t> on ECEII NMMS Postings folder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6033D5D-608E-4314-956D-85CD7CCB8B2B}"/>
              </a:ext>
            </a:extLst>
          </p:cNvPr>
          <p:cNvCxnSpPr>
            <a:cxnSpLocks/>
            <a:stCxn id="7" idx="0"/>
          </p:cNvCxnSpPr>
          <p:nvPr/>
        </p:nvCxnSpPr>
        <p:spPr>
          <a:xfrm flipH="1" flipV="1">
            <a:off x="10058400" y="2257976"/>
            <a:ext cx="145628" cy="129411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29394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1396</TotalTime>
  <Words>655</Words>
  <Application>Microsoft Office PowerPoint</Application>
  <PresentationFormat>Widescreen</PresentationFormat>
  <Paragraphs>136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1_Custom Design</vt:lpstr>
      <vt:lpstr>Office Theme</vt:lpstr>
      <vt:lpstr>PowerPoint Presentation</vt:lpstr>
      <vt:lpstr>Topics</vt:lpstr>
      <vt:lpstr>NDSWG Contact List</vt:lpstr>
      <vt:lpstr>Grid Coordination Organizational Changes</vt:lpstr>
      <vt:lpstr>DPC Implementation Window Proposal</vt:lpstr>
      <vt:lpstr>NMMS Projects</vt:lpstr>
      <vt:lpstr>NMMS Projects - Tech Health Project</vt:lpstr>
      <vt:lpstr>Tech Health Project – Notable Improvements</vt:lpstr>
      <vt:lpstr>NMMS Projects – Schema Upgrade to CIM16</vt:lpstr>
      <vt:lpstr>CIM16 Project Details</vt:lpstr>
      <vt:lpstr>Overview – Upgrading from CIM10 to CIM16</vt:lpstr>
      <vt:lpstr>Goal - Removing the CIM10 to CIM16 Translator</vt:lpstr>
      <vt:lpstr>CIM-Related Inputs/Outputs of NMMS</vt:lpstr>
      <vt:lpstr>Rough Estimated Timeline </vt:lpstr>
      <vt:lpstr>Who/What is Affected?</vt:lpstr>
      <vt:lpstr>Example Schema Change</vt:lpstr>
      <vt:lpstr>ICCP Handbook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48</cp:revision>
  <cp:lastPrinted>2016-01-21T20:53:15Z</cp:lastPrinted>
  <dcterms:created xsi:type="dcterms:W3CDTF">2016-01-21T15:20:31Z</dcterms:created>
  <dcterms:modified xsi:type="dcterms:W3CDTF">2022-08-16T14:19:59Z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