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130" d="100"/>
          <a:sy n="130" d="100"/>
        </p:scale>
        <p:origin x="112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(July 2022)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August 16, 2022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PSRR cap changed from 30 MW/min to 40 MW/min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K5 changed from 0.5 to 1, then changed back to 0.5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Integral ACE changed from 250 to 350</a:t>
            </a: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07559"/>
              </p:ext>
            </p:extLst>
          </p:nvPr>
        </p:nvGraphicFramePr>
        <p:xfrm>
          <a:off x="228599" y="2562927"/>
          <a:ext cx="1981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PSRR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E48738B-3F63-4C59-849F-B57BB75222CB}"/>
              </a:ext>
            </a:extLst>
          </p:cNvPr>
          <p:cNvGrpSpPr/>
          <p:nvPr/>
        </p:nvGrpSpPr>
        <p:grpSpPr>
          <a:xfrm>
            <a:off x="2362200" y="2562743"/>
            <a:ext cx="5257800" cy="2999857"/>
            <a:chOff x="2362200" y="2562743"/>
            <a:chExt cx="5791200" cy="340507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362200" y="2562743"/>
              <a:ext cx="5791200" cy="3405070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2591907" y="2843784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2591907" y="3721608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2591907" y="4150978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2819400" y="4604741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2819400" y="4829904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2811829" y="5103057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2811829" y="5368265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2811829" y="5633473"/>
              <a:ext cx="329184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643D758-F92C-4994-AFE2-7FE1D5F96C56}"/>
                </a:ext>
              </a:extLst>
            </p:cNvPr>
            <p:cNvSpPr/>
            <p:nvPr/>
          </p:nvSpPr>
          <p:spPr>
            <a:xfrm>
              <a:off x="3288792" y="4829904"/>
              <a:ext cx="1359408" cy="2286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52333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7F0D3B-77C1-4526-B4EF-8FA8F2E4F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74205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FE2025-2203-4841-AA7B-92FFDA325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5146</TotalTime>
  <Words>463</Words>
  <Application>Microsoft Office PowerPoint</Application>
  <PresentationFormat>On-screen Show (4:3)</PresentationFormat>
  <Paragraphs>87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DuBro, Jackson</cp:lastModifiedBy>
  <cp:revision>210</cp:revision>
  <cp:lastPrinted>2016-01-21T20:53:15Z</cp:lastPrinted>
  <dcterms:created xsi:type="dcterms:W3CDTF">2016-01-21T15:20:31Z</dcterms:created>
  <dcterms:modified xsi:type="dcterms:W3CDTF">2022-08-16T21:55:34Z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