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8"/>
  </p:notesMasterIdLst>
  <p:handoutMasterIdLst>
    <p:handoutMasterId r:id="rId29"/>
  </p:handoutMasterIdLst>
  <p:sldIdLst>
    <p:sldId id="260" r:id="rId7"/>
    <p:sldId id="330" r:id="rId8"/>
    <p:sldId id="338" r:id="rId9"/>
    <p:sldId id="337" r:id="rId10"/>
    <p:sldId id="305" r:id="rId11"/>
    <p:sldId id="314" r:id="rId12"/>
    <p:sldId id="295" r:id="rId13"/>
    <p:sldId id="347" r:id="rId14"/>
    <p:sldId id="343" r:id="rId15"/>
    <p:sldId id="341" r:id="rId16"/>
    <p:sldId id="351" r:id="rId17"/>
    <p:sldId id="344" r:id="rId18"/>
    <p:sldId id="345" r:id="rId19"/>
    <p:sldId id="355" r:id="rId20"/>
    <p:sldId id="261" r:id="rId21"/>
    <p:sldId id="328" r:id="rId22"/>
    <p:sldId id="329" r:id="rId23"/>
    <p:sldId id="327" r:id="rId24"/>
    <p:sldId id="324" r:id="rId25"/>
    <p:sldId id="340" r:id="rId26"/>
    <p:sldId id="322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18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130" autoAdjust="0"/>
  </p:normalViewPr>
  <p:slideViewPr>
    <p:cSldViewPr showGuides="1">
      <p:cViewPr varScale="1">
        <p:scale>
          <a:sx n="119" d="100"/>
          <a:sy n="119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departments\Credit\Credit\QSE_EAL\2022\CWG\Exposure%20Analysis\Aug%202022\tpe%20crr%20sc%20June%202022%20-%20July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44713</c:v>
                </c:pt>
                <c:pt idx="1">
                  <c:v>44714</c:v>
                </c:pt>
                <c:pt idx="2">
                  <c:v>44715</c:v>
                </c:pt>
                <c:pt idx="3">
                  <c:v>44716</c:v>
                </c:pt>
                <c:pt idx="4">
                  <c:v>44717</c:v>
                </c:pt>
                <c:pt idx="5">
                  <c:v>44718</c:v>
                </c:pt>
                <c:pt idx="6">
                  <c:v>44719</c:v>
                </c:pt>
                <c:pt idx="7">
                  <c:v>44720</c:v>
                </c:pt>
                <c:pt idx="8">
                  <c:v>44721</c:v>
                </c:pt>
                <c:pt idx="9">
                  <c:v>44722</c:v>
                </c:pt>
                <c:pt idx="10">
                  <c:v>44723</c:v>
                </c:pt>
                <c:pt idx="11">
                  <c:v>44724</c:v>
                </c:pt>
                <c:pt idx="12">
                  <c:v>44725</c:v>
                </c:pt>
                <c:pt idx="13">
                  <c:v>44726</c:v>
                </c:pt>
                <c:pt idx="14">
                  <c:v>44727</c:v>
                </c:pt>
                <c:pt idx="15">
                  <c:v>44728</c:v>
                </c:pt>
                <c:pt idx="16">
                  <c:v>44729</c:v>
                </c:pt>
                <c:pt idx="17">
                  <c:v>44730</c:v>
                </c:pt>
                <c:pt idx="18">
                  <c:v>44731</c:v>
                </c:pt>
                <c:pt idx="19">
                  <c:v>44732</c:v>
                </c:pt>
                <c:pt idx="20">
                  <c:v>44733</c:v>
                </c:pt>
                <c:pt idx="21">
                  <c:v>44734</c:v>
                </c:pt>
                <c:pt idx="22">
                  <c:v>44735</c:v>
                </c:pt>
                <c:pt idx="23">
                  <c:v>44736</c:v>
                </c:pt>
                <c:pt idx="24">
                  <c:v>44737</c:v>
                </c:pt>
                <c:pt idx="25">
                  <c:v>44738</c:v>
                </c:pt>
                <c:pt idx="26">
                  <c:v>44739</c:v>
                </c:pt>
                <c:pt idx="27">
                  <c:v>44740</c:v>
                </c:pt>
                <c:pt idx="28">
                  <c:v>44741</c:v>
                </c:pt>
                <c:pt idx="29">
                  <c:v>44742</c:v>
                </c:pt>
                <c:pt idx="30">
                  <c:v>44743</c:v>
                </c:pt>
                <c:pt idx="31">
                  <c:v>44744</c:v>
                </c:pt>
                <c:pt idx="32">
                  <c:v>44745</c:v>
                </c:pt>
                <c:pt idx="33">
                  <c:v>44746</c:v>
                </c:pt>
                <c:pt idx="34">
                  <c:v>44747</c:v>
                </c:pt>
                <c:pt idx="35">
                  <c:v>44748</c:v>
                </c:pt>
                <c:pt idx="36">
                  <c:v>44749</c:v>
                </c:pt>
                <c:pt idx="37">
                  <c:v>44750</c:v>
                </c:pt>
                <c:pt idx="38">
                  <c:v>44751</c:v>
                </c:pt>
                <c:pt idx="39">
                  <c:v>44752</c:v>
                </c:pt>
                <c:pt idx="40">
                  <c:v>44753</c:v>
                </c:pt>
                <c:pt idx="41">
                  <c:v>44754</c:v>
                </c:pt>
                <c:pt idx="42">
                  <c:v>44755</c:v>
                </c:pt>
                <c:pt idx="43">
                  <c:v>44756</c:v>
                </c:pt>
                <c:pt idx="44">
                  <c:v>44757</c:v>
                </c:pt>
                <c:pt idx="45">
                  <c:v>44758</c:v>
                </c:pt>
                <c:pt idx="46">
                  <c:v>44759</c:v>
                </c:pt>
                <c:pt idx="47">
                  <c:v>44760</c:v>
                </c:pt>
                <c:pt idx="48">
                  <c:v>44761</c:v>
                </c:pt>
                <c:pt idx="49">
                  <c:v>44762</c:v>
                </c:pt>
                <c:pt idx="50">
                  <c:v>44763</c:v>
                </c:pt>
                <c:pt idx="51">
                  <c:v>44764</c:v>
                </c:pt>
                <c:pt idx="52">
                  <c:v>44765</c:v>
                </c:pt>
                <c:pt idx="53">
                  <c:v>44766</c:v>
                </c:pt>
                <c:pt idx="54">
                  <c:v>44767</c:v>
                </c:pt>
                <c:pt idx="55">
                  <c:v>44768</c:v>
                </c:pt>
                <c:pt idx="56">
                  <c:v>44769</c:v>
                </c:pt>
                <c:pt idx="57">
                  <c:v>44770</c:v>
                </c:pt>
                <c:pt idx="58">
                  <c:v>44771</c:v>
                </c:pt>
                <c:pt idx="59">
                  <c:v>44772</c:v>
                </c:pt>
                <c:pt idx="60">
                  <c:v>44773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1482288830.2100008</c:v>
                </c:pt>
                <c:pt idx="1">
                  <c:v>1586852399.99</c:v>
                </c:pt>
                <c:pt idx="2">
                  <c:v>1931581182.2700007</c:v>
                </c:pt>
                <c:pt idx="3">
                  <c:v>1992679892.0700004</c:v>
                </c:pt>
                <c:pt idx="4">
                  <c:v>2036791873.8199997</c:v>
                </c:pt>
                <c:pt idx="5">
                  <c:v>2057603710.8500006</c:v>
                </c:pt>
                <c:pt idx="6">
                  <c:v>2287686498.980001</c:v>
                </c:pt>
                <c:pt idx="7">
                  <c:v>1923127606.5600002</c:v>
                </c:pt>
                <c:pt idx="8">
                  <c:v>1929210428.3799992</c:v>
                </c:pt>
                <c:pt idx="9">
                  <c:v>1837766219.769999</c:v>
                </c:pt>
                <c:pt idx="10">
                  <c:v>1861457741.9000013</c:v>
                </c:pt>
                <c:pt idx="11">
                  <c:v>1891871145.3299997</c:v>
                </c:pt>
                <c:pt idx="12">
                  <c:v>1883466981.6500003</c:v>
                </c:pt>
                <c:pt idx="13">
                  <c:v>1980539757.7899995</c:v>
                </c:pt>
                <c:pt idx="14">
                  <c:v>1811343934.960001</c:v>
                </c:pt>
                <c:pt idx="15">
                  <c:v>1807188731.3099985</c:v>
                </c:pt>
                <c:pt idx="16">
                  <c:v>1910734165.1600003</c:v>
                </c:pt>
                <c:pt idx="17">
                  <c:v>1970855196.1200001</c:v>
                </c:pt>
                <c:pt idx="18">
                  <c:v>1994196114.5900002</c:v>
                </c:pt>
                <c:pt idx="19">
                  <c:v>1990762602.6299999</c:v>
                </c:pt>
                <c:pt idx="20">
                  <c:v>2035779934.2100019</c:v>
                </c:pt>
                <c:pt idx="21">
                  <c:v>2069340976.52</c:v>
                </c:pt>
                <c:pt idx="22">
                  <c:v>1988763993.55</c:v>
                </c:pt>
                <c:pt idx="23">
                  <c:v>1868777502.74</c:v>
                </c:pt>
                <c:pt idx="24">
                  <c:v>1764192573.5999999</c:v>
                </c:pt>
                <c:pt idx="25">
                  <c:v>1780426029.3199975</c:v>
                </c:pt>
                <c:pt idx="26">
                  <c:v>1782486975.6499999</c:v>
                </c:pt>
                <c:pt idx="27">
                  <c:v>1741893674.3400002</c:v>
                </c:pt>
                <c:pt idx="28">
                  <c:v>1670406586.5400004</c:v>
                </c:pt>
                <c:pt idx="29">
                  <c:v>1630022052.4900002</c:v>
                </c:pt>
                <c:pt idx="30">
                  <c:v>1613227585.2599993</c:v>
                </c:pt>
                <c:pt idx="31">
                  <c:v>1730748585.7699995</c:v>
                </c:pt>
                <c:pt idx="32">
                  <c:v>1741297607.6600001</c:v>
                </c:pt>
                <c:pt idx="33">
                  <c:v>1742121450.8500001</c:v>
                </c:pt>
                <c:pt idx="34">
                  <c:v>1738164167.8199995</c:v>
                </c:pt>
                <c:pt idx="35">
                  <c:v>1738904021.8499987</c:v>
                </c:pt>
                <c:pt idx="36">
                  <c:v>1753273516.7300003</c:v>
                </c:pt>
                <c:pt idx="37">
                  <c:v>1571122639.1600001</c:v>
                </c:pt>
                <c:pt idx="38">
                  <c:v>1608798429.6300008</c:v>
                </c:pt>
                <c:pt idx="39">
                  <c:v>1545109593.54</c:v>
                </c:pt>
                <c:pt idx="40">
                  <c:v>1631345623.2100003</c:v>
                </c:pt>
                <c:pt idx="41">
                  <c:v>1652953679.579999</c:v>
                </c:pt>
                <c:pt idx="42">
                  <c:v>1777991996.6100008</c:v>
                </c:pt>
                <c:pt idx="43">
                  <c:v>2570059082.6700006</c:v>
                </c:pt>
                <c:pt idx="44">
                  <c:v>2322124142.9800024</c:v>
                </c:pt>
                <c:pt idx="45">
                  <c:v>2322730718.210001</c:v>
                </c:pt>
                <c:pt idx="46">
                  <c:v>2277767992.8999991</c:v>
                </c:pt>
                <c:pt idx="47">
                  <c:v>2322493346.0599999</c:v>
                </c:pt>
                <c:pt idx="48">
                  <c:v>2574315491.9799995</c:v>
                </c:pt>
                <c:pt idx="49">
                  <c:v>1942129976.1699996</c:v>
                </c:pt>
                <c:pt idx="50">
                  <c:v>1859287233.8699996</c:v>
                </c:pt>
                <c:pt idx="51">
                  <c:v>1899098870.6799998</c:v>
                </c:pt>
                <c:pt idx="52">
                  <c:v>1901120970.7899997</c:v>
                </c:pt>
                <c:pt idx="53">
                  <c:v>1946658559.4899988</c:v>
                </c:pt>
                <c:pt idx="54">
                  <c:v>1946181907.0000002</c:v>
                </c:pt>
                <c:pt idx="55">
                  <c:v>2081445783.95</c:v>
                </c:pt>
                <c:pt idx="56">
                  <c:v>2073266386.27</c:v>
                </c:pt>
                <c:pt idx="57">
                  <c:v>2134960412.0699997</c:v>
                </c:pt>
                <c:pt idx="58">
                  <c:v>2208224423.6999993</c:v>
                </c:pt>
                <c:pt idx="59">
                  <c:v>2358388403.9099994</c:v>
                </c:pt>
                <c:pt idx="60">
                  <c:v>2404668854.04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F-45C5-AE7C-91F620E06AAF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CRR LOCKEDACL</c:v>
                </c:pt>
              </c:strCache>
            </c:strRef>
          </c:tx>
          <c:spPr>
            <a:solidFill>
              <a:srgbClr val="7C858D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44713</c:v>
                </c:pt>
                <c:pt idx="1">
                  <c:v>44714</c:v>
                </c:pt>
                <c:pt idx="2">
                  <c:v>44715</c:v>
                </c:pt>
                <c:pt idx="3">
                  <c:v>44716</c:v>
                </c:pt>
                <c:pt idx="4">
                  <c:v>44717</c:v>
                </c:pt>
                <c:pt idx="5">
                  <c:v>44718</c:v>
                </c:pt>
                <c:pt idx="6">
                  <c:v>44719</c:v>
                </c:pt>
                <c:pt idx="7">
                  <c:v>44720</c:v>
                </c:pt>
                <c:pt idx="8">
                  <c:v>44721</c:v>
                </c:pt>
                <c:pt idx="9">
                  <c:v>44722</c:v>
                </c:pt>
                <c:pt idx="10">
                  <c:v>44723</c:v>
                </c:pt>
                <c:pt idx="11">
                  <c:v>44724</c:v>
                </c:pt>
                <c:pt idx="12">
                  <c:v>44725</c:v>
                </c:pt>
                <c:pt idx="13">
                  <c:v>44726</c:v>
                </c:pt>
                <c:pt idx="14">
                  <c:v>44727</c:v>
                </c:pt>
                <c:pt idx="15">
                  <c:v>44728</c:v>
                </c:pt>
                <c:pt idx="16">
                  <c:v>44729</c:v>
                </c:pt>
                <c:pt idx="17">
                  <c:v>44730</c:v>
                </c:pt>
                <c:pt idx="18">
                  <c:v>44731</c:v>
                </c:pt>
                <c:pt idx="19">
                  <c:v>44732</c:v>
                </c:pt>
                <c:pt idx="20">
                  <c:v>44733</c:v>
                </c:pt>
                <c:pt idx="21">
                  <c:v>44734</c:v>
                </c:pt>
                <c:pt idx="22">
                  <c:v>44735</c:v>
                </c:pt>
                <c:pt idx="23">
                  <c:v>44736</c:v>
                </c:pt>
                <c:pt idx="24">
                  <c:v>44737</c:v>
                </c:pt>
                <c:pt idx="25">
                  <c:v>44738</c:v>
                </c:pt>
                <c:pt idx="26">
                  <c:v>44739</c:v>
                </c:pt>
                <c:pt idx="27">
                  <c:v>44740</c:v>
                </c:pt>
                <c:pt idx="28">
                  <c:v>44741</c:v>
                </c:pt>
                <c:pt idx="29">
                  <c:v>44742</c:v>
                </c:pt>
                <c:pt idx="30">
                  <c:v>44743</c:v>
                </c:pt>
                <c:pt idx="31">
                  <c:v>44744</c:v>
                </c:pt>
                <c:pt idx="32">
                  <c:v>44745</c:v>
                </c:pt>
                <c:pt idx="33">
                  <c:v>44746</c:v>
                </c:pt>
                <c:pt idx="34">
                  <c:v>44747</c:v>
                </c:pt>
                <c:pt idx="35">
                  <c:v>44748</c:v>
                </c:pt>
                <c:pt idx="36">
                  <c:v>44749</c:v>
                </c:pt>
                <c:pt idx="37">
                  <c:v>44750</c:v>
                </c:pt>
                <c:pt idx="38">
                  <c:v>44751</c:v>
                </c:pt>
                <c:pt idx="39">
                  <c:v>44752</c:v>
                </c:pt>
                <c:pt idx="40">
                  <c:v>44753</c:v>
                </c:pt>
                <c:pt idx="41">
                  <c:v>44754</c:v>
                </c:pt>
                <c:pt idx="42">
                  <c:v>44755</c:v>
                </c:pt>
                <c:pt idx="43">
                  <c:v>44756</c:v>
                </c:pt>
                <c:pt idx="44">
                  <c:v>44757</c:v>
                </c:pt>
                <c:pt idx="45">
                  <c:v>44758</c:v>
                </c:pt>
                <c:pt idx="46">
                  <c:v>44759</c:v>
                </c:pt>
                <c:pt idx="47">
                  <c:v>44760</c:v>
                </c:pt>
                <c:pt idx="48">
                  <c:v>44761</c:v>
                </c:pt>
                <c:pt idx="49">
                  <c:v>44762</c:v>
                </c:pt>
                <c:pt idx="50">
                  <c:v>44763</c:v>
                </c:pt>
                <c:pt idx="51">
                  <c:v>44764</c:v>
                </c:pt>
                <c:pt idx="52">
                  <c:v>44765</c:v>
                </c:pt>
                <c:pt idx="53">
                  <c:v>44766</c:v>
                </c:pt>
                <c:pt idx="54">
                  <c:v>44767</c:v>
                </c:pt>
                <c:pt idx="55">
                  <c:v>44768</c:v>
                </c:pt>
                <c:pt idx="56">
                  <c:v>44769</c:v>
                </c:pt>
                <c:pt idx="57">
                  <c:v>44770</c:v>
                </c:pt>
                <c:pt idx="58">
                  <c:v>44771</c:v>
                </c:pt>
                <c:pt idx="59">
                  <c:v>44772</c:v>
                </c:pt>
                <c:pt idx="60">
                  <c:v>44773</c:v>
                </c:pt>
              </c:numCache>
            </c:num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808525947.25999999</c:v>
                </c:pt>
                <c:pt idx="1">
                  <c:v>808525947.25999999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332517956.95000005</c:v>
                </c:pt>
                <c:pt idx="9">
                  <c:v>269019561.53000009</c:v>
                </c:pt>
                <c:pt idx="10">
                  <c:v>269019561.52999997</c:v>
                </c:pt>
                <c:pt idx="11">
                  <c:v>269019561.52999997</c:v>
                </c:pt>
                <c:pt idx="12">
                  <c:v>269019561.53000003</c:v>
                </c:pt>
                <c:pt idx="13">
                  <c:v>269019561.52999997</c:v>
                </c:pt>
                <c:pt idx="14">
                  <c:v>269019561.53000003</c:v>
                </c:pt>
                <c:pt idx="15">
                  <c:v>1193241748.2399995</c:v>
                </c:pt>
                <c:pt idx="16">
                  <c:v>766050421.16999972</c:v>
                </c:pt>
                <c:pt idx="17">
                  <c:v>766050421.16999984</c:v>
                </c:pt>
                <c:pt idx="18">
                  <c:v>766050421.17000008</c:v>
                </c:pt>
                <c:pt idx="19">
                  <c:v>766050421.17000008</c:v>
                </c:pt>
                <c:pt idx="20">
                  <c:v>766050421.16999996</c:v>
                </c:pt>
                <c:pt idx="21">
                  <c:v>766050421.17000008</c:v>
                </c:pt>
                <c:pt idx="22">
                  <c:v>766050421.17000008</c:v>
                </c:pt>
                <c:pt idx="23">
                  <c:v>766050421.16999984</c:v>
                </c:pt>
                <c:pt idx="24">
                  <c:v>766050421.1700002</c:v>
                </c:pt>
                <c:pt idx="25">
                  <c:v>766050421.17000008</c:v>
                </c:pt>
                <c:pt idx="26">
                  <c:v>766050421.17000008</c:v>
                </c:pt>
                <c:pt idx="27">
                  <c:v>766050421.16999996</c:v>
                </c:pt>
                <c:pt idx="28">
                  <c:v>766050421.17000008</c:v>
                </c:pt>
                <c:pt idx="29">
                  <c:v>766050421.1700002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320585697.27000004</c:v>
                </c:pt>
                <c:pt idx="44">
                  <c:v>277715579.82999992</c:v>
                </c:pt>
                <c:pt idx="45">
                  <c:v>277715579.83000004</c:v>
                </c:pt>
                <c:pt idx="46">
                  <c:v>277715579.82999998</c:v>
                </c:pt>
                <c:pt idx="47">
                  <c:v>277715579.83000004</c:v>
                </c:pt>
                <c:pt idx="48">
                  <c:v>277715579.82999998</c:v>
                </c:pt>
                <c:pt idx="49">
                  <c:v>277715579.82999998</c:v>
                </c:pt>
                <c:pt idx="50">
                  <c:v>1273138683.0200002</c:v>
                </c:pt>
                <c:pt idx="51">
                  <c:v>815757995.25000036</c:v>
                </c:pt>
                <c:pt idx="52">
                  <c:v>815757995.25000036</c:v>
                </c:pt>
                <c:pt idx="53">
                  <c:v>815757995.25</c:v>
                </c:pt>
                <c:pt idx="54">
                  <c:v>815757995.24999988</c:v>
                </c:pt>
                <c:pt idx="55">
                  <c:v>815757995.25000012</c:v>
                </c:pt>
                <c:pt idx="56">
                  <c:v>815757995.25000048</c:v>
                </c:pt>
                <c:pt idx="57">
                  <c:v>815757995.24999988</c:v>
                </c:pt>
                <c:pt idx="58">
                  <c:v>815757995.25000012</c:v>
                </c:pt>
                <c:pt idx="59">
                  <c:v>815757995.25000024</c:v>
                </c:pt>
                <c:pt idx="60">
                  <c:v>815757995.24999988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F-45C5-AE7C-91F620E06AAF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 DAM EXPOSURE </c:v>
                </c:pt>
              </c:strCache>
            </c:strRef>
          </c:tx>
          <c:spPr>
            <a:solidFill>
              <a:srgbClr val="335F82"/>
            </a:solidFill>
            <a:ln w="25400">
              <a:noFill/>
            </a:ln>
            <a:effectLst/>
          </c:spPr>
          <c:val>
            <c:numRef>
              <c:f>Sheet1!$E$2:$E$62</c:f>
              <c:numCache>
                <c:formatCode>_(* #,##0.00_);_(* \(#,##0.00\);_(* "-"??_);_(@_)</c:formatCode>
                <c:ptCount val="61"/>
                <c:pt idx="0">
                  <c:v>686461341.37000024</c:v>
                </c:pt>
                <c:pt idx="1">
                  <c:v>415947685.61999989</c:v>
                </c:pt>
                <c:pt idx="2">
                  <c:v>407193473.87</c:v>
                </c:pt>
                <c:pt idx="3">
                  <c:v>400902388.31000006</c:v>
                </c:pt>
                <c:pt idx="4">
                  <c:v>406855133.6699999</c:v>
                </c:pt>
                <c:pt idx="5">
                  <c:v>500463834.44</c:v>
                </c:pt>
                <c:pt idx="6">
                  <c:v>506692622.23999989</c:v>
                </c:pt>
                <c:pt idx="7">
                  <c:v>492584637.95000017</c:v>
                </c:pt>
                <c:pt idx="8">
                  <c:v>496427813.74000025</c:v>
                </c:pt>
                <c:pt idx="9">
                  <c:v>524759548.57999986</c:v>
                </c:pt>
                <c:pt idx="10">
                  <c:v>497776229.85000026</c:v>
                </c:pt>
                <c:pt idx="11">
                  <c:v>494076210.09000009</c:v>
                </c:pt>
                <c:pt idx="12">
                  <c:v>509982581.02999973</c:v>
                </c:pt>
                <c:pt idx="13">
                  <c:v>457564681.95999992</c:v>
                </c:pt>
                <c:pt idx="14">
                  <c:v>478034793.47000027</c:v>
                </c:pt>
                <c:pt idx="15">
                  <c:v>422936913.19999981</c:v>
                </c:pt>
                <c:pt idx="16">
                  <c:v>427808744.19999993</c:v>
                </c:pt>
                <c:pt idx="17">
                  <c:v>388284480.48000008</c:v>
                </c:pt>
                <c:pt idx="18">
                  <c:v>385059752.84000009</c:v>
                </c:pt>
                <c:pt idx="19">
                  <c:v>409107800.3599999</c:v>
                </c:pt>
                <c:pt idx="20">
                  <c:v>406705828.21999991</c:v>
                </c:pt>
                <c:pt idx="21">
                  <c:v>455489542.36999977</c:v>
                </c:pt>
                <c:pt idx="22">
                  <c:v>514853846.71999991</c:v>
                </c:pt>
                <c:pt idx="23">
                  <c:v>451865949.00999987</c:v>
                </c:pt>
                <c:pt idx="24">
                  <c:v>407685253.61999995</c:v>
                </c:pt>
                <c:pt idx="25">
                  <c:v>379178484.88</c:v>
                </c:pt>
                <c:pt idx="26">
                  <c:v>357340585.30000007</c:v>
                </c:pt>
                <c:pt idx="27">
                  <c:v>375325205.05000019</c:v>
                </c:pt>
                <c:pt idx="28">
                  <c:v>344984262.40000004</c:v>
                </c:pt>
                <c:pt idx="29">
                  <c:v>567448199.67000031</c:v>
                </c:pt>
                <c:pt idx="30">
                  <c:v>359291051.16000026</c:v>
                </c:pt>
                <c:pt idx="31">
                  <c:v>308785266.67999971</c:v>
                </c:pt>
                <c:pt idx="32">
                  <c:v>317939346.4000001</c:v>
                </c:pt>
                <c:pt idx="33">
                  <c:v>319408226.13999999</c:v>
                </c:pt>
                <c:pt idx="34">
                  <c:v>330835351.04999989</c:v>
                </c:pt>
                <c:pt idx="35">
                  <c:v>307103946.56000012</c:v>
                </c:pt>
                <c:pt idx="36">
                  <c:v>359802610.01999974</c:v>
                </c:pt>
                <c:pt idx="37">
                  <c:v>407802553.69999975</c:v>
                </c:pt>
                <c:pt idx="38">
                  <c:v>406159714.0200001</c:v>
                </c:pt>
                <c:pt idx="39">
                  <c:v>484317917.54000002</c:v>
                </c:pt>
                <c:pt idx="40">
                  <c:v>606477945.09999979</c:v>
                </c:pt>
                <c:pt idx="41">
                  <c:v>489883067.24000043</c:v>
                </c:pt>
                <c:pt idx="42">
                  <c:v>526210480.28000009</c:v>
                </c:pt>
                <c:pt idx="43">
                  <c:v>520862915.7900002</c:v>
                </c:pt>
                <c:pt idx="44">
                  <c:v>450036273.8599999</c:v>
                </c:pt>
                <c:pt idx="45">
                  <c:v>444738326.69000012</c:v>
                </c:pt>
                <c:pt idx="46">
                  <c:v>467705553.10000008</c:v>
                </c:pt>
                <c:pt idx="47">
                  <c:v>556977405.36999977</c:v>
                </c:pt>
                <c:pt idx="48">
                  <c:v>562665939.79999983</c:v>
                </c:pt>
                <c:pt idx="49">
                  <c:v>602935595.73000014</c:v>
                </c:pt>
                <c:pt idx="50">
                  <c:v>454570481.09999979</c:v>
                </c:pt>
                <c:pt idx="51">
                  <c:v>457855845.15000021</c:v>
                </c:pt>
                <c:pt idx="52">
                  <c:v>427115390.1699999</c:v>
                </c:pt>
                <c:pt idx="53">
                  <c:v>418206747.88000011</c:v>
                </c:pt>
                <c:pt idx="54">
                  <c:v>463134873.1700002</c:v>
                </c:pt>
                <c:pt idx="55">
                  <c:v>443643956.78000003</c:v>
                </c:pt>
                <c:pt idx="56">
                  <c:v>430975675.38000011</c:v>
                </c:pt>
                <c:pt idx="57">
                  <c:v>464288483.48999983</c:v>
                </c:pt>
                <c:pt idx="58">
                  <c:v>447471375.07000005</c:v>
                </c:pt>
                <c:pt idx="59">
                  <c:v>411407490.08999985</c:v>
                </c:pt>
                <c:pt idx="60">
                  <c:v>393206530.60000002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F-45C5-AE7C-91F620E06AAF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33BED2"/>
            </a:solidFill>
            <a:ln>
              <a:noFill/>
            </a:ln>
            <a:effectLst/>
          </c:spPr>
          <c:cat>
            <c:numRef>
              <c:f>Sheet1!$A$2:$A$62</c:f>
              <c:numCache>
                <c:formatCode>[$-409]mm/dd/yyyy</c:formatCode>
                <c:ptCount val="61"/>
                <c:pt idx="0">
                  <c:v>44713</c:v>
                </c:pt>
                <c:pt idx="1">
                  <c:v>44714</c:v>
                </c:pt>
                <c:pt idx="2">
                  <c:v>44715</c:v>
                </c:pt>
                <c:pt idx="3">
                  <c:v>44716</c:v>
                </c:pt>
                <c:pt idx="4">
                  <c:v>44717</c:v>
                </c:pt>
                <c:pt idx="5">
                  <c:v>44718</c:v>
                </c:pt>
                <c:pt idx="6">
                  <c:v>44719</c:v>
                </c:pt>
                <c:pt idx="7">
                  <c:v>44720</c:v>
                </c:pt>
                <c:pt idx="8">
                  <c:v>44721</c:v>
                </c:pt>
                <c:pt idx="9">
                  <c:v>44722</c:v>
                </c:pt>
                <c:pt idx="10">
                  <c:v>44723</c:v>
                </c:pt>
                <c:pt idx="11">
                  <c:v>44724</c:v>
                </c:pt>
                <c:pt idx="12">
                  <c:v>44725</c:v>
                </c:pt>
                <c:pt idx="13">
                  <c:v>44726</c:v>
                </c:pt>
                <c:pt idx="14">
                  <c:v>44727</c:v>
                </c:pt>
                <c:pt idx="15">
                  <c:v>44728</c:v>
                </c:pt>
                <c:pt idx="16">
                  <c:v>44729</c:v>
                </c:pt>
                <c:pt idx="17">
                  <c:v>44730</c:v>
                </c:pt>
                <c:pt idx="18">
                  <c:v>44731</c:v>
                </c:pt>
                <c:pt idx="19">
                  <c:v>44732</c:v>
                </c:pt>
                <c:pt idx="20">
                  <c:v>44733</c:v>
                </c:pt>
                <c:pt idx="21">
                  <c:v>44734</c:v>
                </c:pt>
                <c:pt idx="22">
                  <c:v>44735</c:v>
                </c:pt>
                <c:pt idx="23">
                  <c:v>44736</c:v>
                </c:pt>
                <c:pt idx="24">
                  <c:v>44737</c:v>
                </c:pt>
                <c:pt idx="25">
                  <c:v>44738</c:v>
                </c:pt>
                <c:pt idx="26">
                  <c:v>44739</c:v>
                </c:pt>
                <c:pt idx="27">
                  <c:v>44740</c:v>
                </c:pt>
                <c:pt idx="28">
                  <c:v>44741</c:v>
                </c:pt>
                <c:pt idx="29">
                  <c:v>44742</c:v>
                </c:pt>
                <c:pt idx="30">
                  <c:v>44743</c:v>
                </c:pt>
                <c:pt idx="31">
                  <c:v>44744</c:v>
                </c:pt>
                <c:pt idx="32">
                  <c:v>44745</c:v>
                </c:pt>
                <c:pt idx="33">
                  <c:v>44746</c:v>
                </c:pt>
                <c:pt idx="34">
                  <c:v>44747</c:v>
                </c:pt>
                <c:pt idx="35">
                  <c:v>44748</c:v>
                </c:pt>
                <c:pt idx="36">
                  <c:v>44749</c:v>
                </c:pt>
                <c:pt idx="37">
                  <c:v>44750</c:v>
                </c:pt>
                <c:pt idx="38">
                  <c:v>44751</c:v>
                </c:pt>
                <c:pt idx="39">
                  <c:v>44752</c:v>
                </c:pt>
                <c:pt idx="40">
                  <c:v>44753</c:v>
                </c:pt>
                <c:pt idx="41">
                  <c:v>44754</c:v>
                </c:pt>
                <c:pt idx="42">
                  <c:v>44755</c:v>
                </c:pt>
                <c:pt idx="43">
                  <c:v>44756</c:v>
                </c:pt>
                <c:pt idx="44">
                  <c:v>44757</c:v>
                </c:pt>
                <c:pt idx="45">
                  <c:v>44758</c:v>
                </c:pt>
                <c:pt idx="46">
                  <c:v>44759</c:v>
                </c:pt>
                <c:pt idx="47">
                  <c:v>44760</c:v>
                </c:pt>
                <c:pt idx="48">
                  <c:v>44761</c:v>
                </c:pt>
                <c:pt idx="49">
                  <c:v>44762</c:v>
                </c:pt>
                <c:pt idx="50">
                  <c:v>44763</c:v>
                </c:pt>
                <c:pt idx="51">
                  <c:v>44764</c:v>
                </c:pt>
                <c:pt idx="52">
                  <c:v>44765</c:v>
                </c:pt>
                <c:pt idx="53">
                  <c:v>44766</c:v>
                </c:pt>
                <c:pt idx="54">
                  <c:v>44767</c:v>
                </c:pt>
                <c:pt idx="55">
                  <c:v>44768</c:v>
                </c:pt>
                <c:pt idx="56">
                  <c:v>44769</c:v>
                </c:pt>
                <c:pt idx="57">
                  <c:v>44770</c:v>
                </c:pt>
                <c:pt idx="58">
                  <c:v>44771</c:v>
                </c:pt>
                <c:pt idx="59">
                  <c:v>44772</c:v>
                </c:pt>
                <c:pt idx="60">
                  <c:v>44773</c:v>
                </c:pt>
              </c:numCache>
            </c:numRef>
          </c:cat>
          <c:val>
            <c:numRef>
              <c:f>Sheet1!$F$2:$F$62</c:f>
              <c:numCache>
                <c:formatCode>_(* #,##0.00_);_(* \(#,##0.00\);_(* "-"??_);_(@_)</c:formatCode>
                <c:ptCount val="61"/>
                <c:pt idx="0">
                  <c:v>1837666411.940001</c:v>
                </c:pt>
                <c:pt idx="1">
                  <c:v>2003571347.1600018</c:v>
                </c:pt>
                <c:pt idx="2">
                  <c:v>2686256951.9999981</c:v>
                </c:pt>
                <c:pt idx="3">
                  <c:v>2631449327.7600036</c:v>
                </c:pt>
                <c:pt idx="4">
                  <c:v>2581384600.6500063</c:v>
                </c:pt>
                <c:pt idx="5">
                  <c:v>2423019226.690001</c:v>
                </c:pt>
                <c:pt idx="6">
                  <c:v>2659791632.7799993</c:v>
                </c:pt>
                <c:pt idx="7">
                  <c:v>3021424757.7800002</c:v>
                </c:pt>
                <c:pt idx="8">
                  <c:v>2633908202.5600028</c:v>
                </c:pt>
                <c:pt idx="9">
                  <c:v>2850572346.9200039</c:v>
                </c:pt>
                <c:pt idx="10">
                  <c:v>2853864143.5200005</c:v>
                </c:pt>
                <c:pt idx="11">
                  <c:v>2827150759.8500032</c:v>
                </c:pt>
                <c:pt idx="12">
                  <c:v>2766972939.4600091</c:v>
                </c:pt>
                <c:pt idx="13">
                  <c:v>2746903611.8600006</c:v>
                </c:pt>
                <c:pt idx="14">
                  <c:v>2941793909.6199975</c:v>
                </c:pt>
                <c:pt idx="15">
                  <c:v>2223199367.2300024</c:v>
                </c:pt>
                <c:pt idx="16">
                  <c:v>2551213936.0300045</c:v>
                </c:pt>
                <c:pt idx="17">
                  <c:v>2530617168.7900033</c:v>
                </c:pt>
                <c:pt idx="18">
                  <c:v>2510500977.9600058</c:v>
                </c:pt>
                <c:pt idx="19">
                  <c:v>2489886442.4000082</c:v>
                </c:pt>
                <c:pt idx="20">
                  <c:v>2359204565.639997</c:v>
                </c:pt>
                <c:pt idx="21">
                  <c:v>2280517768.6700015</c:v>
                </c:pt>
                <c:pt idx="22">
                  <c:v>2309571385.849998</c:v>
                </c:pt>
                <c:pt idx="23">
                  <c:v>2429281315.0200028</c:v>
                </c:pt>
                <c:pt idx="24">
                  <c:v>2578046939.5500045</c:v>
                </c:pt>
                <c:pt idx="25">
                  <c:v>2590320252.5700064</c:v>
                </c:pt>
                <c:pt idx="26">
                  <c:v>2418716061.8100004</c:v>
                </c:pt>
                <c:pt idx="27">
                  <c:v>2324219758.9800034</c:v>
                </c:pt>
                <c:pt idx="28">
                  <c:v>2323807234.4499998</c:v>
                </c:pt>
                <c:pt idx="29">
                  <c:v>2099207710.9699976</c:v>
                </c:pt>
                <c:pt idx="30">
                  <c:v>3034237472.8800015</c:v>
                </c:pt>
                <c:pt idx="31">
                  <c:v>2967222256.8500028</c:v>
                </c:pt>
                <c:pt idx="32">
                  <c:v>2947519155.2399993</c:v>
                </c:pt>
                <c:pt idx="33">
                  <c:v>2945226432.309999</c:v>
                </c:pt>
                <c:pt idx="34">
                  <c:v>2829370421.940002</c:v>
                </c:pt>
                <c:pt idx="35">
                  <c:v>2767433084.9400058</c:v>
                </c:pt>
                <c:pt idx="36">
                  <c:v>2773950944.6999998</c:v>
                </c:pt>
                <c:pt idx="37">
                  <c:v>3024382666.7699966</c:v>
                </c:pt>
                <c:pt idx="38">
                  <c:v>2988349715.980001</c:v>
                </c:pt>
                <c:pt idx="39">
                  <c:v>2974880348.5500031</c:v>
                </c:pt>
                <c:pt idx="40">
                  <c:v>2850609721.2799964</c:v>
                </c:pt>
                <c:pt idx="41">
                  <c:v>2977517100.0099969</c:v>
                </c:pt>
                <c:pt idx="42">
                  <c:v>2803913021.969996</c:v>
                </c:pt>
                <c:pt idx="43">
                  <c:v>2454986074.7200003</c:v>
                </c:pt>
                <c:pt idx="44">
                  <c:v>3046890904.3199987</c:v>
                </c:pt>
                <c:pt idx="45">
                  <c:v>3053782276.2600064</c:v>
                </c:pt>
                <c:pt idx="46">
                  <c:v>3075777775.1600037</c:v>
                </c:pt>
                <c:pt idx="47">
                  <c:v>2987783889.8399949</c:v>
                </c:pt>
                <c:pt idx="48">
                  <c:v>2828357842.3000054</c:v>
                </c:pt>
                <c:pt idx="49">
                  <c:v>3971542201.9499984</c:v>
                </c:pt>
                <c:pt idx="50">
                  <c:v>3282190369.1399999</c:v>
                </c:pt>
                <c:pt idx="51">
                  <c:v>3603435921.7099981</c:v>
                </c:pt>
                <c:pt idx="52">
                  <c:v>3632154276.5799985</c:v>
                </c:pt>
                <c:pt idx="53">
                  <c:v>3594822491.1699991</c:v>
                </c:pt>
                <c:pt idx="54">
                  <c:v>3464840362.079998</c:v>
                </c:pt>
                <c:pt idx="55">
                  <c:v>3343378261.7799954</c:v>
                </c:pt>
                <c:pt idx="56">
                  <c:v>3350285920.6199994</c:v>
                </c:pt>
                <c:pt idx="57">
                  <c:v>3666350991.4699955</c:v>
                </c:pt>
                <c:pt idx="58">
                  <c:v>3664544211.1400084</c:v>
                </c:pt>
                <c:pt idx="59">
                  <c:v>3550444115.9100022</c:v>
                </c:pt>
                <c:pt idx="60">
                  <c:v>3522364625.2700019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7F-45C5-AE7C-91F620E06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26303"/>
        <c:axId val="1357331295"/>
      </c:areaChart>
      <c:dateAx>
        <c:axId val="1357326303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31295"/>
        <c:crosses val="autoZero"/>
        <c:auto val="1"/>
        <c:lblOffset val="100"/>
        <c:baseTimeUnit val="days"/>
      </c:dateAx>
      <c:valAx>
        <c:axId val="1357331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326303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1.9035257193303786E-2"/>
                <c:y val="0.37420981126786435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Graph1!$C$2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685B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Graph1!$C$3:$C$7</c:f>
              <c:numCache>
                <c:formatCode>_(* #,##0_);_(* \(#,##0\);_(* "-"??_);_(@_)</c:formatCode>
                <c:ptCount val="5"/>
                <c:pt idx="0">
                  <c:v>72237969.277666599</c:v>
                </c:pt>
                <c:pt idx="1">
                  <c:v>137685153.06900033</c:v>
                </c:pt>
                <c:pt idx="2">
                  <c:v>268439746.56999975</c:v>
                </c:pt>
                <c:pt idx="3">
                  <c:v>1129143605.0479996</c:v>
                </c:pt>
                <c:pt idx="4">
                  <c:v>421138098.22933525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4-466D-9C3D-191A170FBBC5}"/>
            </c:ext>
          </c:extLst>
        </c:ser>
        <c:ser>
          <c:idx val="2"/>
          <c:order val="1"/>
          <c:tx>
            <c:strRef>
              <c:f>Graph1!$D$2</c:f>
              <c:strCache>
                <c:ptCount val="1"/>
                <c:pt idx="0">
                  <c:v>DAM  EXPOSURE</c:v>
                </c:pt>
              </c:strCache>
            </c:strRef>
          </c:tx>
          <c:spPr>
            <a:solidFill>
              <a:srgbClr val="FFD100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Graph1!$D$3:$D$7</c:f>
              <c:numCache>
                <c:formatCode>_(* #,##0_);_(* \(#,##0\);_(* "-"??_);_(@_)</c:formatCode>
                <c:ptCount val="5"/>
                <c:pt idx="0">
                  <c:v>0</c:v>
                </c:pt>
                <c:pt idx="1">
                  <c:v>39162122.42999997</c:v>
                </c:pt>
                <c:pt idx="2">
                  <c:v>49497879.706000119</c:v>
                </c:pt>
                <c:pt idx="3">
                  <c:v>310392522.42599988</c:v>
                </c:pt>
                <c:pt idx="4">
                  <c:v>55674686.608333252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C4-466D-9C3D-191A170FBBC5}"/>
            </c:ext>
          </c:extLst>
        </c:ser>
        <c:ser>
          <c:idx val="3"/>
          <c:order val="2"/>
          <c:tx>
            <c:strRef>
              <c:f>Graph1!$E$2</c:f>
              <c:strCache>
                <c:ptCount val="1"/>
                <c:pt idx="0">
                  <c:v>CRR LOCKED ACL</c:v>
                </c:pt>
              </c:strCache>
            </c:strRef>
          </c:tx>
          <c:spPr>
            <a:solidFill>
              <a:srgbClr val="003865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Graph1!$E$3:$E$7</c:f>
              <c:numCache>
                <c:formatCode>_(* #,##0_);_(* \(#,##0\);_(* "-"??_);_(@_)</c:formatCode>
                <c:ptCount val="5"/>
                <c:pt idx="0">
                  <c:v>22119544.739666741</c:v>
                </c:pt>
                <c:pt idx="1">
                  <c:v>38867296.483333312</c:v>
                </c:pt>
                <c:pt idx="2">
                  <c:v>27492978.727000009</c:v>
                </c:pt>
                <c:pt idx="3">
                  <c:v>191521255.82533363</c:v>
                </c:pt>
                <c:pt idx="4">
                  <c:v>100585517.95033343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C4-466D-9C3D-191A170FBBC5}"/>
            </c:ext>
          </c:extLst>
        </c:ser>
        <c:ser>
          <c:idx val="4"/>
          <c:order val="3"/>
          <c:tx>
            <c:strRef>
              <c:f>Graph1!$F$2</c:f>
              <c:strCache>
                <c:ptCount val="1"/>
                <c:pt idx="0">
                  <c:v>DISCRETIONARY COLLATERAL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Graph1!$F$3:$F$7</c:f>
              <c:numCache>
                <c:formatCode>_(* #,##0_);_(* \(#,##0\);_(* "-"??_);_(@_)</c:formatCode>
                <c:ptCount val="5"/>
                <c:pt idx="0">
                  <c:v>110201859.51166643</c:v>
                </c:pt>
                <c:pt idx="1">
                  <c:v>249547149.16133311</c:v>
                </c:pt>
                <c:pt idx="2">
                  <c:v>297705514.97800028</c:v>
                </c:pt>
                <c:pt idx="3">
                  <c:v>1873424790.637671</c:v>
                </c:pt>
                <c:pt idx="4">
                  <c:v>717241440.5289923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C4-466D-9C3D-191A170FBBC5}"/>
            </c:ext>
          </c:extLst>
        </c:ser>
        <c:ser>
          <c:idx val="0"/>
          <c:order val="4"/>
          <c:tx>
            <c:strRef>
              <c:f>Graph1!$B$2</c:f>
              <c:strCache>
                <c:ptCount val="1"/>
                <c:pt idx="0">
                  <c:v>Total CPs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Graph1!$A$3:$A$7</c:f>
              <c:strCache>
                <c:ptCount val="5"/>
                <c:pt idx="0">
                  <c:v>CRR Only</c:v>
                </c:pt>
                <c:pt idx="1">
                  <c:v>Generation</c:v>
                </c:pt>
                <c:pt idx="2">
                  <c:v>Load</c:v>
                </c:pt>
                <c:pt idx="3">
                  <c:v>Load and Generation</c:v>
                </c:pt>
                <c:pt idx="4">
                  <c:v>Trader</c:v>
                </c:pt>
              </c:strCache>
            </c:strRef>
          </c:cat>
          <c:val>
            <c:numRef>
              <c:f>Graph1!$B$3:$B$7</c:f>
              <c:numCache>
                <c:formatCode>General</c:formatCode>
                <c:ptCount val="5"/>
                <c:pt idx="0">
                  <c:v>40</c:v>
                </c:pt>
                <c:pt idx="1">
                  <c:v>40</c:v>
                </c:pt>
                <c:pt idx="2">
                  <c:v>45</c:v>
                </c:pt>
                <c:pt idx="3">
                  <c:v>35</c:v>
                </c:pt>
                <c:pt idx="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C4-466D-9C3D-191A170FB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937184"/>
        <c:axId val="206951744"/>
      </c:barChart>
      <c:catAx>
        <c:axId val="2069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51744"/>
        <c:crosses val="autoZero"/>
        <c:auto val="1"/>
        <c:lblAlgn val="ctr"/>
        <c:lblOffset val="100"/>
        <c:noMultiLvlLbl val="0"/>
      </c:catAx>
      <c:valAx>
        <c:axId val="206951744"/>
        <c:scaling>
          <c:orientation val="minMax"/>
          <c:max val="3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37184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0.13805198329454235"/>
                <c:y val="0.21051253159891276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Trader!$F$1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Trader!$A$2:$A$395</c:f>
              <c:numCache>
                <c:formatCode>d\-mmm\-yy</c:formatCode>
                <c:ptCount val="394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  <c:pt idx="188">
                  <c:v>44536</c:v>
                </c:pt>
                <c:pt idx="189">
                  <c:v>44537</c:v>
                </c:pt>
                <c:pt idx="190">
                  <c:v>44538</c:v>
                </c:pt>
                <c:pt idx="191">
                  <c:v>44539</c:v>
                </c:pt>
                <c:pt idx="192">
                  <c:v>44540</c:v>
                </c:pt>
                <c:pt idx="193">
                  <c:v>44541</c:v>
                </c:pt>
                <c:pt idx="194">
                  <c:v>44542</c:v>
                </c:pt>
                <c:pt idx="195">
                  <c:v>44543</c:v>
                </c:pt>
                <c:pt idx="196">
                  <c:v>44544</c:v>
                </c:pt>
                <c:pt idx="197">
                  <c:v>44545</c:v>
                </c:pt>
                <c:pt idx="198">
                  <c:v>44546</c:v>
                </c:pt>
                <c:pt idx="199">
                  <c:v>44547</c:v>
                </c:pt>
                <c:pt idx="200">
                  <c:v>44548</c:v>
                </c:pt>
                <c:pt idx="201">
                  <c:v>44549</c:v>
                </c:pt>
                <c:pt idx="202">
                  <c:v>44550</c:v>
                </c:pt>
                <c:pt idx="203">
                  <c:v>44551</c:v>
                </c:pt>
                <c:pt idx="204">
                  <c:v>44552</c:v>
                </c:pt>
                <c:pt idx="205">
                  <c:v>44553</c:v>
                </c:pt>
                <c:pt idx="206">
                  <c:v>44554</c:v>
                </c:pt>
                <c:pt idx="207">
                  <c:v>44555</c:v>
                </c:pt>
                <c:pt idx="208">
                  <c:v>44556</c:v>
                </c:pt>
                <c:pt idx="209">
                  <c:v>44557</c:v>
                </c:pt>
                <c:pt idx="210">
                  <c:v>44558</c:v>
                </c:pt>
                <c:pt idx="211">
                  <c:v>44559</c:v>
                </c:pt>
                <c:pt idx="212">
                  <c:v>44560</c:v>
                </c:pt>
                <c:pt idx="213">
                  <c:v>44561</c:v>
                </c:pt>
                <c:pt idx="214">
                  <c:v>44563</c:v>
                </c:pt>
                <c:pt idx="215">
                  <c:v>44564</c:v>
                </c:pt>
                <c:pt idx="216">
                  <c:v>44565</c:v>
                </c:pt>
                <c:pt idx="217">
                  <c:v>44566</c:v>
                </c:pt>
                <c:pt idx="218">
                  <c:v>44567</c:v>
                </c:pt>
                <c:pt idx="219">
                  <c:v>44568</c:v>
                </c:pt>
                <c:pt idx="220">
                  <c:v>44569</c:v>
                </c:pt>
                <c:pt idx="221">
                  <c:v>44570</c:v>
                </c:pt>
                <c:pt idx="222">
                  <c:v>44571</c:v>
                </c:pt>
                <c:pt idx="223">
                  <c:v>44572</c:v>
                </c:pt>
                <c:pt idx="224">
                  <c:v>44573</c:v>
                </c:pt>
                <c:pt idx="225">
                  <c:v>44574</c:v>
                </c:pt>
                <c:pt idx="226">
                  <c:v>44575</c:v>
                </c:pt>
                <c:pt idx="227">
                  <c:v>44576</c:v>
                </c:pt>
                <c:pt idx="228">
                  <c:v>44577</c:v>
                </c:pt>
                <c:pt idx="229">
                  <c:v>44578</c:v>
                </c:pt>
                <c:pt idx="230">
                  <c:v>44579</c:v>
                </c:pt>
                <c:pt idx="231">
                  <c:v>44580</c:v>
                </c:pt>
                <c:pt idx="232">
                  <c:v>44581</c:v>
                </c:pt>
                <c:pt idx="233">
                  <c:v>44582</c:v>
                </c:pt>
                <c:pt idx="234">
                  <c:v>44583</c:v>
                </c:pt>
                <c:pt idx="235">
                  <c:v>44584</c:v>
                </c:pt>
                <c:pt idx="236">
                  <c:v>44585</c:v>
                </c:pt>
                <c:pt idx="237">
                  <c:v>44586</c:v>
                </c:pt>
                <c:pt idx="238">
                  <c:v>44587</c:v>
                </c:pt>
                <c:pt idx="239">
                  <c:v>44588</c:v>
                </c:pt>
                <c:pt idx="240">
                  <c:v>44589</c:v>
                </c:pt>
                <c:pt idx="241">
                  <c:v>44590</c:v>
                </c:pt>
                <c:pt idx="242">
                  <c:v>44591</c:v>
                </c:pt>
                <c:pt idx="243">
                  <c:v>44592</c:v>
                </c:pt>
                <c:pt idx="244">
                  <c:v>44593</c:v>
                </c:pt>
                <c:pt idx="245">
                  <c:v>44594</c:v>
                </c:pt>
                <c:pt idx="246">
                  <c:v>44595</c:v>
                </c:pt>
                <c:pt idx="247">
                  <c:v>44596</c:v>
                </c:pt>
                <c:pt idx="248">
                  <c:v>44597</c:v>
                </c:pt>
                <c:pt idx="249">
                  <c:v>44598</c:v>
                </c:pt>
                <c:pt idx="250">
                  <c:v>44599</c:v>
                </c:pt>
                <c:pt idx="251">
                  <c:v>44600</c:v>
                </c:pt>
                <c:pt idx="252">
                  <c:v>44601</c:v>
                </c:pt>
                <c:pt idx="253">
                  <c:v>44602</c:v>
                </c:pt>
                <c:pt idx="254">
                  <c:v>44603</c:v>
                </c:pt>
                <c:pt idx="255">
                  <c:v>44604</c:v>
                </c:pt>
                <c:pt idx="256">
                  <c:v>44605</c:v>
                </c:pt>
                <c:pt idx="257">
                  <c:v>44606</c:v>
                </c:pt>
                <c:pt idx="258">
                  <c:v>44607</c:v>
                </c:pt>
                <c:pt idx="259">
                  <c:v>44608</c:v>
                </c:pt>
                <c:pt idx="260">
                  <c:v>44609</c:v>
                </c:pt>
                <c:pt idx="261">
                  <c:v>44610</c:v>
                </c:pt>
                <c:pt idx="262">
                  <c:v>44611</c:v>
                </c:pt>
                <c:pt idx="263">
                  <c:v>44612</c:v>
                </c:pt>
                <c:pt idx="264">
                  <c:v>44613</c:v>
                </c:pt>
                <c:pt idx="265">
                  <c:v>44614</c:v>
                </c:pt>
                <c:pt idx="266">
                  <c:v>44615</c:v>
                </c:pt>
                <c:pt idx="267">
                  <c:v>44616</c:v>
                </c:pt>
                <c:pt idx="268">
                  <c:v>44617</c:v>
                </c:pt>
                <c:pt idx="269">
                  <c:v>44618</c:v>
                </c:pt>
                <c:pt idx="270">
                  <c:v>44619</c:v>
                </c:pt>
                <c:pt idx="271">
                  <c:v>44620</c:v>
                </c:pt>
                <c:pt idx="272">
                  <c:v>44621</c:v>
                </c:pt>
                <c:pt idx="273">
                  <c:v>44622</c:v>
                </c:pt>
                <c:pt idx="274">
                  <c:v>44623</c:v>
                </c:pt>
                <c:pt idx="275">
                  <c:v>44624</c:v>
                </c:pt>
                <c:pt idx="276">
                  <c:v>44625</c:v>
                </c:pt>
                <c:pt idx="277">
                  <c:v>44626</c:v>
                </c:pt>
                <c:pt idx="278">
                  <c:v>44627</c:v>
                </c:pt>
                <c:pt idx="279">
                  <c:v>44628</c:v>
                </c:pt>
                <c:pt idx="280">
                  <c:v>44629</c:v>
                </c:pt>
                <c:pt idx="281">
                  <c:v>44630</c:v>
                </c:pt>
                <c:pt idx="282">
                  <c:v>44631</c:v>
                </c:pt>
                <c:pt idx="283">
                  <c:v>44632</c:v>
                </c:pt>
                <c:pt idx="284">
                  <c:v>44633</c:v>
                </c:pt>
                <c:pt idx="285">
                  <c:v>44634</c:v>
                </c:pt>
                <c:pt idx="286">
                  <c:v>44635</c:v>
                </c:pt>
                <c:pt idx="287">
                  <c:v>44636</c:v>
                </c:pt>
                <c:pt idx="288">
                  <c:v>44637</c:v>
                </c:pt>
                <c:pt idx="289">
                  <c:v>44638</c:v>
                </c:pt>
                <c:pt idx="290">
                  <c:v>44639</c:v>
                </c:pt>
                <c:pt idx="291">
                  <c:v>44640</c:v>
                </c:pt>
                <c:pt idx="292">
                  <c:v>44641</c:v>
                </c:pt>
                <c:pt idx="293">
                  <c:v>44642</c:v>
                </c:pt>
                <c:pt idx="294">
                  <c:v>44643</c:v>
                </c:pt>
                <c:pt idx="295">
                  <c:v>44644</c:v>
                </c:pt>
                <c:pt idx="296">
                  <c:v>44645</c:v>
                </c:pt>
                <c:pt idx="297">
                  <c:v>44646</c:v>
                </c:pt>
                <c:pt idx="298">
                  <c:v>44647</c:v>
                </c:pt>
                <c:pt idx="299">
                  <c:v>44648</c:v>
                </c:pt>
                <c:pt idx="300">
                  <c:v>44649</c:v>
                </c:pt>
                <c:pt idx="301">
                  <c:v>44650</c:v>
                </c:pt>
                <c:pt idx="302">
                  <c:v>44651</c:v>
                </c:pt>
                <c:pt idx="303">
                  <c:v>44652</c:v>
                </c:pt>
                <c:pt idx="304">
                  <c:v>44653</c:v>
                </c:pt>
                <c:pt idx="305">
                  <c:v>44654</c:v>
                </c:pt>
                <c:pt idx="306">
                  <c:v>44655</c:v>
                </c:pt>
                <c:pt idx="307">
                  <c:v>44656</c:v>
                </c:pt>
                <c:pt idx="308">
                  <c:v>44657</c:v>
                </c:pt>
                <c:pt idx="309">
                  <c:v>44658</c:v>
                </c:pt>
                <c:pt idx="310">
                  <c:v>44659</c:v>
                </c:pt>
                <c:pt idx="311">
                  <c:v>44660</c:v>
                </c:pt>
                <c:pt idx="312">
                  <c:v>44661</c:v>
                </c:pt>
                <c:pt idx="313">
                  <c:v>44662</c:v>
                </c:pt>
                <c:pt idx="314">
                  <c:v>44663</c:v>
                </c:pt>
                <c:pt idx="315">
                  <c:v>44664</c:v>
                </c:pt>
                <c:pt idx="316">
                  <c:v>44665</c:v>
                </c:pt>
                <c:pt idx="317">
                  <c:v>44666</c:v>
                </c:pt>
                <c:pt idx="318">
                  <c:v>44667</c:v>
                </c:pt>
                <c:pt idx="319">
                  <c:v>44668</c:v>
                </c:pt>
                <c:pt idx="320">
                  <c:v>44669</c:v>
                </c:pt>
                <c:pt idx="321">
                  <c:v>44670</c:v>
                </c:pt>
                <c:pt idx="322">
                  <c:v>44671</c:v>
                </c:pt>
                <c:pt idx="323">
                  <c:v>44672</c:v>
                </c:pt>
                <c:pt idx="324">
                  <c:v>44673</c:v>
                </c:pt>
                <c:pt idx="325">
                  <c:v>44674</c:v>
                </c:pt>
                <c:pt idx="326">
                  <c:v>44675</c:v>
                </c:pt>
                <c:pt idx="327">
                  <c:v>44676</c:v>
                </c:pt>
                <c:pt idx="328">
                  <c:v>44677</c:v>
                </c:pt>
                <c:pt idx="329">
                  <c:v>44678</c:v>
                </c:pt>
                <c:pt idx="330">
                  <c:v>44679</c:v>
                </c:pt>
                <c:pt idx="331">
                  <c:v>44680</c:v>
                </c:pt>
                <c:pt idx="332">
                  <c:v>44681</c:v>
                </c:pt>
                <c:pt idx="333">
                  <c:v>44682</c:v>
                </c:pt>
                <c:pt idx="334">
                  <c:v>44683</c:v>
                </c:pt>
                <c:pt idx="335">
                  <c:v>44684</c:v>
                </c:pt>
                <c:pt idx="336">
                  <c:v>44685</c:v>
                </c:pt>
                <c:pt idx="337">
                  <c:v>44686</c:v>
                </c:pt>
                <c:pt idx="338">
                  <c:v>44687</c:v>
                </c:pt>
                <c:pt idx="339">
                  <c:v>44688</c:v>
                </c:pt>
                <c:pt idx="340">
                  <c:v>44689</c:v>
                </c:pt>
                <c:pt idx="341">
                  <c:v>44690</c:v>
                </c:pt>
                <c:pt idx="342">
                  <c:v>44691</c:v>
                </c:pt>
                <c:pt idx="343">
                  <c:v>44692</c:v>
                </c:pt>
                <c:pt idx="344">
                  <c:v>44693</c:v>
                </c:pt>
                <c:pt idx="345">
                  <c:v>44694</c:v>
                </c:pt>
                <c:pt idx="346">
                  <c:v>44695</c:v>
                </c:pt>
                <c:pt idx="347">
                  <c:v>44696</c:v>
                </c:pt>
                <c:pt idx="348">
                  <c:v>44697</c:v>
                </c:pt>
                <c:pt idx="349">
                  <c:v>44698</c:v>
                </c:pt>
                <c:pt idx="350">
                  <c:v>44699</c:v>
                </c:pt>
                <c:pt idx="351">
                  <c:v>44700</c:v>
                </c:pt>
                <c:pt idx="352">
                  <c:v>44701</c:v>
                </c:pt>
                <c:pt idx="353">
                  <c:v>44702</c:v>
                </c:pt>
                <c:pt idx="354">
                  <c:v>44703</c:v>
                </c:pt>
                <c:pt idx="355">
                  <c:v>44704</c:v>
                </c:pt>
                <c:pt idx="356">
                  <c:v>44705</c:v>
                </c:pt>
                <c:pt idx="357">
                  <c:v>44706</c:v>
                </c:pt>
                <c:pt idx="358">
                  <c:v>44707</c:v>
                </c:pt>
                <c:pt idx="359">
                  <c:v>44708</c:v>
                </c:pt>
                <c:pt idx="360">
                  <c:v>44709</c:v>
                </c:pt>
                <c:pt idx="361">
                  <c:v>44710</c:v>
                </c:pt>
                <c:pt idx="362">
                  <c:v>44711</c:v>
                </c:pt>
                <c:pt idx="363">
                  <c:v>44712</c:v>
                </c:pt>
                <c:pt idx="364">
                  <c:v>44713</c:v>
                </c:pt>
                <c:pt idx="365">
                  <c:v>44714</c:v>
                </c:pt>
                <c:pt idx="366">
                  <c:v>44715</c:v>
                </c:pt>
                <c:pt idx="367">
                  <c:v>44716</c:v>
                </c:pt>
                <c:pt idx="368">
                  <c:v>44717</c:v>
                </c:pt>
                <c:pt idx="369">
                  <c:v>44718</c:v>
                </c:pt>
                <c:pt idx="370">
                  <c:v>44719</c:v>
                </c:pt>
                <c:pt idx="371">
                  <c:v>44720</c:v>
                </c:pt>
                <c:pt idx="372">
                  <c:v>44721</c:v>
                </c:pt>
                <c:pt idx="373">
                  <c:v>44722</c:v>
                </c:pt>
                <c:pt idx="374">
                  <c:v>44723</c:v>
                </c:pt>
                <c:pt idx="375">
                  <c:v>44724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44730</c:v>
                </c:pt>
                <c:pt idx="382">
                  <c:v>44731</c:v>
                </c:pt>
                <c:pt idx="383">
                  <c:v>44732</c:v>
                </c:pt>
                <c:pt idx="384">
                  <c:v>44733</c:v>
                </c:pt>
                <c:pt idx="385">
                  <c:v>44734</c:v>
                </c:pt>
                <c:pt idx="386">
                  <c:v>44735</c:v>
                </c:pt>
                <c:pt idx="387">
                  <c:v>44736</c:v>
                </c:pt>
                <c:pt idx="388">
                  <c:v>44737</c:v>
                </c:pt>
                <c:pt idx="389">
                  <c:v>44738</c:v>
                </c:pt>
                <c:pt idx="390">
                  <c:v>44739</c:v>
                </c:pt>
                <c:pt idx="391">
                  <c:v>44740</c:v>
                </c:pt>
                <c:pt idx="392">
                  <c:v>44741</c:v>
                </c:pt>
                <c:pt idx="393">
                  <c:v>44742</c:v>
                </c:pt>
              </c:numCache>
            </c:numRef>
          </c:cat>
          <c:val>
            <c:numRef>
              <c:f>Trader!$F$2:$F$395</c:f>
              <c:numCache>
                <c:formatCode>#,##0.00</c:formatCode>
                <c:ptCount val="394"/>
                <c:pt idx="0">
                  <c:v>85064967.340000048</c:v>
                </c:pt>
                <c:pt idx="1">
                  <c:v>83086393.380000055</c:v>
                </c:pt>
                <c:pt idx="2">
                  <c:v>81426066.370000049</c:v>
                </c:pt>
                <c:pt idx="3">
                  <c:v>105427684.17000003</c:v>
                </c:pt>
                <c:pt idx="4">
                  <c:v>109400884.71000001</c:v>
                </c:pt>
                <c:pt idx="5">
                  <c:v>106374913.24000004</c:v>
                </c:pt>
                <c:pt idx="6">
                  <c:v>92946957.069999993</c:v>
                </c:pt>
                <c:pt idx="7">
                  <c:v>87679963.530000001</c:v>
                </c:pt>
                <c:pt idx="8">
                  <c:v>68123330.25</c:v>
                </c:pt>
                <c:pt idx="9">
                  <c:v>70686104.110000044</c:v>
                </c:pt>
                <c:pt idx="10">
                  <c:v>71238757.310000077</c:v>
                </c:pt>
                <c:pt idx="11">
                  <c:v>78511389.409999996</c:v>
                </c:pt>
                <c:pt idx="12">
                  <c:v>78699660.530000046</c:v>
                </c:pt>
                <c:pt idx="13">
                  <c:v>99231442.180000052</c:v>
                </c:pt>
                <c:pt idx="14">
                  <c:v>138784180.0800001</c:v>
                </c:pt>
                <c:pt idx="15">
                  <c:v>121215127.64000003</c:v>
                </c:pt>
                <c:pt idx="16">
                  <c:v>118753916.34000005</c:v>
                </c:pt>
                <c:pt idx="17">
                  <c:v>115857912.01000004</c:v>
                </c:pt>
                <c:pt idx="18">
                  <c:v>116469649.08000004</c:v>
                </c:pt>
                <c:pt idx="19">
                  <c:v>117387376.36000004</c:v>
                </c:pt>
                <c:pt idx="20">
                  <c:v>101242264.55000003</c:v>
                </c:pt>
                <c:pt idx="21">
                  <c:v>84247601.230000034</c:v>
                </c:pt>
                <c:pt idx="22">
                  <c:v>79326071.540000036</c:v>
                </c:pt>
                <c:pt idx="23">
                  <c:v>82461868.76000002</c:v>
                </c:pt>
                <c:pt idx="24">
                  <c:v>89562227.01000002</c:v>
                </c:pt>
                <c:pt idx="25">
                  <c:v>97639428.720000044</c:v>
                </c:pt>
                <c:pt idx="26">
                  <c:v>98391058.199999988</c:v>
                </c:pt>
                <c:pt idx="27">
                  <c:v>96532444.250000045</c:v>
                </c:pt>
                <c:pt idx="28">
                  <c:v>94194523.880000055</c:v>
                </c:pt>
                <c:pt idx="29">
                  <c:v>97041210.460000053</c:v>
                </c:pt>
                <c:pt idx="30">
                  <c:v>101428919.77</c:v>
                </c:pt>
                <c:pt idx="31">
                  <c:v>114124052.48999998</c:v>
                </c:pt>
                <c:pt idx="32">
                  <c:v>120659204.22000001</c:v>
                </c:pt>
                <c:pt idx="33">
                  <c:v>122241254.24000004</c:v>
                </c:pt>
                <c:pt idx="34">
                  <c:v>121293499.23999999</c:v>
                </c:pt>
                <c:pt idx="35">
                  <c:v>117331412.81</c:v>
                </c:pt>
                <c:pt idx="36">
                  <c:v>110081740.37000003</c:v>
                </c:pt>
                <c:pt idx="37">
                  <c:v>105606529.13000003</c:v>
                </c:pt>
                <c:pt idx="38">
                  <c:v>108525074.75000001</c:v>
                </c:pt>
                <c:pt idx="39">
                  <c:v>108711765.20000005</c:v>
                </c:pt>
                <c:pt idx="40">
                  <c:v>111595752.31000003</c:v>
                </c:pt>
                <c:pt idx="41">
                  <c:v>112603400.90000008</c:v>
                </c:pt>
                <c:pt idx="42">
                  <c:v>102673800.48999996</c:v>
                </c:pt>
                <c:pt idx="43">
                  <c:v>101644135.90999997</c:v>
                </c:pt>
                <c:pt idx="44">
                  <c:v>106473566.06999998</c:v>
                </c:pt>
                <c:pt idx="45">
                  <c:v>113672379.29999995</c:v>
                </c:pt>
                <c:pt idx="46">
                  <c:v>114783873.74999996</c:v>
                </c:pt>
                <c:pt idx="47">
                  <c:v>115403473.23999998</c:v>
                </c:pt>
                <c:pt idx="48">
                  <c:v>116660292.32999994</c:v>
                </c:pt>
                <c:pt idx="49">
                  <c:v>117205331.01999997</c:v>
                </c:pt>
                <c:pt idx="50">
                  <c:v>117625485.97999994</c:v>
                </c:pt>
                <c:pt idx="51">
                  <c:v>119453465.35999997</c:v>
                </c:pt>
                <c:pt idx="52">
                  <c:v>125650028.90999997</c:v>
                </c:pt>
                <c:pt idx="53">
                  <c:v>133098971.38999996</c:v>
                </c:pt>
                <c:pt idx="54">
                  <c:v>130435064.88999997</c:v>
                </c:pt>
                <c:pt idx="55">
                  <c:v>121151259.8</c:v>
                </c:pt>
                <c:pt idx="56">
                  <c:v>110618949.46999998</c:v>
                </c:pt>
                <c:pt idx="57">
                  <c:v>95659704.209999979</c:v>
                </c:pt>
                <c:pt idx="58">
                  <c:v>92470154.089999974</c:v>
                </c:pt>
                <c:pt idx="59">
                  <c:v>91447949.959999979</c:v>
                </c:pt>
                <c:pt idx="60">
                  <c:v>93807479.339999989</c:v>
                </c:pt>
                <c:pt idx="61">
                  <c:v>91136828.899999946</c:v>
                </c:pt>
                <c:pt idx="62">
                  <c:v>86352623.35999997</c:v>
                </c:pt>
                <c:pt idx="63">
                  <c:v>78560793.079999983</c:v>
                </c:pt>
                <c:pt idx="64">
                  <c:v>76458104.779999956</c:v>
                </c:pt>
                <c:pt idx="65">
                  <c:v>75909252.11999999</c:v>
                </c:pt>
                <c:pt idx="66">
                  <c:v>93776780.219999969</c:v>
                </c:pt>
                <c:pt idx="67">
                  <c:v>99204446.109999985</c:v>
                </c:pt>
                <c:pt idx="68">
                  <c:v>98588537.809999987</c:v>
                </c:pt>
                <c:pt idx="69">
                  <c:v>97176831.559999973</c:v>
                </c:pt>
                <c:pt idx="70">
                  <c:v>85304020.210000008</c:v>
                </c:pt>
                <c:pt idx="71">
                  <c:v>79141697.549999952</c:v>
                </c:pt>
                <c:pt idx="72">
                  <c:v>85225437.999999985</c:v>
                </c:pt>
                <c:pt idx="73">
                  <c:v>81229608.479999959</c:v>
                </c:pt>
                <c:pt idx="74">
                  <c:v>79557950.959999949</c:v>
                </c:pt>
                <c:pt idx="75">
                  <c:v>80078266.039999962</c:v>
                </c:pt>
                <c:pt idx="76">
                  <c:v>78397808.11999996</c:v>
                </c:pt>
                <c:pt idx="77">
                  <c:v>77208362.199999988</c:v>
                </c:pt>
                <c:pt idx="78">
                  <c:v>76806748.219999999</c:v>
                </c:pt>
                <c:pt idx="79">
                  <c:v>77802925.459999979</c:v>
                </c:pt>
                <c:pt idx="80">
                  <c:v>76004998.579999954</c:v>
                </c:pt>
                <c:pt idx="81">
                  <c:v>80577295.669999942</c:v>
                </c:pt>
                <c:pt idx="82">
                  <c:v>80155694.749999985</c:v>
                </c:pt>
                <c:pt idx="83">
                  <c:v>79853654.769999951</c:v>
                </c:pt>
                <c:pt idx="84">
                  <c:v>78845244.239999965</c:v>
                </c:pt>
                <c:pt idx="85">
                  <c:v>74073347.86999993</c:v>
                </c:pt>
                <c:pt idx="86">
                  <c:v>77275131.73999998</c:v>
                </c:pt>
                <c:pt idx="87">
                  <c:v>81356923.129999965</c:v>
                </c:pt>
                <c:pt idx="88">
                  <c:v>84112972.309999973</c:v>
                </c:pt>
                <c:pt idx="89">
                  <c:v>86164604.289999947</c:v>
                </c:pt>
                <c:pt idx="90">
                  <c:v>88596934.479999945</c:v>
                </c:pt>
                <c:pt idx="91">
                  <c:v>91394035.479999959</c:v>
                </c:pt>
                <c:pt idx="92">
                  <c:v>87978876.219999984</c:v>
                </c:pt>
                <c:pt idx="93">
                  <c:v>91375473.419999957</c:v>
                </c:pt>
                <c:pt idx="94">
                  <c:v>105648048.51999997</c:v>
                </c:pt>
                <c:pt idx="95">
                  <c:v>103716742.70999996</c:v>
                </c:pt>
                <c:pt idx="96">
                  <c:v>106545419.22999996</c:v>
                </c:pt>
                <c:pt idx="97">
                  <c:v>108622203.07999998</c:v>
                </c:pt>
                <c:pt idx="98">
                  <c:v>108046145.29999998</c:v>
                </c:pt>
                <c:pt idx="99">
                  <c:v>157746764.15000007</c:v>
                </c:pt>
                <c:pt idx="100">
                  <c:v>150986335.93000007</c:v>
                </c:pt>
                <c:pt idx="101">
                  <c:v>149323795.37</c:v>
                </c:pt>
                <c:pt idx="102">
                  <c:v>150712772.56999999</c:v>
                </c:pt>
                <c:pt idx="103">
                  <c:v>152780159.58000001</c:v>
                </c:pt>
                <c:pt idx="104">
                  <c:v>156577147.16999996</c:v>
                </c:pt>
                <c:pt idx="105">
                  <c:v>160180014.91</c:v>
                </c:pt>
                <c:pt idx="106">
                  <c:v>155256927.60999998</c:v>
                </c:pt>
                <c:pt idx="107">
                  <c:v>153546640.05000004</c:v>
                </c:pt>
                <c:pt idx="108">
                  <c:v>160003024.83000004</c:v>
                </c:pt>
                <c:pt idx="109">
                  <c:v>169346889.06999999</c:v>
                </c:pt>
                <c:pt idx="110">
                  <c:v>168220231.21999994</c:v>
                </c:pt>
                <c:pt idx="111">
                  <c:v>163955520.64999998</c:v>
                </c:pt>
                <c:pt idx="112">
                  <c:v>162839762.26000002</c:v>
                </c:pt>
                <c:pt idx="113">
                  <c:v>168491095.80000001</c:v>
                </c:pt>
                <c:pt idx="114">
                  <c:v>170751739.31999993</c:v>
                </c:pt>
                <c:pt idx="115">
                  <c:v>168854695</c:v>
                </c:pt>
                <c:pt idx="116">
                  <c:v>174942221.29999998</c:v>
                </c:pt>
                <c:pt idx="117">
                  <c:v>174874602.12000003</c:v>
                </c:pt>
                <c:pt idx="118">
                  <c:v>171650797.05000001</c:v>
                </c:pt>
                <c:pt idx="119">
                  <c:v>172063046.05000007</c:v>
                </c:pt>
                <c:pt idx="120">
                  <c:v>170205203.85999995</c:v>
                </c:pt>
                <c:pt idx="121">
                  <c:v>174952432.72000003</c:v>
                </c:pt>
                <c:pt idx="122">
                  <c:v>199903782.73000005</c:v>
                </c:pt>
                <c:pt idx="123">
                  <c:v>200913298.48000005</c:v>
                </c:pt>
                <c:pt idx="124">
                  <c:v>202494589.89999998</c:v>
                </c:pt>
                <c:pt idx="125">
                  <c:v>201447027.46000007</c:v>
                </c:pt>
                <c:pt idx="126">
                  <c:v>196018679.23999995</c:v>
                </c:pt>
                <c:pt idx="127">
                  <c:v>182375564.54999998</c:v>
                </c:pt>
                <c:pt idx="128">
                  <c:v>177494347.70999998</c:v>
                </c:pt>
                <c:pt idx="129">
                  <c:v>177684918.82999989</c:v>
                </c:pt>
                <c:pt idx="130">
                  <c:v>178773201.94999996</c:v>
                </c:pt>
                <c:pt idx="131">
                  <c:v>180417315.80000004</c:v>
                </c:pt>
                <c:pt idx="132">
                  <c:v>179582386.74999988</c:v>
                </c:pt>
                <c:pt idx="133">
                  <c:v>169843580.99999991</c:v>
                </c:pt>
                <c:pt idx="134">
                  <c:v>172797561.32000002</c:v>
                </c:pt>
                <c:pt idx="135">
                  <c:v>168989811.76000002</c:v>
                </c:pt>
                <c:pt idx="136">
                  <c:v>176248950.11999997</c:v>
                </c:pt>
                <c:pt idx="137">
                  <c:v>182458684.73000005</c:v>
                </c:pt>
                <c:pt idx="138">
                  <c:v>180597088.30000001</c:v>
                </c:pt>
                <c:pt idx="139">
                  <c:v>176414487.59</c:v>
                </c:pt>
                <c:pt idx="140">
                  <c:v>178879105.4199999</c:v>
                </c:pt>
                <c:pt idx="141">
                  <c:v>176384831.42999998</c:v>
                </c:pt>
                <c:pt idx="142">
                  <c:v>184214609.79999998</c:v>
                </c:pt>
                <c:pt idx="143">
                  <c:v>174163397.65999997</c:v>
                </c:pt>
                <c:pt idx="144">
                  <c:v>175126102.51000002</c:v>
                </c:pt>
                <c:pt idx="145">
                  <c:v>174676834.97000003</c:v>
                </c:pt>
                <c:pt idx="146">
                  <c:v>173693718.16000003</c:v>
                </c:pt>
                <c:pt idx="147">
                  <c:v>167728600.18999994</c:v>
                </c:pt>
                <c:pt idx="148">
                  <c:v>164291159.73000002</c:v>
                </c:pt>
                <c:pt idx="149">
                  <c:v>162086342.01000002</c:v>
                </c:pt>
                <c:pt idx="150">
                  <c:v>162297136.76000002</c:v>
                </c:pt>
                <c:pt idx="151">
                  <c:v>169417924.07000005</c:v>
                </c:pt>
                <c:pt idx="152">
                  <c:v>166529415.65000004</c:v>
                </c:pt>
                <c:pt idx="153">
                  <c:v>160568628.77999997</c:v>
                </c:pt>
                <c:pt idx="154">
                  <c:v>162519978.03</c:v>
                </c:pt>
                <c:pt idx="155">
                  <c:v>159958860.50000006</c:v>
                </c:pt>
                <c:pt idx="156">
                  <c:v>166728226.5</c:v>
                </c:pt>
                <c:pt idx="157">
                  <c:v>201670370.80000004</c:v>
                </c:pt>
                <c:pt idx="158">
                  <c:v>204282343.91000003</c:v>
                </c:pt>
                <c:pt idx="159">
                  <c:v>203780244.78</c:v>
                </c:pt>
                <c:pt idx="160">
                  <c:v>195151551.24000001</c:v>
                </c:pt>
                <c:pt idx="161">
                  <c:v>171315859.75</c:v>
                </c:pt>
                <c:pt idx="162">
                  <c:v>152248607.29999998</c:v>
                </c:pt>
                <c:pt idx="163">
                  <c:v>155621458.88</c:v>
                </c:pt>
                <c:pt idx="164">
                  <c:v>157939575.00999999</c:v>
                </c:pt>
                <c:pt idx="165">
                  <c:v>146073917.63000003</c:v>
                </c:pt>
                <c:pt idx="166">
                  <c:v>132496511.02000001</c:v>
                </c:pt>
                <c:pt idx="167">
                  <c:v>131878208.68000001</c:v>
                </c:pt>
                <c:pt idx="168">
                  <c:v>132609838.20000002</c:v>
                </c:pt>
                <c:pt idx="169">
                  <c:v>132462179.27000004</c:v>
                </c:pt>
                <c:pt idx="170">
                  <c:v>136699654.26000005</c:v>
                </c:pt>
                <c:pt idx="171">
                  <c:v>145270852.73000002</c:v>
                </c:pt>
                <c:pt idx="172">
                  <c:v>148929245.49000001</c:v>
                </c:pt>
                <c:pt idx="173">
                  <c:v>151592444.97999996</c:v>
                </c:pt>
                <c:pt idx="174">
                  <c:v>148374308.80000001</c:v>
                </c:pt>
                <c:pt idx="175">
                  <c:v>143830877.02000001</c:v>
                </c:pt>
                <c:pt idx="176">
                  <c:v>140927420.13</c:v>
                </c:pt>
                <c:pt idx="177">
                  <c:v>140315804.54000002</c:v>
                </c:pt>
                <c:pt idx="178">
                  <c:v>139297124.52000004</c:v>
                </c:pt>
                <c:pt idx="179">
                  <c:v>141828738.07000005</c:v>
                </c:pt>
                <c:pt idx="180">
                  <c:v>142074753.84000006</c:v>
                </c:pt>
                <c:pt idx="181">
                  <c:v>142645073.66999996</c:v>
                </c:pt>
                <c:pt idx="182">
                  <c:v>138962998.46000001</c:v>
                </c:pt>
                <c:pt idx="183">
                  <c:v>133589688.00000004</c:v>
                </c:pt>
                <c:pt idx="184">
                  <c:v>131294019.83000001</c:v>
                </c:pt>
                <c:pt idx="185">
                  <c:v>163724172.59000003</c:v>
                </c:pt>
                <c:pt idx="186">
                  <c:v>169042184.43000001</c:v>
                </c:pt>
                <c:pt idx="187">
                  <c:v>166952676.27000007</c:v>
                </c:pt>
                <c:pt idx="188">
                  <c:v>165521484.56999999</c:v>
                </c:pt>
                <c:pt idx="189">
                  <c:v>150004102.33000001</c:v>
                </c:pt>
                <c:pt idx="190">
                  <c:v>127378889.44</c:v>
                </c:pt>
                <c:pt idx="191">
                  <c:v>127205607.80999999</c:v>
                </c:pt>
                <c:pt idx="192">
                  <c:v>130875774.84000002</c:v>
                </c:pt>
                <c:pt idx="193">
                  <c:v>132123903.07000001</c:v>
                </c:pt>
                <c:pt idx="194">
                  <c:v>126246288.88000003</c:v>
                </c:pt>
                <c:pt idx="195">
                  <c:v>123542774.18000001</c:v>
                </c:pt>
                <c:pt idx="196">
                  <c:v>123489892.59000002</c:v>
                </c:pt>
                <c:pt idx="197">
                  <c:v>127314667.91999999</c:v>
                </c:pt>
                <c:pt idx="198">
                  <c:v>125046748.32000005</c:v>
                </c:pt>
                <c:pt idx="199">
                  <c:v>133196085.48999999</c:v>
                </c:pt>
                <c:pt idx="200">
                  <c:v>142214568.92000002</c:v>
                </c:pt>
                <c:pt idx="201">
                  <c:v>144541558.14000005</c:v>
                </c:pt>
                <c:pt idx="202">
                  <c:v>144834701.36000001</c:v>
                </c:pt>
                <c:pt idx="203">
                  <c:v>140058849.06000003</c:v>
                </c:pt>
                <c:pt idx="204">
                  <c:v>131955300.47</c:v>
                </c:pt>
                <c:pt idx="205">
                  <c:v>133713363.16000001</c:v>
                </c:pt>
                <c:pt idx="206">
                  <c:v>136184269.44000003</c:v>
                </c:pt>
                <c:pt idx="207">
                  <c:v>136831207.92000002</c:v>
                </c:pt>
                <c:pt idx="208">
                  <c:v>138994252.81</c:v>
                </c:pt>
                <c:pt idx="209">
                  <c:v>138018984.40000004</c:v>
                </c:pt>
                <c:pt idx="210">
                  <c:v>131993755.45999999</c:v>
                </c:pt>
                <c:pt idx="211">
                  <c:v>128356993.07000002</c:v>
                </c:pt>
                <c:pt idx="212">
                  <c:v>120172811.71000002</c:v>
                </c:pt>
                <c:pt idx="213">
                  <c:v>122520318.99000001</c:v>
                </c:pt>
                <c:pt idx="214">
                  <c:v>123044661.84999998</c:v>
                </c:pt>
                <c:pt idx="215">
                  <c:v>118754833.17</c:v>
                </c:pt>
                <c:pt idx="216">
                  <c:v>118351103.09</c:v>
                </c:pt>
                <c:pt idx="217">
                  <c:v>136696606.98999998</c:v>
                </c:pt>
                <c:pt idx="218">
                  <c:v>136686050.58000004</c:v>
                </c:pt>
                <c:pt idx="219">
                  <c:v>130224963.08999999</c:v>
                </c:pt>
                <c:pt idx="220">
                  <c:v>134179771.51000004</c:v>
                </c:pt>
                <c:pt idx="221">
                  <c:v>134508327.09000003</c:v>
                </c:pt>
                <c:pt idx="222">
                  <c:v>125229807.84000002</c:v>
                </c:pt>
                <c:pt idx="223">
                  <c:v>124542907.30999999</c:v>
                </c:pt>
                <c:pt idx="224">
                  <c:v>130778952.06000002</c:v>
                </c:pt>
                <c:pt idx="225">
                  <c:v>159172290.88</c:v>
                </c:pt>
                <c:pt idx="226">
                  <c:v>131798720.06</c:v>
                </c:pt>
                <c:pt idx="227">
                  <c:v>140677215.08000004</c:v>
                </c:pt>
                <c:pt idx="228">
                  <c:v>139091599.46000004</c:v>
                </c:pt>
                <c:pt idx="229">
                  <c:v>137880323.72000003</c:v>
                </c:pt>
                <c:pt idx="230">
                  <c:v>138556948.97999999</c:v>
                </c:pt>
                <c:pt idx="231">
                  <c:v>140906215.37000006</c:v>
                </c:pt>
                <c:pt idx="232">
                  <c:v>133726254.22999999</c:v>
                </c:pt>
                <c:pt idx="233">
                  <c:v>129372295.13</c:v>
                </c:pt>
                <c:pt idx="234">
                  <c:v>134420077.76000002</c:v>
                </c:pt>
                <c:pt idx="235">
                  <c:v>135254563.72000006</c:v>
                </c:pt>
                <c:pt idx="236">
                  <c:v>134405984.12</c:v>
                </c:pt>
                <c:pt idx="237">
                  <c:v>133342941.53999999</c:v>
                </c:pt>
                <c:pt idx="238">
                  <c:v>128797269.24000002</c:v>
                </c:pt>
                <c:pt idx="239">
                  <c:v>142029716.10000002</c:v>
                </c:pt>
                <c:pt idx="240">
                  <c:v>160358432.66000009</c:v>
                </c:pt>
                <c:pt idx="241">
                  <c:v>195378844.84000012</c:v>
                </c:pt>
                <c:pt idx="242">
                  <c:v>196944777.22000003</c:v>
                </c:pt>
                <c:pt idx="243">
                  <c:v>194447096.69000009</c:v>
                </c:pt>
                <c:pt idx="244">
                  <c:v>234593183.88000005</c:v>
                </c:pt>
                <c:pt idx="245">
                  <c:v>179666710.33000001</c:v>
                </c:pt>
                <c:pt idx="246">
                  <c:v>180681450.21000001</c:v>
                </c:pt>
                <c:pt idx="247">
                  <c:v>148374477.03000009</c:v>
                </c:pt>
                <c:pt idx="248">
                  <c:v>138131715.48000005</c:v>
                </c:pt>
                <c:pt idx="249">
                  <c:v>136525238.55000001</c:v>
                </c:pt>
                <c:pt idx="250">
                  <c:v>130893553.61999999</c:v>
                </c:pt>
                <c:pt idx="251">
                  <c:v>128286304.01000001</c:v>
                </c:pt>
                <c:pt idx="252">
                  <c:v>118617351.58000001</c:v>
                </c:pt>
                <c:pt idx="253">
                  <c:v>114479248.69000003</c:v>
                </c:pt>
                <c:pt idx="254">
                  <c:v>115054848.26000001</c:v>
                </c:pt>
                <c:pt idx="255">
                  <c:v>115451596.27999999</c:v>
                </c:pt>
                <c:pt idx="256">
                  <c:v>114947157.37999998</c:v>
                </c:pt>
                <c:pt idx="257">
                  <c:v>115166507.02000003</c:v>
                </c:pt>
                <c:pt idx="258">
                  <c:v>115074999.97999999</c:v>
                </c:pt>
                <c:pt idx="259">
                  <c:v>112404861.95999999</c:v>
                </c:pt>
                <c:pt idx="260">
                  <c:v>118198031.67999998</c:v>
                </c:pt>
                <c:pt idx="261">
                  <c:v>123664377.58000001</c:v>
                </c:pt>
                <c:pt idx="262">
                  <c:v>128468670.67999996</c:v>
                </c:pt>
                <c:pt idx="263">
                  <c:v>128719508.35999997</c:v>
                </c:pt>
                <c:pt idx="264">
                  <c:v>127762529.82999998</c:v>
                </c:pt>
                <c:pt idx="265">
                  <c:v>129414335.79000004</c:v>
                </c:pt>
                <c:pt idx="266">
                  <c:v>123416251.74000001</c:v>
                </c:pt>
                <c:pt idx="267">
                  <c:v>132827975.42000003</c:v>
                </c:pt>
                <c:pt idx="268">
                  <c:v>151145901.57000008</c:v>
                </c:pt>
                <c:pt idx="269">
                  <c:v>148659593.89000008</c:v>
                </c:pt>
                <c:pt idx="270">
                  <c:v>147804224.53000003</c:v>
                </c:pt>
                <c:pt idx="271">
                  <c:v>146127213.05000004</c:v>
                </c:pt>
                <c:pt idx="272">
                  <c:v>136203694.67000005</c:v>
                </c:pt>
                <c:pt idx="273">
                  <c:v>136924336.11000001</c:v>
                </c:pt>
                <c:pt idx="274">
                  <c:v>120066452.55000003</c:v>
                </c:pt>
                <c:pt idx="275">
                  <c:v>152250800.1500001</c:v>
                </c:pt>
                <c:pt idx="276">
                  <c:v>149440870.54000011</c:v>
                </c:pt>
                <c:pt idx="277">
                  <c:v>146017225.25000009</c:v>
                </c:pt>
                <c:pt idx="278">
                  <c:v>144595466.84000009</c:v>
                </c:pt>
                <c:pt idx="279">
                  <c:v>140327169.07000005</c:v>
                </c:pt>
                <c:pt idx="280">
                  <c:v>127604003.34000002</c:v>
                </c:pt>
                <c:pt idx="281">
                  <c:v>123471061.44</c:v>
                </c:pt>
                <c:pt idx="282">
                  <c:v>125403961.20000002</c:v>
                </c:pt>
                <c:pt idx="283">
                  <c:v>129691615.77999999</c:v>
                </c:pt>
                <c:pt idx="284">
                  <c:v>128991289.31</c:v>
                </c:pt>
                <c:pt idx="285">
                  <c:v>126177116.25000004</c:v>
                </c:pt>
                <c:pt idx="286">
                  <c:v>120216377.58000004</c:v>
                </c:pt>
                <c:pt idx="287">
                  <c:v>120996932.64000002</c:v>
                </c:pt>
                <c:pt idx="288">
                  <c:v>124296448.02000001</c:v>
                </c:pt>
                <c:pt idx="289">
                  <c:v>131764651.56</c:v>
                </c:pt>
                <c:pt idx="290">
                  <c:v>135498929.71000001</c:v>
                </c:pt>
                <c:pt idx="291">
                  <c:v>135079166.84000003</c:v>
                </c:pt>
                <c:pt idx="292">
                  <c:v>131360864.61000004</c:v>
                </c:pt>
                <c:pt idx="293">
                  <c:v>129982514.98000005</c:v>
                </c:pt>
                <c:pt idx="294">
                  <c:v>141433326.00000003</c:v>
                </c:pt>
                <c:pt idx="295">
                  <c:v>144004795.86000004</c:v>
                </c:pt>
                <c:pt idx="296">
                  <c:v>157634657.49000007</c:v>
                </c:pt>
                <c:pt idx="297">
                  <c:v>158725244.83000001</c:v>
                </c:pt>
                <c:pt idx="298">
                  <c:v>160712531.23000008</c:v>
                </c:pt>
                <c:pt idx="299">
                  <c:v>156683523.48000002</c:v>
                </c:pt>
                <c:pt idx="300">
                  <c:v>146472722.70000005</c:v>
                </c:pt>
                <c:pt idx="301">
                  <c:v>135459305.71000004</c:v>
                </c:pt>
                <c:pt idx="302">
                  <c:v>142614815.69000003</c:v>
                </c:pt>
                <c:pt idx="303">
                  <c:v>159010264.09000006</c:v>
                </c:pt>
                <c:pt idx="304">
                  <c:v>164952236.61000004</c:v>
                </c:pt>
                <c:pt idx="305">
                  <c:v>160263748.41000006</c:v>
                </c:pt>
                <c:pt idx="306">
                  <c:v>149016344.35000011</c:v>
                </c:pt>
                <c:pt idx="307">
                  <c:v>141142272.27000004</c:v>
                </c:pt>
                <c:pt idx="308">
                  <c:v>142794749.00000003</c:v>
                </c:pt>
                <c:pt idx="309">
                  <c:v>140835627.63000011</c:v>
                </c:pt>
                <c:pt idx="310">
                  <c:v>146671800.78000003</c:v>
                </c:pt>
                <c:pt idx="311">
                  <c:v>148483900.10000005</c:v>
                </c:pt>
                <c:pt idx="312">
                  <c:v>142309930.47</c:v>
                </c:pt>
                <c:pt idx="313">
                  <c:v>148153975.81000003</c:v>
                </c:pt>
                <c:pt idx="314">
                  <c:v>138288963.89000005</c:v>
                </c:pt>
                <c:pt idx="315">
                  <c:v>136689495.85000005</c:v>
                </c:pt>
                <c:pt idx="316">
                  <c:v>141394473.78</c:v>
                </c:pt>
                <c:pt idx="317">
                  <c:v>144598826.02000007</c:v>
                </c:pt>
                <c:pt idx="318">
                  <c:v>158321800.22000003</c:v>
                </c:pt>
                <c:pt idx="319">
                  <c:v>156206867.03000009</c:v>
                </c:pt>
                <c:pt idx="320">
                  <c:v>146414379.7700001</c:v>
                </c:pt>
                <c:pt idx="321">
                  <c:v>143004757.35000002</c:v>
                </c:pt>
                <c:pt idx="322">
                  <c:v>138232004.56999996</c:v>
                </c:pt>
                <c:pt idx="323">
                  <c:v>135798338.59000003</c:v>
                </c:pt>
                <c:pt idx="324">
                  <c:v>137465692.19000006</c:v>
                </c:pt>
                <c:pt idx="325">
                  <c:v>141272955.25</c:v>
                </c:pt>
                <c:pt idx="326">
                  <c:v>142870884.40000004</c:v>
                </c:pt>
                <c:pt idx="327">
                  <c:v>141410826.17999998</c:v>
                </c:pt>
                <c:pt idx="328">
                  <c:v>145898536.54000005</c:v>
                </c:pt>
                <c:pt idx="329">
                  <c:v>149429450.46000004</c:v>
                </c:pt>
                <c:pt idx="330">
                  <c:v>155696068.61999995</c:v>
                </c:pt>
                <c:pt idx="331">
                  <c:v>152399235.7899999</c:v>
                </c:pt>
                <c:pt idx="332">
                  <c:v>159195335.98999998</c:v>
                </c:pt>
                <c:pt idx="333">
                  <c:v>160628153.40999994</c:v>
                </c:pt>
                <c:pt idx="334">
                  <c:v>160926672.24000004</c:v>
                </c:pt>
                <c:pt idx="335">
                  <c:v>198821162.22000003</c:v>
                </c:pt>
                <c:pt idx="336">
                  <c:v>210231803.03000006</c:v>
                </c:pt>
                <c:pt idx="337">
                  <c:v>247410782.05000007</c:v>
                </c:pt>
                <c:pt idx="338">
                  <c:v>264401753.51000002</c:v>
                </c:pt>
                <c:pt idx="339">
                  <c:v>234477074.0200001</c:v>
                </c:pt>
                <c:pt idx="340">
                  <c:v>234226493.13999993</c:v>
                </c:pt>
                <c:pt idx="341">
                  <c:v>231414975.38000005</c:v>
                </c:pt>
                <c:pt idx="342">
                  <c:v>212430913.6399999</c:v>
                </c:pt>
                <c:pt idx="343">
                  <c:v>180059860.81999999</c:v>
                </c:pt>
                <c:pt idx="344">
                  <c:v>183007387.21000001</c:v>
                </c:pt>
                <c:pt idx="345">
                  <c:v>192582653.81999999</c:v>
                </c:pt>
                <c:pt idx="346">
                  <c:v>198659621.66000006</c:v>
                </c:pt>
                <c:pt idx="347">
                  <c:v>191481355.62000009</c:v>
                </c:pt>
                <c:pt idx="348">
                  <c:v>186966482.62999997</c:v>
                </c:pt>
                <c:pt idx="349">
                  <c:v>177829992.25999999</c:v>
                </c:pt>
                <c:pt idx="350">
                  <c:v>155382657.55000004</c:v>
                </c:pt>
                <c:pt idx="351">
                  <c:v>169127428.49000001</c:v>
                </c:pt>
                <c:pt idx="352">
                  <c:v>163517290.73000005</c:v>
                </c:pt>
                <c:pt idx="353">
                  <c:v>153961123.68999997</c:v>
                </c:pt>
                <c:pt idx="354">
                  <c:v>153669291.17000002</c:v>
                </c:pt>
                <c:pt idx="355">
                  <c:v>154155524.94</c:v>
                </c:pt>
                <c:pt idx="356">
                  <c:v>156797453.43000004</c:v>
                </c:pt>
                <c:pt idx="357">
                  <c:v>171951545.19000003</c:v>
                </c:pt>
                <c:pt idx="358">
                  <c:v>182938067.17000002</c:v>
                </c:pt>
                <c:pt idx="359">
                  <c:v>182304565</c:v>
                </c:pt>
                <c:pt idx="360">
                  <c:v>189570978.40000001</c:v>
                </c:pt>
                <c:pt idx="361">
                  <c:v>190346356.22</c:v>
                </c:pt>
                <c:pt idx="362">
                  <c:v>186459737.90999994</c:v>
                </c:pt>
                <c:pt idx="363">
                  <c:v>186814813.63000008</c:v>
                </c:pt>
                <c:pt idx="364">
                  <c:v>185814496.56000006</c:v>
                </c:pt>
                <c:pt idx="365">
                  <c:v>201340402.99000001</c:v>
                </c:pt>
                <c:pt idx="366">
                  <c:v>246595142.39000008</c:v>
                </c:pt>
                <c:pt idx="367">
                  <c:v>256758639.57999998</c:v>
                </c:pt>
                <c:pt idx="368">
                  <c:v>262151048.58999994</c:v>
                </c:pt>
                <c:pt idx="369">
                  <c:v>272483636.41999996</c:v>
                </c:pt>
                <c:pt idx="370">
                  <c:v>303022946.32000011</c:v>
                </c:pt>
                <c:pt idx="371">
                  <c:v>228953686.83000007</c:v>
                </c:pt>
                <c:pt idx="372">
                  <c:v>232951029.28999999</c:v>
                </c:pt>
                <c:pt idx="373">
                  <c:v>223150567.93000004</c:v>
                </c:pt>
                <c:pt idx="374">
                  <c:v>225509885.72000015</c:v>
                </c:pt>
                <c:pt idx="375">
                  <c:v>227770329.40000001</c:v>
                </c:pt>
                <c:pt idx="376">
                  <c:v>220216874.06000006</c:v>
                </c:pt>
                <c:pt idx="377">
                  <c:v>217090735.61000007</c:v>
                </c:pt>
                <c:pt idx="378">
                  <c:v>193141974.58000001</c:v>
                </c:pt>
                <c:pt idx="379">
                  <c:v>193148655.46000001</c:v>
                </c:pt>
                <c:pt idx="380">
                  <c:v>207539537.69</c:v>
                </c:pt>
                <c:pt idx="381">
                  <c:v>212408343.25000003</c:v>
                </c:pt>
                <c:pt idx="382">
                  <c:v>210265703.09000012</c:v>
                </c:pt>
                <c:pt idx="383">
                  <c:v>200700411.84</c:v>
                </c:pt>
                <c:pt idx="384">
                  <c:v>187484762.18999997</c:v>
                </c:pt>
                <c:pt idx="385">
                  <c:v>184358248.38999999</c:v>
                </c:pt>
                <c:pt idx="386">
                  <c:v>197719054.87000003</c:v>
                </c:pt>
                <c:pt idx="387">
                  <c:v>190707019.25000006</c:v>
                </c:pt>
                <c:pt idx="388">
                  <c:v>176857726.07000005</c:v>
                </c:pt>
                <c:pt idx="389">
                  <c:v>173489320.93000004</c:v>
                </c:pt>
                <c:pt idx="390">
                  <c:v>172634027.73000011</c:v>
                </c:pt>
                <c:pt idx="391">
                  <c:v>163512402.81000006</c:v>
                </c:pt>
                <c:pt idx="392">
                  <c:v>153637935.92000002</c:v>
                </c:pt>
                <c:pt idx="393">
                  <c:v>154036913.8300001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EC-4A29-B18C-6D74229076A9}"/>
            </c:ext>
          </c:extLst>
        </c:ser>
        <c:ser>
          <c:idx val="1"/>
          <c:order val="1"/>
          <c:tx>
            <c:strRef>
              <c:f>Trader!$N$1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Trader!$A$2:$A$395</c:f>
              <c:numCache>
                <c:formatCode>d\-mmm\-yy</c:formatCode>
                <c:ptCount val="394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  <c:pt idx="188">
                  <c:v>44536</c:v>
                </c:pt>
                <c:pt idx="189">
                  <c:v>44537</c:v>
                </c:pt>
                <c:pt idx="190">
                  <c:v>44538</c:v>
                </c:pt>
                <c:pt idx="191">
                  <c:v>44539</c:v>
                </c:pt>
                <c:pt idx="192">
                  <c:v>44540</c:v>
                </c:pt>
                <c:pt idx="193">
                  <c:v>44541</c:v>
                </c:pt>
                <c:pt idx="194">
                  <c:v>44542</c:v>
                </c:pt>
                <c:pt idx="195">
                  <c:v>44543</c:v>
                </c:pt>
                <c:pt idx="196">
                  <c:v>44544</c:v>
                </c:pt>
                <c:pt idx="197">
                  <c:v>44545</c:v>
                </c:pt>
                <c:pt idx="198">
                  <c:v>44546</c:v>
                </c:pt>
                <c:pt idx="199">
                  <c:v>44547</c:v>
                </c:pt>
                <c:pt idx="200">
                  <c:v>44548</c:v>
                </c:pt>
                <c:pt idx="201">
                  <c:v>44549</c:v>
                </c:pt>
                <c:pt idx="202">
                  <c:v>44550</c:v>
                </c:pt>
                <c:pt idx="203">
                  <c:v>44551</c:v>
                </c:pt>
                <c:pt idx="204">
                  <c:v>44552</c:v>
                </c:pt>
                <c:pt idx="205">
                  <c:v>44553</c:v>
                </c:pt>
                <c:pt idx="206">
                  <c:v>44554</c:v>
                </c:pt>
                <c:pt idx="207">
                  <c:v>44555</c:v>
                </c:pt>
                <c:pt idx="208">
                  <c:v>44556</c:v>
                </c:pt>
                <c:pt idx="209">
                  <c:v>44557</c:v>
                </c:pt>
                <c:pt idx="210">
                  <c:v>44558</c:v>
                </c:pt>
                <c:pt idx="211">
                  <c:v>44559</c:v>
                </c:pt>
                <c:pt idx="212">
                  <c:v>44560</c:v>
                </c:pt>
                <c:pt idx="213">
                  <c:v>44561</c:v>
                </c:pt>
                <c:pt idx="214">
                  <c:v>44563</c:v>
                </c:pt>
                <c:pt idx="215">
                  <c:v>44564</c:v>
                </c:pt>
                <c:pt idx="216">
                  <c:v>44565</c:v>
                </c:pt>
                <c:pt idx="217">
                  <c:v>44566</c:v>
                </c:pt>
                <c:pt idx="218">
                  <c:v>44567</c:v>
                </c:pt>
                <c:pt idx="219">
                  <c:v>44568</c:v>
                </c:pt>
                <c:pt idx="220">
                  <c:v>44569</c:v>
                </c:pt>
                <c:pt idx="221">
                  <c:v>44570</c:v>
                </c:pt>
                <c:pt idx="222">
                  <c:v>44571</c:v>
                </c:pt>
                <c:pt idx="223">
                  <c:v>44572</c:v>
                </c:pt>
                <c:pt idx="224">
                  <c:v>44573</c:v>
                </c:pt>
                <c:pt idx="225">
                  <c:v>44574</c:v>
                </c:pt>
                <c:pt idx="226">
                  <c:v>44575</c:v>
                </c:pt>
                <c:pt idx="227">
                  <c:v>44576</c:v>
                </c:pt>
                <c:pt idx="228">
                  <c:v>44577</c:v>
                </c:pt>
                <c:pt idx="229">
                  <c:v>44578</c:v>
                </c:pt>
                <c:pt idx="230">
                  <c:v>44579</c:v>
                </c:pt>
                <c:pt idx="231">
                  <c:v>44580</c:v>
                </c:pt>
                <c:pt idx="232">
                  <c:v>44581</c:v>
                </c:pt>
                <c:pt idx="233">
                  <c:v>44582</c:v>
                </c:pt>
                <c:pt idx="234">
                  <c:v>44583</c:v>
                </c:pt>
                <c:pt idx="235">
                  <c:v>44584</c:v>
                </c:pt>
                <c:pt idx="236">
                  <c:v>44585</c:v>
                </c:pt>
                <c:pt idx="237">
                  <c:v>44586</c:v>
                </c:pt>
                <c:pt idx="238">
                  <c:v>44587</c:v>
                </c:pt>
                <c:pt idx="239">
                  <c:v>44588</c:v>
                </c:pt>
                <c:pt idx="240">
                  <c:v>44589</c:v>
                </c:pt>
                <c:pt idx="241">
                  <c:v>44590</c:v>
                </c:pt>
                <c:pt idx="242">
                  <c:v>44591</c:v>
                </c:pt>
                <c:pt idx="243">
                  <c:v>44592</c:v>
                </c:pt>
                <c:pt idx="244">
                  <c:v>44593</c:v>
                </c:pt>
                <c:pt idx="245">
                  <c:v>44594</c:v>
                </c:pt>
                <c:pt idx="246">
                  <c:v>44595</c:v>
                </c:pt>
                <c:pt idx="247">
                  <c:v>44596</c:v>
                </c:pt>
                <c:pt idx="248">
                  <c:v>44597</c:v>
                </c:pt>
                <c:pt idx="249">
                  <c:v>44598</c:v>
                </c:pt>
                <c:pt idx="250">
                  <c:v>44599</c:v>
                </c:pt>
                <c:pt idx="251">
                  <c:v>44600</c:v>
                </c:pt>
                <c:pt idx="252">
                  <c:v>44601</c:v>
                </c:pt>
                <c:pt idx="253">
                  <c:v>44602</c:v>
                </c:pt>
                <c:pt idx="254">
                  <c:v>44603</c:v>
                </c:pt>
                <c:pt idx="255">
                  <c:v>44604</c:v>
                </c:pt>
                <c:pt idx="256">
                  <c:v>44605</c:v>
                </c:pt>
                <c:pt idx="257">
                  <c:v>44606</c:v>
                </c:pt>
                <c:pt idx="258">
                  <c:v>44607</c:v>
                </c:pt>
                <c:pt idx="259">
                  <c:v>44608</c:v>
                </c:pt>
                <c:pt idx="260">
                  <c:v>44609</c:v>
                </c:pt>
                <c:pt idx="261">
                  <c:v>44610</c:v>
                </c:pt>
                <c:pt idx="262">
                  <c:v>44611</c:v>
                </c:pt>
                <c:pt idx="263">
                  <c:v>44612</c:v>
                </c:pt>
                <c:pt idx="264">
                  <c:v>44613</c:v>
                </c:pt>
                <c:pt idx="265">
                  <c:v>44614</c:v>
                </c:pt>
                <c:pt idx="266">
                  <c:v>44615</c:v>
                </c:pt>
                <c:pt idx="267">
                  <c:v>44616</c:v>
                </c:pt>
                <c:pt idx="268">
                  <c:v>44617</c:v>
                </c:pt>
                <c:pt idx="269">
                  <c:v>44618</c:v>
                </c:pt>
                <c:pt idx="270">
                  <c:v>44619</c:v>
                </c:pt>
                <c:pt idx="271">
                  <c:v>44620</c:v>
                </c:pt>
                <c:pt idx="272">
                  <c:v>44621</c:v>
                </c:pt>
                <c:pt idx="273">
                  <c:v>44622</c:v>
                </c:pt>
                <c:pt idx="274">
                  <c:v>44623</c:v>
                </c:pt>
                <c:pt idx="275">
                  <c:v>44624</c:v>
                </c:pt>
                <c:pt idx="276">
                  <c:v>44625</c:v>
                </c:pt>
                <c:pt idx="277">
                  <c:v>44626</c:v>
                </c:pt>
                <c:pt idx="278">
                  <c:v>44627</c:v>
                </c:pt>
                <c:pt idx="279">
                  <c:v>44628</c:v>
                </c:pt>
                <c:pt idx="280">
                  <c:v>44629</c:v>
                </c:pt>
                <c:pt idx="281">
                  <c:v>44630</c:v>
                </c:pt>
                <c:pt idx="282">
                  <c:v>44631</c:v>
                </c:pt>
                <c:pt idx="283">
                  <c:v>44632</c:v>
                </c:pt>
                <c:pt idx="284">
                  <c:v>44633</c:v>
                </c:pt>
                <c:pt idx="285">
                  <c:v>44634</c:v>
                </c:pt>
                <c:pt idx="286">
                  <c:v>44635</c:v>
                </c:pt>
                <c:pt idx="287">
                  <c:v>44636</c:v>
                </c:pt>
                <c:pt idx="288">
                  <c:v>44637</c:v>
                </c:pt>
                <c:pt idx="289">
                  <c:v>44638</c:v>
                </c:pt>
                <c:pt idx="290">
                  <c:v>44639</c:v>
                </c:pt>
                <c:pt idx="291">
                  <c:v>44640</c:v>
                </c:pt>
                <c:pt idx="292">
                  <c:v>44641</c:v>
                </c:pt>
                <c:pt idx="293">
                  <c:v>44642</c:v>
                </c:pt>
                <c:pt idx="294">
                  <c:v>44643</c:v>
                </c:pt>
                <c:pt idx="295">
                  <c:v>44644</c:v>
                </c:pt>
                <c:pt idx="296">
                  <c:v>44645</c:v>
                </c:pt>
                <c:pt idx="297">
                  <c:v>44646</c:v>
                </c:pt>
                <c:pt idx="298">
                  <c:v>44647</c:v>
                </c:pt>
                <c:pt idx="299">
                  <c:v>44648</c:v>
                </c:pt>
                <c:pt idx="300">
                  <c:v>44649</c:v>
                </c:pt>
                <c:pt idx="301">
                  <c:v>44650</c:v>
                </c:pt>
                <c:pt idx="302">
                  <c:v>44651</c:v>
                </c:pt>
                <c:pt idx="303">
                  <c:v>44652</c:v>
                </c:pt>
                <c:pt idx="304">
                  <c:v>44653</c:v>
                </c:pt>
                <c:pt idx="305">
                  <c:v>44654</c:v>
                </c:pt>
                <c:pt idx="306">
                  <c:v>44655</c:v>
                </c:pt>
                <c:pt idx="307">
                  <c:v>44656</c:v>
                </c:pt>
                <c:pt idx="308">
                  <c:v>44657</c:v>
                </c:pt>
                <c:pt idx="309">
                  <c:v>44658</c:v>
                </c:pt>
                <c:pt idx="310">
                  <c:v>44659</c:v>
                </c:pt>
                <c:pt idx="311">
                  <c:v>44660</c:v>
                </c:pt>
                <c:pt idx="312">
                  <c:v>44661</c:v>
                </c:pt>
                <c:pt idx="313">
                  <c:v>44662</c:v>
                </c:pt>
                <c:pt idx="314">
                  <c:v>44663</c:v>
                </c:pt>
                <c:pt idx="315">
                  <c:v>44664</c:v>
                </c:pt>
                <c:pt idx="316">
                  <c:v>44665</c:v>
                </c:pt>
                <c:pt idx="317">
                  <c:v>44666</c:v>
                </c:pt>
                <c:pt idx="318">
                  <c:v>44667</c:v>
                </c:pt>
                <c:pt idx="319">
                  <c:v>44668</c:v>
                </c:pt>
                <c:pt idx="320">
                  <c:v>44669</c:v>
                </c:pt>
                <c:pt idx="321">
                  <c:v>44670</c:v>
                </c:pt>
                <c:pt idx="322">
                  <c:v>44671</c:v>
                </c:pt>
                <c:pt idx="323">
                  <c:v>44672</c:v>
                </c:pt>
                <c:pt idx="324">
                  <c:v>44673</c:v>
                </c:pt>
                <c:pt idx="325">
                  <c:v>44674</c:v>
                </c:pt>
                <c:pt idx="326">
                  <c:v>44675</c:v>
                </c:pt>
                <c:pt idx="327">
                  <c:v>44676</c:v>
                </c:pt>
                <c:pt idx="328">
                  <c:v>44677</c:v>
                </c:pt>
                <c:pt idx="329">
                  <c:v>44678</c:v>
                </c:pt>
                <c:pt idx="330">
                  <c:v>44679</c:v>
                </c:pt>
                <c:pt idx="331">
                  <c:v>44680</c:v>
                </c:pt>
                <c:pt idx="332">
                  <c:v>44681</c:v>
                </c:pt>
                <c:pt idx="333">
                  <c:v>44682</c:v>
                </c:pt>
                <c:pt idx="334">
                  <c:v>44683</c:v>
                </c:pt>
                <c:pt idx="335">
                  <c:v>44684</c:v>
                </c:pt>
                <c:pt idx="336">
                  <c:v>44685</c:v>
                </c:pt>
                <c:pt idx="337">
                  <c:v>44686</c:v>
                </c:pt>
                <c:pt idx="338">
                  <c:v>44687</c:v>
                </c:pt>
                <c:pt idx="339">
                  <c:v>44688</c:v>
                </c:pt>
                <c:pt idx="340">
                  <c:v>44689</c:v>
                </c:pt>
                <c:pt idx="341">
                  <c:v>44690</c:v>
                </c:pt>
                <c:pt idx="342">
                  <c:v>44691</c:v>
                </c:pt>
                <c:pt idx="343">
                  <c:v>44692</c:v>
                </c:pt>
                <c:pt idx="344">
                  <c:v>44693</c:v>
                </c:pt>
                <c:pt idx="345">
                  <c:v>44694</c:v>
                </c:pt>
                <c:pt idx="346">
                  <c:v>44695</c:v>
                </c:pt>
                <c:pt idx="347">
                  <c:v>44696</c:v>
                </c:pt>
                <c:pt idx="348">
                  <c:v>44697</c:v>
                </c:pt>
                <c:pt idx="349">
                  <c:v>44698</c:v>
                </c:pt>
                <c:pt idx="350">
                  <c:v>44699</c:v>
                </c:pt>
                <c:pt idx="351">
                  <c:v>44700</c:v>
                </c:pt>
                <c:pt idx="352">
                  <c:v>44701</c:v>
                </c:pt>
                <c:pt idx="353">
                  <c:v>44702</c:v>
                </c:pt>
                <c:pt idx="354">
                  <c:v>44703</c:v>
                </c:pt>
                <c:pt idx="355">
                  <c:v>44704</c:v>
                </c:pt>
                <c:pt idx="356">
                  <c:v>44705</c:v>
                </c:pt>
                <c:pt idx="357">
                  <c:v>44706</c:v>
                </c:pt>
                <c:pt idx="358">
                  <c:v>44707</c:v>
                </c:pt>
                <c:pt idx="359">
                  <c:v>44708</c:v>
                </c:pt>
                <c:pt idx="360">
                  <c:v>44709</c:v>
                </c:pt>
                <c:pt idx="361">
                  <c:v>44710</c:v>
                </c:pt>
                <c:pt idx="362">
                  <c:v>44711</c:v>
                </c:pt>
                <c:pt idx="363">
                  <c:v>44712</c:v>
                </c:pt>
                <c:pt idx="364">
                  <c:v>44713</c:v>
                </c:pt>
                <c:pt idx="365">
                  <c:v>44714</c:v>
                </c:pt>
                <c:pt idx="366">
                  <c:v>44715</c:v>
                </c:pt>
                <c:pt idx="367">
                  <c:v>44716</c:v>
                </c:pt>
                <c:pt idx="368">
                  <c:v>44717</c:v>
                </c:pt>
                <c:pt idx="369">
                  <c:v>44718</c:v>
                </c:pt>
                <c:pt idx="370">
                  <c:v>44719</c:v>
                </c:pt>
                <c:pt idx="371">
                  <c:v>44720</c:v>
                </c:pt>
                <c:pt idx="372">
                  <c:v>44721</c:v>
                </c:pt>
                <c:pt idx="373">
                  <c:v>44722</c:v>
                </c:pt>
                <c:pt idx="374">
                  <c:v>44723</c:v>
                </c:pt>
                <c:pt idx="375">
                  <c:v>44724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44730</c:v>
                </c:pt>
                <c:pt idx="382">
                  <c:v>44731</c:v>
                </c:pt>
                <c:pt idx="383">
                  <c:v>44732</c:v>
                </c:pt>
                <c:pt idx="384">
                  <c:v>44733</c:v>
                </c:pt>
                <c:pt idx="385">
                  <c:v>44734</c:v>
                </c:pt>
                <c:pt idx="386">
                  <c:v>44735</c:v>
                </c:pt>
                <c:pt idx="387">
                  <c:v>44736</c:v>
                </c:pt>
                <c:pt idx="388">
                  <c:v>44737</c:v>
                </c:pt>
                <c:pt idx="389">
                  <c:v>44738</c:v>
                </c:pt>
                <c:pt idx="390">
                  <c:v>44739</c:v>
                </c:pt>
                <c:pt idx="391">
                  <c:v>44740</c:v>
                </c:pt>
                <c:pt idx="392">
                  <c:v>44741</c:v>
                </c:pt>
                <c:pt idx="393">
                  <c:v>44742</c:v>
                </c:pt>
              </c:numCache>
            </c:numRef>
          </c:cat>
          <c:val>
            <c:numRef>
              <c:f>Trader!$N$2:$N$395</c:f>
              <c:numCache>
                <c:formatCode>#,##0.00</c:formatCode>
                <c:ptCount val="394"/>
                <c:pt idx="0">
                  <c:v>49233607.509999968</c:v>
                </c:pt>
                <c:pt idx="1">
                  <c:v>45695491.690000005</c:v>
                </c:pt>
                <c:pt idx="2">
                  <c:v>46645572.79999999</c:v>
                </c:pt>
                <c:pt idx="3">
                  <c:v>18945018.349999994</c:v>
                </c:pt>
                <c:pt idx="4">
                  <c:v>29617897.77999999</c:v>
                </c:pt>
                <c:pt idx="5">
                  <c:v>32830054.359999996</c:v>
                </c:pt>
                <c:pt idx="6">
                  <c:v>28814234.200000007</c:v>
                </c:pt>
                <c:pt idx="7">
                  <c:v>39201930.050000027</c:v>
                </c:pt>
                <c:pt idx="8">
                  <c:v>34460495.979999989</c:v>
                </c:pt>
                <c:pt idx="9">
                  <c:v>31695816.04000001</c:v>
                </c:pt>
                <c:pt idx="10">
                  <c:v>39466880.939999998</c:v>
                </c:pt>
                <c:pt idx="11">
                  <c:v>48511593.630000003</c:v>
                </c:pt>
                <c:pt idx="12">
                  <c:v>51277121.98999998</c:v>
                </c:pt>
                <c:pt idx="13">
                  <c:v>51788685.650000021</c:v>
                </c:pt>
                <c:pt idx="14">
                  <c:v>46262624.789999999</c:v>
                </c:pt>
                <c:pt idx="15">
                  <c:v>42947466.149999999</c:v>
                </c:pt>
                <c:pt idx="16">
                  <c:v>39724752.980000004</c:v>
                </c:pt>
                <c:pt idx="17">
                  <c:v>30708235.239999998</c:v>
                </c:pt>
                <c:pt idx="18">
                  <c:v>35327088.620000005</c:v>
                </c:pt>
                <c:pt idx="19">
                  <c:v>37215435.810000017</c:v>
                </c:pt>
                <c:pt idx="20">
                  <c:v>26345841.439999994</c:v>
                </c:pt>
                <c:pt idx="21">
                  <c:v>44909289.280000001</c:v>
                </c:pt>
                <c:pt idx="22">
                  <c:v>40131066.599999994</c:v>
                </c:pt>
                <c:pt idx="23">
                  <c:v>35361096.800000019</c:v>
                </c:pt>
                <c:pt idx="24">
                  <c:v>29988304.479999993</c:v>
                </c:pt>
                <c:pt idx="25">
                  <c:v>39772626.369999997</c:v>
                </c:pt>
                <c:pt idx="26">
                  <c:v>40869129.610000007</c:v>
                </c:pt>
                <c:pt idx="27">
                  <c:v>39401104.120000012</c:v>
                </c:pt>
                <c:pt idx="28">
                  <c:v>37785258.18</c:v>
                </c:pt>
                <c:pt idx="29">
                  <c:v>37828510.409999989</c:v>
                </c:pt>
                <c:pt idx="30">
                  <c:v>38008964.209999993</c:v>
                </c:pt>
                <c:pt idx="31">
                  <c:v>18779063.490000006</c:v>
                </c:pt>
                <c:pt idx="32">
                  <c:v>21407044.959999993</c:v>
                </c:pt>
                <c:pt idx="33">
                  <c:v>22803211.260000005</c:v>
                </c:pt>
                <c:pt idx="34">
                  <c:v>22569130.610000011</c:v>
                </c:pt>
                <c:pt idx="35">
                  <c:v>16528017.060000002</c:v>
                </c:pt>
                <c:pt idx="36">
                  <c:v>12166281.339999998</c:v>
                </c:pt>
                <c:pt idx="37">
                  <c:v>11539918.069999997</c:v>
                </c:pt>
                <c:pt idx="38">
                  <c:v>11249792.170000002</c:v>
                </c:pt>
                <c:pt idx="39">
                  <c:v>19571484.980000004</c:v>
                </c:pt>
                <c:pt idx="40">
                  <c:v>21793982.019999992</c:v>
                </c:pt>
                <c:pt idx="41">
                  <c:v>17826245.160000004</c:v>
                </c:pt>
                <c:pt idx="42">
                  <c:v>19453917.090000011</c:v>
                </c:pt>
                <c:pt idx="43">
                  <c:v>18681706.940000001</c:v>
                </c:pt>
                <c:pt idx="44">
                  <c:v>15664009.810000006</c:v>
                </c:pt>
                <c:pt idx="45">
                  <c:v>14913771.68</c:v>
                </c:pt>
                <c:pt idx="46">
                  <c:v>27100783.529999986</c:v>
                </c:pt>
                <c:pt idx="47">
                  <c:v>32001884.909999996</c:v>
                </c:pt>
                <c:pt idx="48">
                  <c:v>30058168.909999989</c:v>
                </c:pt>
                <c:pt idx="49">
                  <c:v>29929288.25999999</c:v>
                </c:pt>
                <c:pt idx="50">
                  <c:v>27895762.649999999</c:v>
                </c:pt>
                <c:pt idx="51">
                  <c:v>26953896.729999997</c:v>
                </c:pt>
                <c:pt idx="52">
                  <c:v>25942475.060000002</c:v>
                </c:pt>
                <c:pt idx="53">
                  <c:v>32045003.289999992</c:v>
                </c:pt>
                <c:pt idx="54">
                  <c:v>34416734.000000015</c:v>
                </c:pt>
                <c:pt idx="55">
                  <c:v>31588352.570000004</c:v>
                </c:pt>
                <c:pt idx="56">
                  <c:v>48401531.629999995</c:v>
                </c:pt>
                <c:pt idx="57">
                  <c:v>39647440.290000014</c:v>
                </c:pt>
                <c:pt idx="58">
                  <c:v>35044403.999999993</c:v>
                </c:pt>
                <c:pt idx="59">
                  <c:v>36223255.20000001</c:v>
                </c:pt>
                <c:pt idx="60">
                  <c:v>46852774.270000011</c:v>
                </c:pt>
                <c:pt idx="61">
                  <c:v>47542316.270000026</c:v>
                </c:pt>
                <c:pt idx="62">
                  <c:v>42809267.329999991</c:v>
                </c:pt>
                <c:pt idx="63">
                  <c:v>45273845.810000017</c:v>
                </c:pt>
                <c:pt idx="64">
                  <c:v>44236720.439999998</c:v>
                </c:pt>
                <c:pt idx="65">
                  <c:v>41761578.739999995</c:v>
                </c:pt>
                <c:pt idx="66">
                  <c:v>26183901.920000006</c:v>
                </c:pt>
                <c:pt idx="67">
                  <c:v>33711603.739999995</c:v>
                </c:pt>
                <c:pt idx="68">
                  <c:v>33552311.020000003</c:v>
                </c:pt>
                <c:pt idx="69">
                  <c:v>26296491.910000011</c:v>
                </c:pt>
                <c:pt idx="70">
                  <c:v>25221035.889999986</c:v>
                </c:pt>
                <c:pt idx="71">
                  <c:v>21459575.819999997</c:v>
                </c:pt>
                <c:pt idx="72">
                  <c:v>20011172.630000006</c:v>
                </c:pt>
                <c:pt idx="73">
                  <c:v>23473062.859999992</c:v>
                </c:pt>
                <c:pt idx="74">
                  <c:v>34035468.859999999</c:v>
                </c:pt>
                <c:pt idx="75">
                  <c:v>37325468.61999999</c:v>
                </c:pt>
                <c:pt idx="76">
                  <c:v>31998653.470000003</c:v>
                </c:pt>
                <c:pt idx="77">
                  <c:v>30583973.020000003</c:v>
                </c:pt>
                <c:pt idx="78">
                  <c:v>27365678.68</c:v>
                </c:pt>
                <c:pt idx="79">
                  <c:v>22911635.780000005</c:v>
                </c:pt>
                <c:pt idx="80">
                  <c:v>17305006.330000006</c:v>
                </c:pt>
                <c:pt idx="81">
                  <c:v>28633728.749999996</c:v>
                </c:pt>
                <c:pt idx="82">
                  <c:v>35280334.810000002</c:v>
                </c:pt>
                <c:pt idx="83">
                  <c:v>30375868.46000002</c:v>
                </c:pt>
                <c:pt idx="84">
                  <c:v>48815317.710000016</c:v>
                </c:pt>
                <c:pt idx="85">
                  <c:v>47091828.330000028</c:v>
                </c:pt>
                <c:pt idx="86">
                  <c:v>43514486.949999996</c:v>
                </c:pt>
                <c:pt idx="87">
                  <c:v>40711953.299999997</c:v>
                </c:pt>
                <c:pt idx="88">
                  <c:v>50409326.519999996</c:v>
                </c:pt>
                <c:pt idx="89">
                  <c:v>55622699.990000024</c:v>
                </c:pt>
                <c:pt idx="90">
                  <c:v>54219288.249999993</c:v>
                </c:pt>
                <c:pt idx="91">
                  <c:v>47848870.879999995</c:v>
                </c:pt>
                <c:pt idx="92">
                  <c:v>40596853.910000004</c:v>
                </c:pt>
                <c:pt idx="93">
                  <c:v>41529775.019999988</c:v>
                </c:pt>
                <c:pt idx="94">
                  <c:v>23394547.899999995</c:v>
                </c:pt>
                <c:pt idx="95">
                  <c:v>32858024.849999979</c:v>
                </c:pt>
                <c:pt idx="96">
                  <c:v>48506295.509999998</c:v>
                </c:pt>
                <c:pt idx="97">
                  <c:v>49637569.050000004</c:v>
                </c:pt>
                <c:pt idx="98">
                  <c:v>47488973.440000013</c:v>
                </c:pt>
                <c:pt idx="99">
                  <c:v>46132076.440000013</c:v>
                </c:pt>
                <c:pt idx="100">
                  <c:v>43403783.579999991</c:v>
                </c:pt>
                <c:pt idx="101">
                  <c:v>47330934.349999994</c:v>
                </c:pt>
                <c:pt idx="102">
                  <c:v>60644251.020000026</c:v>
                </c:pt>
                <c:pt idx="103">
                  <c:v>69586009.360000014</c:v>
                </c:pt>
                <c:pt idx="104">
                  <c:v>66932508.170000017</c:v>
                </c:pt>
                <c:pt idx="105">
                  <c:v>66431495.449999966</c:v>
                </c:pt>
                <c:pt idx="106">
                  <c:v>64283108.63000001</c:v>
                </c:pt>
                <c:pt idx="107">
                  <c:v>56414773.380000018</c:v>
                </c:pt>
                <c:pt idx="108">
                  <c:v>47978997.519999996</c:v>
                </c:pt>
                <c:pt idx="109">
                  <c:v>53642968.249999993</c:v>
                </c:pt>
                <c:pt idx="110">
                  <c:v>57389195.039999992</c:v>
                </c:pt>
                <c:pt idx="111">
                  <c:v>48555984.680000015</c:v>
                </c:pt>
                <c:pt idx="112">
                  <c:v>64397921.580000006</c:v>
                </c:pt>
                <c:pt idx="113">
                  <c:v>58638296.520000018</c:v>
                </c:pt>
                <c:pt idx="114">
                  <c:v>54249451.540000007</c:v>
                </c:pt>
                <c:pt idx="115">
                  <c:v>59318870.489999987</c:v>
                </c:pt>
                <c:pt idx="116">
                  <c:v>76248861.829999998</c:v>
                </c:pt>
                <c:pt idx="117">
                  <c:v>79785844.399999991</c:v>
                </c:pt>
                <c:pt idx="118">
                  <c:v>70232357.199999958</c:v>
                </c:pt>
                <c:pt idx="119">
                  <c:v>67251416.930000007</c:v>
                </c:pt>
                <c:pt idx="120">
                  <c:v>64535000.499999993</c:v>
                </c:pt>
                <c:pt idx="121">
                  <c:v>62523208.200000003</c:v>
                </c:pt>
                <c:pt idx="122">
                  <c:v>41058911.139999993</c:v>
                </c:pt>
                <c:pt idx="123">
                  <c:v>60087542.85999997</c:v>
                </c:pt>
                <c:pt idx="124">
                  <c:v>62963579.049999967</c:v>
                </c:pt>
                <c:pt idx="125">
                  <c:v>51577067.279999986</c:v>
                </c:pt>
                <c:pt idx="126">
                  <c:v>37078400.929999992</c:v>
                </c:pt>
                <c:pt idx="127">
                  <c:v>31278702.189999994</c:v>
                </c:pt>
                <c:pt idx="128">
                  <c:v>31329253.300000004</c:v>
                </c:pt>
                <c:pt idx="129">
                  <c:v>39011076.899999984</c:v>
                </c:pt>
                <c:pt idx="130">
                  <c:v>47727891.789999977</c:v>
                </c:pt>
                <c:pt idx="131">
                  <c:v>45887484.589999981</c:v>
                </c:pt>
                <c:pt idx="132">
                  <c:v>34723184.690000005</c:v>
                </c:pt>
                <c:pt idx="133">
                  <c:v>27253285.930000003</c:v>
                </c:pt>
                <c:pt idx="134">
                  <c:v>23295096.690000005</c:v>
                </c:pt>
                <c:pt idx="135">
                  <c:v>16739635.489999993</c:v>
                </c:pt>
                <c:pt idx="136">
                  <c:v>19877309.98</c:v>
                </c:pt>
                <c:pt idx="137">
                  <c:v>38071962.099999987</c:v>
                </c:pt>
                <c:pt idx="138">
                  <c:v>43321587.800000027</c:v>
                </c:pt>
                <c:pt idx="139">
                  <c:v>33516360.82</c:v>
                </c:pt>
                <c:pt idx="140">
                  <c:v>43178315.549999982</c:v>
                </c:pt>
                <c:pt idx="141">
                  <c:v>43310865.399999991</c:v>
                </c:pt>
                <c:pt idx="142">
                  <c:v>41539272.169999994</c:v>
                </c:pt>
                <c:pt idx="143">
                  <c:v>35091448.680000015</c:v>
                </c:pt>
                <c:pt idx="144">
                  <c:v>41725900.149999999</c:v>
                </c:pt>
                <c:pt idx="145">
                  <c:v>43423910.699999988</c:v>
                </c:pt>
                <c:pt idx="146">
                  <c:v>37266475.780000009</c:v>
                </c:pt>
                <c:pt idx="147">
                  <c:v>77456068.109999985</c:v>
                </c:pt>
                <c:pt idx="148">
                  <c:v>70218648.400000036</c:v>
                </c:pt>
                <c:pt idx="149">
                  <c:v>61288551.690000027</c:v>
                </c:pt>
                <c:pt idx="150">
                  <c:v>65721603.479999997</c:v>
                </c:pt>
                <c:pt idx="151">
                  <c:v>78645139.240000024</c:v>
                </c:pt>
                <c:pt idx="152">
                  <c:v>80551457.230000004</c:v>
                </c:pt>
                <c:pt idx="153">
                  <c:v>75471378.770000026</c:v>
                </c:pt>
                <c:pt idx="154">
                  <c:v>81709380.539999977</c:v>
                </c:pt>
                <c:pt idx="155">
                  <c:v>83899533.080000043</c:v>
                </c:pt>
                <c:pt idx="156">
                  <c:v>78170476.020000011</c:v>
                </c:pt>
                <c:pt idx="157">
                  <c:v>28902813.099999983</c:v>
                </c:pt>
                <c:pt idx="158">
                  <c:v>39146761.019999996</c:v>
                </c:pt>
                <c:pt idx="159">
                  <c:v>40460626.57</c:v>
                </c:pt>
                <c:pt idx="160">
                  <c:v>25450667.590000007</c:v>
                </c:pt>
                <c:pt idx="161">
                  <c:v>32099828.129999992</c:v>
                </c:pt>
                <c:pt idx="162">
                  <c:v>30741349.579999994</c:v>
                </c:pt>
                <c:pt idx="163">
                  <c:v>24630711.539999992</c:v>
                </c:pt>
                <c:pt idx="164">
                  <c:v>21804826.38000001</c:v>
                </c:pt>
                <c:pt idx="165">
                  <c:v>29348226.619999994</c:v>
                </c:pt>
                <c:pt idx="166">
                  <c:v>27203006.219999999</c:v>
                </c:pt>
                <c:pt idx="167">
                  <c:v>15314711.369999999</c:v>
                </c:pt>
                <c:pt idx="168">
                  <c:v>8501664.6299999971</c:v>
                </c:pt>
                <c:pt idx="169">
                  <c:v>10217271</c:v>
                </c:pt>
                <c:pt idx="170">
                  <c:v>11671826.070000002</c:v>
                </c:pt>
                <c:pt idx="171">
                  <c:v>12722878.930000005</c:v>
                </c:pt>
                <c:pt idx="172">
                  <c:v>57427865.930000022</c:v>
                </c:pt>
                <c:pt idx="173">
                  <c:v>55889697.899999999</c:v>
                </c:pt>
                <c:pt idx="174">
                  <c:v>49622170.000000015</c:v>
                </c:pt>
                <c:pt idx="175">
                  <c:v>48959787.520000011</c:v>
                </c:pt>
                <c:pt idx="176">
                  <c:v>55066650.249999963</c:v>
                </c:pt>
                <c:pt idx="177">
                  <c:v>61222287.389999986</c:v>
                </c:pt>
                <c:pt idx="178">
                  <c:v>59847874.130000003</c:v>
                </c:pt>
                <c:pt idx="179">
                  <c:v>63328356.249999985</c:v>
                </c:pt>
                <c:pt idx="180">
                  <c:v>65743453.829999998</c:v>
                </c:pt>
                <c:pt idx="181">
                  <c:v>61325504.650000006</c:v>
                </c:pt>
                <c:pt idx="182">
                  <c:v>58014755.720000014</c:v>
                </c:pt>
                <c:pt idx="183">
                  <c:v>58215115.310000002</c:v>
                </c:pt>
                <c:pt idx="184">
                  <c:v>57681433.240000017</c:v>
                </c:pt>
                <c:pt idx="185">
                  <c:v>19799540.170000002</c:v>
                </c:pt>
                <c:pt idx="186">
                  <c:v>31193961.789999995</c:v>
                </c:pt>
                <c:pt idx="187">
                  <c:v>30249505.480000008</c:v>
                </c:pt>
                <c:pt idx="188">
                  <c:v>21889950.410000008</c:v>
                </c:pt>
                <c:pt idx="189">
                  <c:v>26505171.110000014</c:v>
                </c:pt>
                <c:pt idx="190">
                  <c:v>27685825.40000001</c:v>
                </c:pt>
                <c:pt idx="191">
                  <c:v>22884810.999999993</c:v>
                </c:pt>
                <c:pt idx="192">
                  <c:v>22782218.640000004</c:v>
                </c:pt>
                <c:pt idx="193">
                  <c:v>30879864.849999983</c:v>
                </c:pt>
                <c:pt idx="194">
                  <c:v>27526921.180000003</c:v>
                </c:pt>
                <c:pt idx="195">
                  <c:v>19764267.100000001</c:v>
                </c:pt>
                <c:pt idx="196">
                  <c:v>12263810.459999999</c:v>
                </c:pt>
                <c:pt idx="197">
                  <c:v>15057668.309999999</c:v>
                </c:pt>
                <c:pt idx="198">
                  <c:v>13713122.790000001</c:v>
                </c:pt>
                <c:pt idx="199">
                  <c:v>5644098.6500000022</c:v>
                </c:pt>
                <c:pt idx="200">
                  <c:v>18399822.909999996</c:v>
                </c:pt>
                <c:pt idx="201">
                  <c:v>16850142.669999991</c:v>
                </c:pt>
                <c:pt idx="202">
                  <c:v>11263422.289999995</c:v>
                </c:pt>
                <c:pt idx="203">
                  <c:v>8709179.9099999983</c:v>
                </c:pt>
                <c:pt idx="204">
                  <c:v>17001839.499999996</c:v>
                </c:pt>
                <c:pt idx="205">
                  <c:v>24271848.010000005</c:v>
                </c:pt>
                <c:pt idx="206">
                  <c:v>58568124.229999974</c:v>
                </c:pt>
                <c:pt idx="207">
                  <c:v>59395588.809999973</c:v>
                </c:pt>
                <c:pt idx="208">
                  <c:v>59551228.740000002</c:v>
                </c:pt>
                <c:pt idx="209">
                  <c:v>58807395.819999978</c:v>
                </c:pt>
                <c:pt idx="210">
                  <c:v>55501167.420000002</c:v>
                </c:pt>
                <c:pt idx="211">
                  <c:v>49058420.110000037</c:v>
                </c:pt>
                <c:pt idx="212">
                  <c:v>56243669.119999997</c:v>
                </c:pt>
                <c:pt idx="213">
                  <c:v>62284922.520000011</c:v>
                </c:pt>
                <c:pt idx="214">
                  <c:v>68049516.600000024</c:v>
                </c:pt>
                <c:pt idx="215">
                  <c:v>61718022.300000027</c:v>
                </c:pt>
                <c:pt idx="216">
                  <c:v>53849034.159999989</c:v>
                </c:pt>
                <c:pt idx="217">
                  <c:v>23442057.73</c:v>
                </c:pt>
                <c:pt idx="218">
                  <c:v>19501671.440000009</c:v>
                </c:pt>
                <c:pt idx="219">
                  <c:v>17988150.530000001</c:v>
                </c:pt>
                <c:pt idx="220">
                  <c:v>34228770.909999982</c:v>
                </c:pt>
                <c:pt idx="221">
                  <c:v>37807935.770000011</c:v>
                </c:pt>
                <c:pt idx="222">
                  <c:v>32085033.090000007</c:v>
                </c:pt>
                <c:pt idx="223">
                  <c:v>36976519.250000015</c:v>
                </c:pt>
                <c:pt idx="224">
                  <c:v>36242605.729999982</c:v>
                </c:pt>
                <c:pt idx="225">
                  <c:v>33543611.45000001</c:v>
                </c:pt>
                <c:pt idx="226">
                  <c:v>35075308.370000012</c:v>
                </c:pt>
                <c:pt idx="227">
                  <c:v>43438080.900000013</c:v>
                </c:pt>
                <c:pt idx="228">
                  <c:v>43497800.510000005</c:v>
                </c:pt>
                <c:pt idx="229">
                  <c:v>43186828.969999991</c:v>
                </c:pt>
                <c:pt idx="230">
                  <c:v>37057228.740000002</c:v>
                </c:pt>
                <c:pt idx="231">
                  <c:v>24528956.459999993</c:v>
                </c:pt>
                <c:pt idx="232">
                  <c:v>22004871.440000001</c:v>
                </c:pt>
                <c:pt idx="233">
                  <c:v>16889887.039999999</c:v>
                </c:pt>
                <c:pt idx="234">
                  <c:v>24610084.439999986</c:v>
                </c:pt>
                <c:pt idx="235">
                  <c:v>28059354.789999995</c:v>
                </c:pt>
                <c:pt idx="236">
                  <c:v>23982611.369999997</c:v>
                </c:pt>
                <c:pt idx="237">
                  <c:v>39722273.719999991</c:v>
                </c:pt>
                <c:pt idx="238">
                  <c:v>40984873.420000024</c:v>
                </c:pt>
                <c:pt idx="239">
                  <c:v>39306306.56000001</c:v>
                </c:pt>
                <c:pt idx="240">
                  <c:v>43065109.790000014</c:v>
                </c:pt>
                <c:pt idx="241">
                  <c:v>57166645.30999998</c:v>
                </c:pt>
                <c:pt idx="242">
                  <c:v>58842312.210000008</c:v>
                </c:pt>
                <c:pt idx="243">
                  <c:v>52627037.899999984</c:v>
                </c:pt>
                <c:pt idx="244">
                  <c:v>47832199.589999981</c:v>
                </c:pt>
                <c:pt idx="245">
                  <c:v>42932392.339999996</c:v>
                </c:pt>
                <c:pt idx="246">
                  <c:v>35580824.130000003</c:v>
                </c:pt>
                <c:pt idx="247">
                  <c:v>15782473.76</c:v>
                </c:pt>
                <c:pt idx="248">
                  <c:v>20689796.369999994</c:v>
                </c:pt>
                <c:pt idx="249">
                  <c:v>20586236.839999992</c:v>
                </c:pt>
                <c:pt idx="250">
                  <c:v>14562889.280000007</c:v>
                </c:pt>
                <c:pt idx="251">
                  <c:v>19750172.569999997</c:v>
                </c:pt>
                <c:pt idx="252">
                  <c:v>20328236.34</c:v>
                </c:pt>
                <c:pt idx="253">
                  <c:v>21891324.869999997</c:v>
                </c:pt>
                <c:pt idx="254">
                  <c:v>22257436.469999991</c:v>
                </c:pt>
                <c:pt idx="255">
                  <c:v>24785245.919999991</c:v>
                </c:pt>
                <c:pt idx="256">
                  <c:v>24779358.359999985</c:v>
                </c:pt>
                <c:pt idx="257">
                  <c:v>18434551.030000001</c:v>
                </c:pt>
                <c:pt idx="258">
                  <c:v>13727319.749999994</c:v>
                </c:pt>
                <c:pt idx="259">
                  <c:v>9830680.9799999986</c:v>
                </c:pt>
                <c:pt idx="260">
                  <c:v>3372050.0400000005</c:v>
                </c:pt>
                <c:pt idx="261">
                  <c:v>2444491.9800000018</c:v>
                </c:pt>
                <c:pt idx="262">
                  <c:v>27198555.119999997</c:v>
                </c:pt>
                <c:pt idx="263">
                  <c:v>27035962.790000029</c:v>
                </c:pt>
                <c:pt idx="264">
                  <c:v>21597965.600000009</c:v>
                </c:pt>
                <c:pt idx="265">
                  <c:v>54195064.820000015</c:v>
                </c:pt>
                <c:pt idx="266">
                  <c:v>54687606.349999972</c:v>
                </c:pt>
                <c:pt idx="267">
                  <c:v>53262868.93</c:v>
                </c:pt>
                <c:pt idx="268">
                  <c:v>32742012.220000003</c:v>
                </c:pt>
                <c:pt idx="269">
                  <c:v>48527654.450000033</c:v>
                </c:pt>
                <c:pt idx="270">
                  <c:v>54333461.520000026</c:v>
                </c:pt>
                <c:pt idx="271">
                  <c:v>46629718.520000003</c:v>
                </c:pt>
                <c:pt idx="272">
                  <c:v>35911023.520000003</c:v>
                </c:pt>
                <c:pt idx="273">
                  <c:v>57698776.030000009</c:v>
                </c:pt>
                <c:pt idx="274">
                  <c:v>56934870.359999962</c:v>
                </c:pt>
                <c:pt idx="275">
                  <c:v>31978205.930000011</c:v>
                </c:pt>
                <c:pt idx="276">
                  <c:v>39008470.359999992</c:v>
                </c:pt>
                <c:pt idx="277">
                  <c:v>36189743.680000022</c:v>
                </c:pt>
                <c:pt idx="278">
                  <c:v>29890229.589999996</c:v>
                </c:pt>
                <c:pt idx="279">
                  <c:v>31024465.359999996</c:v>
                </c:pt>
                <c:pt idx="280">
                  <c:v>27815958.400000017</c:v>
                </c:pt>
                <c:pt idx="281">
                  <c:v>23653655.790000003</c:v>
                </c:pt>
                <c:pt idx="282">
                  <c:v>24329576.61999999</c:v>
                </c:pt>
                <c:pt idx="283">
                  <c:v>33870455.660000011</c:v>
                </c:pt>
                <c:pt idx="284">
                  <c:v>33157732.379999984</c:v>
                </c:pt>
                <c:pt idx="285">
                  <c:v>24232812.229999986</c:v>
                </c:pt>
                <c:pt idx="286">
                  <c:v>21538387.259999998</c:v>
                </c:pt>
                <c:pt idx="287">
                  <c:v>25112598.079999987</c:v>
                </c:pt>
                <c:pt idx="288">
                  <c:v>22342705.239999991</c:v>
                </c:pt>
                <c:pt idx="289">
                  <c:v>5875191.9099999974</c:v>
                </c:pt>
                <c:pt idx="290">
                  <c:v>13959842.020000005</c:v>
                </c:pt>
                <c:pt idx="291">
                  <c:v>13861526.140000001</c:v>
                </c:pt>
                <c:pt idx="292">
                  <c:v>1375218.8799999987</c:v>
                </c:pt>
                <c:pt idx="293">
                  <c:v>32899443.150000006</c:v>
                </c:pt>
                <c:pt idx="294">
                  <c:v>37541084.849999972</c:v>
                </c:pt>
                <c:pt idx="295">
                  <c:v>33074863.770000014</c:v>
                </c:pt>
                <c:pt idx="296">
                  <c:v>36628559.050000012</c:v>
                </c:pt>
                <c:pt idx="297">
                  <c:v>50390937.360000022</c:v>
                </c:pt>
                <c:pt idx="298">
                  <c:v>52008147.290000007</c:v>
                </c:pt>
                <c:pt idx="299">
                  <c:v>43727811.240000032</c:v>
                </c:pt>
                <c:pt idx="300">
                  <c:v>47661590.220000014</c:v>
                </c:pt>
                <c:pt idx="301">
                  <c:v>50795631.810000002</c:v>
                </c:pt>
                <c:pt idx="302">
                  <c:v>49116790.300000012</c:v>
                </c:pt>
                <c:pt idx="303">
                  <c:v>31727235.449999999</c:v>
                </c:pt>
                <c:pt idx="304">
                  <c:v>49494613.839999981</c:v>
                </c:pt>
                <c:pt idx="305">
                  <c:v>52647033.950000018</c:v>
                </c:pt>
                <c:pt idx="306">
                  <c:v>41765928.549999997</c:v>
                </c:pt>
                <c:pt idx="307">
                  <c:v>50372477.57</c:v>
                </c:pt>
                <c:pt idx="308">
                  <c:v>52426466.219999999</c:v>
                </c:pt>
                <c:pt idx="309">
                  <c:v>47399426.950000025</c:v>
                </c:pt>
                <c:pt idx="310">
                  <c:v>49497465.599999987</c:v>
                </c:pt>
                <c:pt idx="311">
                  <c:v>62756904.480000034</c:v>
                </c:pt>
                <c:pt idx="312">
                  <c:v>61420589.610000022</c:v>
                </c:pt>
                <c:pt idx="313">
                  <c:v>46271694.849999964</c:v>
                </c:pt>
                <c:pt idx="314">
                  <c:v>52499740.529999994</c:v>
                </c:pt>
                <c:pt idx="315">
                  <c:v>45616592.579999968</c:v>
                </c:pt>
                <c:pt idx="316">
                  <c:v>39017138.779999986</c:v>
                </c:pt>
                <c:pt idx="317">
                  <c:v>35394247.25</c:v>
                </c:pt>
                <c:pt idx="318">
                  <c:v>50849041.830000028</c:v>
                </c:pt>
                <c:pt idx="319">
                  <c:v>50332135.030000009</c:v>
                </c:pt>
                <c:pt idx="320">
                  <c:v>42920053.459999993</c:v>
                </c:pt>
                <c:pt idx="321">
                  <c:v>43590944.910000011</c:v>
                </c:pt>
                <c:pt idx="322">
                  <c:v>40829282.940000005</c:v>
                </c:pt>
                <c:pt idx="323">
                  <c:v>27389883.970000003</c:v>
                </c:pt>
                <c:pt idx="324">
                  <c:v>10506292.880000005</c:v>
                </c:pt>
                <c:pt idx="325">
                  <c:v>23599158.31000001</c:v>
                </c:pt>
                <c:pt idx="326">
                  <c:v>19726366.810000002</c:v>
                </c:pt>
                <c:pt idx="327">
                  <c:v>4254290.6999999937</c:v>
                </c:pt>
                <c:pt idx="328">
                  <c:v>51633053.770000003</c:v>
                </c:pt>
                <c:pt idx="329">
                  <c:v>61780589.189999998</c:v>
                </c:pt>
                <c:pt idx="330">
                  <c:v>56743295.359999985</c:v>
                </c:pt>
                <c:pt idx="331">
                  <c:v>61285861.570000008</c:v>
                </c:pt>
                <c:pt idx="332">
                  <c:v>89400901.859999985</c:v>
                </c:pt>
                <c:pt idx="333">
                  <c:v>88677467.639999971</c:v>
                </c:pt>
                <c:pt idx="334">
                  <c:v>72836452.629999995</c:v>
                </c:pt>
                <c:pt idx="335">
                  <c:v>73506243.260000035</c:v>
                </c:pt>
                <c:pt idx="336">
                  <c:v>84223355.379999995</c:v>
                </c:pt>
                <c:pt idx="337">
                  <c:v>83674517.880000025</c:v>
                </c:pt>
                <c:pt idx="338">
                  <c:v>45216369.229999982</c:v>
                </c:pt>
                <c:pt idx="339">
                  <c:v>85693246.479999989</c:v>
                </c:pt>
                <c:pt idx="340">
                  <c:v>87918703.640000015</c:v>
                </c:pt>
                <c:pt idx="341">
                  <c:v>65264253.049999997</c:v>
                </c:pt>
                <c:pt idx="342">
                  <c:v>53336303.170000024</c:v>
                </c:pt>
                <c:pt idx="343">
                  <c:v>51579122.749999993</c:v>
                </c:pt>
                <c:pt idx="344">
                  <c:v>39356703.170000017</c:v>
                </c:pt>
                <c:pt idx="345">
                  <c:v>43973412.61999999</c:v>
                </c:pt>
                <c:pt idx="346">
                  <c:v>57313498.000000007</c:v>
                </c:pt>
                <c:pt idx="347">
                  <c:v>55882128.839999974</c:v>
                </c:pt>
                <c:pt idx="348">
                  <c:v>35129016.819999993</c:v>
                </c:pt>
                <c:pt idx="349">
                  <c:v>56542362.460000023</c:v>
                </c:pt>
                <c:pt idx="350">
                  <c:v>45947342.749999985</c:v>
                </c:pt>
                <c:pt idx="351">
                  <c:v>47211484.980000019</c:v>
                </c:pt>
                <c:pt idx="352">
                  <c:v>25604453.269999981</c:v>
                </c:pt>
                <c:pt idx="353">
                  <c:v>57359155.189999998</c:v>
                </c:pt>
                <c:pt idx="354">
                  <c:v>62296879.079999961</c:v>
                </c:pt>
                <c:pt idx="355">
                  <c:v>97161016.779999971</c:v>
                </c:pt>
                <c:pt idx="356">
                  <c:v>89896201.510000005</c:v>
                </c:pt>
                <c:pt idx="357">
                  <c:v>93600687.11999993</c:v>
                </c:pt>
                <c:pt idx="358">
                  <c:v>101778542.27000004</c:v>
                </c:pt>
                <c:pt idx="359">
                  <c:v>106576561.60000004</c:v>
                </c:pt>
                <c:pt idx="360">
                  <c:v>113338950.22</c:v>
                </c:pt>
                <c:pt idx="361">
                  <c:v>107344547.69</c:v>
                </c:pt>
                <c:pt idx="362">
                  <c:v>100094451.84</c:v>
                </c:pt>
                <c:pt idx="363">
                  <c:v>84044967.580000013</c:v>
                </c:pt>
                <c:pt idx="364">
                  <c:v>60154820.170000009</c:v>
                </c:pt>
                <c:pt idx="365">
                  <c:v>67388912.020000011</c:v>
                </c:pt>
                <c:pt idx="366">
                  <c:v>27481084.439999998</c:v>
                </c:pt>
                <c:pt idx="367">
                  <c:v>49797834.289999984</c:v>
                </c:pt>
                <c:pt idx="368">
                  <c:v>56560103.249999993</c:v>
                </c:pt>
                <c:pt idx="369">
                  <c:v>40610048.259999983</c:v>
                </c:pt>
                <c:pt idx="370">
                  <c:v>51509428.920000039</c:v>
                </c:pt>
                <c:pt idx="371">
                  <c:v>49586902.909999982</c:v>
                </c:pt>
                <c:pt idx="372">
                  <c:v>44425520.960000001</c:v>
                </c:pt>
                <c:pt idx="373">
                  <c:v>48779054.049999997</c:v>
                </c:pt>
                <c:pt idx="374">
                  <c:v>59708125.909999974</c:v>
                </c:pt>
                <c:pt idx="375">
                  <c:v>58821180.449999973</c:v>
                </c:pt>
                <c:pt idx="376">
                  <c:v>41138689.670000024</c:v>
                </c:pt>
                <c:pt idx="377">
                  <c:v>30378792.970000003</c:v>
                </c:pt>
                <c:pt idx="378">
                  <c:v>11782375.01</c:v>
                </c:pt>
                <c:pt idx="379">
                  <c:v>-100041.03999999759</c:v>
                </c:pt>
                <c:pt idx="380">
                  <c:v>-13145221.840000002</c:v>
                </c:pt>
                <c:pt idx="381">
                  <c:v>2448816.5499999989</c:v>
                </c:pt>
                <c:pt idx="382">
                  <c:v>6019430.4399999995</c:v>
                </c:pt>
                <c:pt idx="383">
                  <c:v>-1798837.3500000017</c:v>
                </c:pt>
                <c:pt idx="384">
                  <c:v>55732700.500000015</c:v>
                </c:pt>
                <c:pt idx="385">
                  <c:v>60657707.720000006</c:v>
                </c:pt>
                <c:pt idx="386">
                  <c:v>55518061.69000002</c:v>
                </c:pt>
                <c:pt idx="387">
                  <c:v>44625646.420000017</c:v>
                </c:pt>
                <c:pt idx="388">
                  <c:v>51990489.38000001</c:v>
                </c:pt>
                <c:pt idx="389">
                  <c:v>55414595.479999989</c:v>
                </c:pt>
                <c:pt idx="390">
                  <c:v>52401887.639999993</c:v>
                </c:pt>
                <c:pt idx="391">
                  <c:v>51668883.679999992</c:v>
                </c:pt>
                <c:pt idx="392">
                  <c:v>53183719.50999999</c:v>
                </c:pt>
                <c:pt idx="393">
                  <c:v>53212526.789999992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EC-4A29-B18C-6D7422907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2634560"/>
        <c:axId val="882651200"/>
      </c:lineChart>
      <c:dateAx>
        <c:axId val="88263456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51200"/>
        <c:crosses val="autoZero"/>
        <c:auto val="1"/>
        <c:lblOffset val="100"/>
        <c:baseTimeUnit val="days"/>
      </c:dateAx>
      <c:valAx>
        <c:axId val="88265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263456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8261415871503066E-2"/>
                <c:y val="0.3528028922403014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Load</a:t>
            </a:r>
            <a:r>
              <a:rPr lang="en-US" baseline="0"/>
              <a:t> and Generation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'Load and Gen'!$F$1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Gen'!$A$2:$A$395</c:f>
              <c:numCache>
                <c:formatCode>d\-mmm\-yy</c:formatCode>
                <c:ptCount val="394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  <c:pt idx="188">
                  <c:v>44536</c:v>
                </c:pt>
                <c:pt idx="189">
                  <c:v>44537</c:v>
                </c:pt>
                <c:pt idx="190">
                  <c:v>44538</c:v>
                </c:pt>
                <c:pt idx="191">
                  <c:v>44539</c:v>
                </c:pt>
                <c:pt idx="192">
                  <c:v>44540</c:v>
                </c:pt>
                <c:pt idx="193">
                  <c:v>44541</c:v>
                </c:pt>
                <c:pt idx="194">
                  <c:v>44542</c:v>
                </c:pt>
                <c:pt idx="195">
                  <c:v>44543</c:v>
                </c:pt>
                <c:pt idx="196">
                  <c:v>44544</c:v>
                </c:pt>
                <c:pt idx="197">
                  <c:v>44545</c:v>
                </c:pt>
                <c:pt idx="198">
                  <c:v>44546</c:v>
                </c:pt>
                <c:pt idx="199">
                  <c:v>44547</c:v>
                </c:pt>
                <c:pt idx="200">
                  <c:v>44548</c:v>
                </c:pt>
                <c:pt idx="201">
                  <c:v>44549</c:v>
                </c:pt>
                <c:pt idx="202">
                  <c:v>44550</c:v>
                </c:pt>
                <c:pt idx="203">
                  <c:v>44551</c:v>
                </c:pt>
                <c:pt idx="204">
                  <c:v>44552</c:v>
                </c:pt>
                <c:pt idx="205">
                  <c:v>44553</c:v>
                </c:pt>
                <c:pt idx="206">
                  <c:v>44554</c:v>
                </c:pt>
                <c:pt idx="207">
                  <c:v>44555</c:v>
                </c:pt>
                <c:pt idx="208">
                  <c:v>44556</c:v>
                </c:pt>
                <c:pt idx="209">
                  <c:v>44557</c:v>
                </c:pt>
                <c:pt idx="210">
                  <c:v>44558</c:v>
                </c:pt>
                <c:pt idx="211">
                  <c:v>44559</c:v>
                </c:pt>
                <c:pt idx="212">
                  <c:v>44560</c:v>
                </c:pt>
                <c:pt idx="213">
                  <c:v>44561</c:v>
                </c:pt>
                <c:pt idx="214">
                  <c:v>44563</c:v>
                </c:pt>
                <c:pt idx="215">
                  <c:v>44564</c:v>
                </c:pt>
                <c:pt idx="216">
                  <c:v>44565</c:v>
                </c:pt>
                <c:pt idx="217">
                  <c:v>44566</c:v>
                </c:pt>
                <c:pt idx="218">
                  <c:v>44567</c:v>
                </c:pt>
                <c:pt idx="219">
                  <c:v>44568</c:v>
                </c:pt>
                <c:pt idx="220">
                  <c:v>44569</c:v>
                </c:pt>
                <c:pt idx="221">
                  <c:v>44570</c:v>
                </c:pt>
                <c:pt idx="222">
                  <c:v>44571</c:v>
                </c:pt>
                <c:pt idx="223">
                  <c:v>44572</c:v>
                </c:pt>
                <c:pt idx="224">
                  <c:v>44573</c:v>
                </c:pt>
                <c:pt idx="225">
                  <c:v>44574</c:v>
                </c:pt>
                <c:pt idx="226">
                  <c:v>44575</c:v>
                </c:pt>
                <c:pt idx="227">
                  <c:v>44576</c:v>
                </c:pt>
                <c:pt idx="228">
                  <c:v>44577</c:v>
                </c:pt>
                <c:pt idx="229">
                  <c:v>44578</c:v>
                </c:pt>
                <c:pt idx="230">
                  <c:v>44579</c:v>
                </c:pt>
                <c:pt idx="231">
                  <c:v>44580</c:v>
                </c:pt>
                <c:pt idx="232">
                  <c:v>44581</c:v>
                </c:pt>
                <c:pt idx="233">
                  <c:v>44582</c:v>
                </c:pt>
                <c:pt idx="234">
                  <c:v>44583</c:v>
                </c:pt>
                <c:pt idx="235">
                  <c:v>44584</c:v>
                </c:pt>
                <c:pt idx="236">
                  <c:v>44585</c:v>
                </c:pt>
                <c:pt idx="237">
                  <c:v>44586</c:v>
                </c:pt>
                <c:pt idx="238">
                  <c:v>44587</c:v>
                </c:pt>
                <c:pt idx="239">
                  <c:v>44588</c:v>
                </c:pt>
                <c:pt idx="240">
                  <c:v>44589</c:v>
                </c:pt>
                <c:pt idx="241">
                  <c:v>44590</c:v>
                </c:pt>
                <c:pt idx="242">
                  <c:v>44591</c:v>
                </c:pt>
                <c:pt idx="243">
                  <c:v>44592</c:v>
                </c:pt>
                <c:pt idx="244">
                  <c:v>44593</c:v>
                </c:pt>
                <c:pt idx="245">
                  <c:v>44594</c:v>
                </c:pt>
                <c:pt idx="246">
                  <c:v>44595</c:v>
                </c:pt>
                <c:pt idx="247">
                  <c:v>44596</c:v>
                </c:pt>
                <c:pt idx="248">
                  <c:v>44597</c:v>
                </c:pt>
                <c:pt idx="249">
                  <c:v>44598</c:v>
                </c:pt>
                <c:pt idx="250">
                  <c:v>44599</c:v>
                </c:pt>
                <c:pt idx="251">
                  <c:v>44600</c:v>
                </c:pt>
                <c:pt idx="252">
                  <c:v>44601</c:v>
                </c:pt>
                <c:pt idx="253">
                  <c:v>44602</c:v>
                </c:pt>
                <c:pt idx="254">
                  <c:v>44603</c:v>
                </c:pt>
                <c:pt idx="255">
                  <c:v>44604</c:v>
                </c:pt>
                <c:pt idx="256">
                  <c:v>44605</c:v>
                </c:pt>
                <c:pt idx="257">
                  <c:v>44606</c:v>
                </c:pt>
                <c:pt idx="258">
                  <c:v>44607</c:v>
                </c:pt>
                <c:pt idx="259">
                  <c:v>44608</c:v>
                </c:pt>
                <c:pt idx="260">
                  <c:v>44609</c:v>
                </c:pt>
                <c:pt idx="261">
                  <c:v>44610</c:v>
                </c:pt>
                <c:pt idx="262">
                  <c:v>44611</c:v>
                </c:pt>
                <c:pt idx="263">
                  <c:v>44612</c:v>
                </c:pt>
                <c:pt idx="264">
                  <c:v>44613</c:v>
                </c:pt>
                <c:pt idx="265">
                  <c:v>44614</c:v>
                </c:pt>
                <c:pt idx="266">
                  <c:v>44615</c:v>
                </c:pt>
                <c:pt idx="267">
                  <c:v>44616</c:v>
                </c:pt>
                <c:pt idx="268">
                  <c:v>44617</c:v>
                </c:pt>
                <c:pt idx="269">
                  <c:v>44618</c:v>
                </c:pt>
                <c:pt idx="270">
                  <c:v>44619</c:v>
                </c:pt>
                <c:pt idx="271">
                  <c:v>44620</c:v>
                </c:pt>
                <c:pt idx="272">
                  <c:v>44621</c:v>
                </c:pt>
                <c:pt idx="273">
                  <c:v>44622</c:v>
                </c:pt>
                <c:pt idx="274">
                  <c:v>44623</c:v>
                </c:pt>
                <c:pt idx="275">
                  <c:v>44624</c:v>
                </c:pt>
                <c:pt idx="276">
                  <c:v>44625</c:v>
                </c:pt>
                <c:pt idx="277">
                  <c:v>44626</c:v>
                </c:pt>
                <c:pt idx="278">
                  <c:v>44627</c:v>
                </c:pt>
                <c:pt idx="279">
                  <c:v>44628</c:v>
                </c:pt>
                <c:pt idx="280">
                  <c:v>44629</c:v>
                </c:pt>
                <c:pt idx="281">
                  <c:v>44630</c:v>
                </c:pt>
                <c:pt idx="282">
                  <c:v>44631</c:v>
                </c:pt>
                <c:pt idx="283">
                  <c:v>44632</c:v>
                </c:pt>
                <c:pt idx="284">
                  <c:v>44633</c:v>
                </c:pt>
                <c:pt idx="285">
                  <c:v>44634</c:v>
                </c:pt>
                <c:pt idx="286">
                  <c:v>44635</c:v>
                </c:pt>
                <c:pt idx="287">
                  <c:v>44636</c:v>
                </c:pt>
                <c:pt idx="288">
                  <c:v>44637</c:v>
                </c:pt>
                <c:pt idx="289">
                  <c:v>44638</c:v>
                </c:pt>
                <c:pt idx="290">
                  <c:v>44639</c:v>
                </c:pt>
                <c:pt idx="291">
                  <c:v>44640</c:v>
                </c:pt>
                <c:pt idx="292">
                  <c:v>44641</c:v>
                </c:pt>
                <c:pt idx="293">
                  <c:v>44642</c:v>
                </c:pt>
                <c:pt idx="294">
                  <c:v>44643</c:v>
                </c:pt>
                <c:pt idx="295">
                  <c:v>44644</c:v>
                </c:pt>
                <c:pt idx="296">
                  <c:v>44645</c:v>
                </c:pt>
                <c:pt idx="297">
                  <c:v>44646</c:v>
                </c:pt>
                <c:pt idx="298">
                  <c:v>44647</c:v>
                </c:pt>
                <c:pt idx="299">
                  <c:v>44648</c:v>
                </c:pt>
                <c:pt idx="300">
                  <c:v>44649</c:v>
                </c:pt>
                <c:pt idx="301">
                  <c:v>44650</c:v>
                </c:pt>
                <c:pt idx="302">
                  <c:v>44651</c:v>
                </c:pt>
                <c:pt idx="303">
                  <c:v>44652</c:v>
                </c:pt>
                <c:pt idx="304">
                  <c:v>44653</c:v>
                </c:pt>
                <c:pt idx="305">
                  <c:v>44654</c:v>
                </c:pt>
                <c:pt idx="306">
                  <c:v>44655</c:v>
                </c:pt>
                <c:pt idx="307">
                  <c:v>44656</c:v>
                </c:pt>
                <c:pt idx="308">
                  <c:v>44657</c:v>
                </c:pt>
                <c:pt idx="309">
                  <c:v>44658</c:v>
                </c:pt>
                <c:pt idx="310">
                  <c:v>44659</c:v>
                </c:pt>
                <c:pt idx="311">
                  <c:v>44660</c:v>
                </c:pt>
                <c:pt idx="312">
                  <c:v>44661</c:v>
                </c:pt>
                <c:pt idx="313">
                  <c:v>44662</c:v>
                </c:pt>
                <c:pt idx="314">
                  <c:v>44663</c:v>
                </c:pt>
                <c:pt idx="315">
                  <c:v>44664</c:v>
                </c:pt>
                <c:pt idx="316">
                  <c:v>44665</c:v>
                </c:pt>
                <c:pt idx="317">
                  <c:v>44666</c:v>
                </c:pt>
                <c:pt idx="318">
                  <c:v>44667</c:v>
                </c:pt>
                <c:pt idx="319">
                  <c:v>44668</c:v>
                </c:pt>
                <c:pt idx="320">
                  <c:v>44669</c:v>
                </c:pt>
                <c:pt idx="321">
                  <c:v>44670</c:v>
                </c:pt>
                <c:pt idx="322">
                  <c:v>44671</c:v>
                </c:pt>
                <c:pt idx="323">
                  <c:v>44672</c:v>
                </c:pt>
                <c:pt idx="324">
                  <c:v>44673</c:v>
                </c:pt>
                <c:pt idx="325">
                  <c:v>44674</c:v>
                </c:pt>
                <c:pt idx="326">
                  <c:v>44675</c:v>
                </c:pt>
                <c:pt idx="327">
                  <c:v>44676</c:v>
                </c:pt>
                <c:pt idx="328">
                  <c:v>44677</c:v>
                </c:pt>
                <c:pt idx="329">
                  <c:v>44678</c:v>
                </c:pt>
                <c:pt idx="330">
                  <c:v>44679</c:v>
                </c:pt>
                <c:pt idx="331">
                  <c:v>44680</c:v>
                </c:pt>
                <c:pt idx="332">
                  <c:v>44681</c:v>
                </c:pt>
                <c:pt idx="333">
                  <c:v>44682</c:v>
                </c:pt>
                <c:pt idx="334">
                  <c:v>44683</c:v>
                </c:pt>
                <c:pt idx="335">
                  <c:v>44684</c:v>
                </c:pt>
                <c:pt idx="336">
                  <c:v>44685</c:v>
                </c:pt>
                <c:pt idx="337">
                  <c:v>44686</c:v>
                </c:pt>
                <c:pt idx="338">
                  <c:v>44687</c:v>
                </c:pt>
                <c:pt idx="339">
                  <c:v>44688</c:v>
                </c:pt>
                <c:pt idx="340">
                  <c:v>44689</c:v>
                </c:pt>
                <c:pt idx="341">
                  <c:v>44690</c:v>
                </c:pt>
                <c:pt idx="342">
                  <c:v>44691</c:v>
                </c:pt>
                <c:pt idx="343">
                  <c:v>44692</c:v>
                </c:pt>
                <c:pt idx="344">
                  <c:v>44693</c:v>
                </c:pt>
                <c:pt idx="345">
                  <c:v>44694</c:v>
                </c:pt>
                <c:pt idx="346">
                  <c:v>44695</c:v>
                </c:pt>
                <c:pt idx="347">
                  <c:v>44696</c:v>
                </c:pt>
                <c:pt idx="348">
                  <c:v>44697</c:v>
                </c:pt>
                <c:pt idx="349">
                  <c:v>44698</c:v>
                </c:pt>
                <c:pt idx="350">
                  <c:v>44699</c:v>
                </c:pt>
                <c:pt idx="351">
                  <c:v>44700</c:v>
                </c:pt>
                <c:pt idx="352">
                  <c:v>44701</c:v>
                </c:pt>
                <c:pt idx="353">
                  <c:v>44702</c:v>
                </c:pt>
                <c:pt idx="354">
                  <c:v>44703</c:v>
                </c:pt>
                <c:pt idx="355">
                  <c:v>44704</c:v>
                </c:pt>
                <c:pt idx="356">
                  <c:v>44705</c:v>
                </c:pt>
                <c:pt idx="357">
                  <c:v>44706</c:v>
                </c:pt>
                <c:pt idx="358">
                  <c:v>44707</c:v>
                </c:pt>
                <c:pt idx="359">
                  <c:v>44708</c:v>
                </c:pt>
                <c:pt idx="360">
                  <c:v>44709</c:v>
                </c:pt>
                <c:pt idx="361">
                  <c:v>44710</c:v>
                </c:pt>
                <c:pt idx="362">
                  <c:v>44711</c:v>
                </c:pt>
                <c:pt idx="363">
                  <c:v>44712</c:v>
                </c:pt>
                <c:pt idx="364">
                  <c:v>44713</c:v>
                </c:pt>
                <c:pt idx="365">
                  <c:v>44714</c:v>
                </c:pt>
                <c:pt idx="366">
                  <c:v>44715</c:v>
                </c:pt>
                <c:pt idx="367">
                  <c:v>44716</c:v>
                </c:pt>
                <c:pt idx="368">
                  <c:v>44717</c:v>
                </c:pt>
                <c:pt idx="369">
                  <c:v>44718</c:v>
                </c:pt>
                <c:pt idx="370">
                  <c:v>44719</c:v>
                </c:pt>
                <c:pt idx="371">
                  <c:v>44720</c:v>
                </c:pt>
                <c:pt idx="372">
                  <c:v>44721</c:v>
                </c:pt>
                <c:pt idx="373">
                  <c:v>44722</c:v>
                </c:pt>
                <c:pt idx="374">
                  <c:v>44723</c:v>
                </c:pt>
                <c:pt idx="375">
                  <c:v>44724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44730</c:v>
                </c:pt>
                <c:pt idx="382">
                  <c:v>44731</c:v>
                </c:pt>
                <c:pt idx="383">
                  <c:v>44732</c:v>
                </c:pt>
                <c:pt idx="384">
                  <c:v>44733</c:v>
                </c:pt>
                <c:pt idx="385">
                  <c:v>44734</c:v>
                </c:pt>
                <c:pt idx="386">
                  <c:v>44735</c:v>
                </c:pt>
                <c:pt idx="387">
                  <c:v>44736</c:v>
                </c:pt>
                <c:pt idx="388">
                  <c:v>44737</c:v>
                </c:pt>
                <c:pt idx="389">
                  <c:v>44738</c:v>
                </c:pt>
                <c:pt idx="390">
                  <c:v>44739</c:v>
                </c:pt>
                <c:pt idx="391">
                  <c:v>44740</c:v>
                </c:pt>
                <c:pt idx="392">
                  <c:v>44741</c:v>
                </c:pt>
                <c:pt idx="393">
                  <c:v>44742</c:v>
                </c:pt>
              </c:numCache>
            </c:numRef>
          </c:cat>
          <c:val>
            <c:numRef>
              <c:f>'Load and Gen'!$F$2:$F$395</c:f>
              <c:numCache>
                <c:formatCode>#,##0.00</c:formatCode>
                <c:ptCount val="394"/>
                <c:pt idx="0">
                  <c:v>108875430.75999999</c:v>
                </c:pt>
                <c:pt idx="1">
                  <c:v>99720831.289999992</c:v>
                </c:pt>
                <c:pt idx="2">
                  <c:v>100753467.50000001</c:v>
                </c:pt>
                <c:pt idx="3">
                  <c:v>98055719.730000004</c:v>
                </c:pt>
                <c:pt idx="4">
                  <c:v>99212801.800000012</c:v>
                </c:pt>
                <c:pt idx="5">
                  <c:v>98311791.74000001</c:v>
                </c:pt>
                <c:pt idx="6">
                  <c:v>97728176.150000006</c:v>
                </c:pt>
                <c:pt idx="7">
                  <c:v>108610222.40000002</c:v>
                </c:pt>
                <c:pt idx="8">
                  <c:v>111285042.32000002</c:v>
                </c:pt>
                <c:pt idx="9">
                  <c:v>114397381.53</c:v>
                </c:pt>
                <c:pt idx="10">
                  <c:v>122582735.49000002</c:v>
                </c:pt>
                <c:pt idx="11">
                  <c:v>108746609.16</c:v>
                </c:pt>
                <c:pt idx="12">
                  <c:v>109825186.95</c:v>
                </c:pt>
                <c:pt idx="13">
                  <c:v>107202105.31999998</c:v>
                </c:pt>
                <c:pt idx="14">
                  <c:v>267821266.34000003</c:v>
                </c:pt>
                <c:pt idx="15">
                  <c:v>127501170.92000003</c:v>
                </c:pt>
                <c:pt idx="16">
                  <c:v>105101708.24000005</c:v>
                </c:pt>
                <c:pt idx="17">
                  <c:v>126024522.53999999</c:v>
                </c:pt>
                <c:pt idx="18">
                  <c:v>145183577.43999997</c:v>
                </c:pt>
                <c:pt idx="19">
                  <c:v>145417711.58999997</c:v>
                </c:pt>
                <c:pt idx="20">
                  <c:v>140197130.21999997</c:v>
                </c:pt>
                <c:pt idx="21">
                  <c:v>132651615.87</c:v>
                </c:pt>
                <c:pt idx="22">
                  <c:v>136098022.84</c:v>
                </c:pt>
                <c:pt idx="23">
                  <c:v>141823109.95000002</c:v>
                </c:pt>
                <c:pt idx="24">
                  <c:v>140931759.98999995</c:v>
                </c:pt>
                <c:pt idx="25">
                  <c:v>145855100.74000001</c:v>
                </c:pt>
                <c:pt idx="26">
                  <c:v>147093647.00000003</c:v>
                </c:pt>
                <c:pt idx="27">
                  <c:v>147022193.97000003</c:v>
                </c:pt>
                <c:pt idx="28">
                  <c:v>134488473.38</c:v>
                </c:pt>
                <c:pt idx="29">
                  <c:v>135983855.15999994</c:v>
                </c:pt>
                <c:pt idx="30">
                  <c:v>144769098.76000002</c:v>
                </c:pt>
                <c:pt idx="31">
                  <c:v>136919977.48000002</c:v>
                </c:pt>
                <c:pt idx="32">
                  <c:v>139064149.03000003</c:v>
                </c:pt>
                <c:pt idx="33">
                  <c:v>141432680.19000003</c:v>
                </c:pt>
                <c:pt idx="34">
                  <c:v>143511437.39000005</c:v>
                </c:pt>
                <c:pt idx="35">
                  <c:v>147648813.24000004</c:v>
                </c:pt>
                <c:pt idx="36">
                  <c:v>128118786.73999999</c:v>
                </c:pt>
                <c:pt idx="37">
                  <c:v>125364439.88000001</c:v>
                </c:pt>
                <c:pt idx="38">
                  <c:v>132691255.53</c:v>
                </c:pt>
                <c:pt idx="39">
                  <c:v>129019646.21000001</c:v>
                </c:pt>
                <c:pt idx="40">
                  <c:v>131306265.90000001</c:v>
                </c:pt>
                <c:pt idx="41">
                  <c:v>133834077.62</c:v>
                </c:pt>
                <c:pt idx="42">
                  <c:v>126306410.51999997</c:v>
                </c:pt>
                <c:pt idx="43">
                  <c:v>123188456.09999993</c:v>
                </c:pt>
                <c:pt idx="44">
                  <c:v>128376164.49000001</c:v>
                </c:pt>
                <c:pt idx="45">
                  <c:v>144063378.19999996</c:v>
                </c:pt>
                <c:pt idx="46">
                  <c:v>150117611.25999999</c:v>
                </c:pt>
                <c:pt idx="47">
                  <c:v>152682119.22999999</c:v>
                </c:pt>
                <c:pt idx="48">
                  <c:v>154714176.84000003</c:v>
                </c:pt>
                <c:pt idx="49">
                  <c:v>166715317.69999999</c:v>
                </c:pt>
                <c:pt idx="50">
                  <c:v>170818966.97</c:v>
                </c:pt>
                <c:pt idx="51">
                  <c:v>206327676.87999997</c:v>
                </c:pt>
                <c:pt idx="52">
                  <c:v>224232262.04999992</c:v>
                </c:pt>
                <c:pt idx="53">
                  <c:v>261773822.58999997</c:v>
                </c:pt>
                <c:pt idx="54">
                  <c:v>268869972.31</c:v>
                </c:pt>
                <c:pt idx="55">
                  <c:v>270893174.22000003</c:v>
                </c:pt>
                <c:pt idx="56">
                  <c:v>216628196.08999994</c:v>
                </c:pt>
                <c:pt idx="57">
                  <c:v>180278354.96999994</c:v>
                </c:pt>
                <c:pt idx="58">
                  <c:v>174427720.23000005</c:v>
                </c:pt>
                <c:pt idx="59">
                  <c:v>180506478.78999999</c:v>
                </c:pt>
                <c:pt idx="60">
                  <c:v>174668985.56999996</c:v>
                </c:pt>
                <c:pt idx="61">
                  <c:v>174115655.96999994</c:v>
                </c:pt>
                <c:pt idx="62">
                  <c:v>173193316.97999996</c:v>
                </c:pt>
                <c:pt idx="63">
                  <c:v>156181540.00000003</c:v>
                </c:pt>
                <c:pt idx="64">
                  <c:v>155574039.14000005</c:v>
                </c:pt>
                <c:pt idx="65">
                  <c:v>162161270.09</c:v>
                </c:pt>
                <c:pt idx="66">
                  <c:v>161916902.32999998</c:v>
                </c:pt>
                <c:pt idx="67">
                  <c:v>180922188.07999995</c:v>
                </c:pt>
                <c:pt idx="68">
                  <c:v>184614922.32000008</c:v>
                </c:pt>
                <c:pt idx="69">
                  <c:v>187733999.03000003</c:v>
                </c:pt>
                <c:pt idx="70">
                  <c:v>182372564.44999996</c:v>
                </c:pt>
                <c:pt idx="71">
                  <c:v>172761056.34</c:v>
                </c:pt>
                <c:pt idx="72">
                  <c:v>179237136.09999999</c:v>
                </c:pt>
                <c:pt idx="73">
                  <c:v>164561240.60999998</c:v>
                </c:pt>
                <c:pt idx="74">
                  <c:v>161637377.88000005</c:v>
                </c:pt>
                <c:pt idx="75">
                  <c:v>155655923.75999996</c:v>
                </c:pt>
                <c:pt idx="76">
                  <c:v>149484972.96999997</c:v>
                </c:pt>
                <c:pt idx="77">
                  <c:v>253540941.79000008</c:v>
                </c:pt>
                <c:pt idx="78">
                  <c:v>329479348.35999995</c:v>
                </c:pt>
                <c:pt idx="79">
                  <c:v>363777641.19999993</c:v>
                </c:pt>
                <c:pt idx="80">
                  <c:v>353049904.87</c:v>
                </c:pt>
                <c:pt idx="81">
                  <c:v>354961946.06999993</c:v>
                </c:pt>
                <c:pt idx="82">
                  <c:v>357379497.5</c:v>
                </c:pt>
                <c:pt idx="83">
                  <c:v>358574308.49000001</c:v>
                </c:pt>
                <c:pt idx="84">
                  <c:v>350492848.68999988</c:v>
                </c:pt>
                <c:pt idx="85">
                  <c:v>340367309.92999995</c:v>
                </c:pt>
                <c:pt idx="86">
                  <c:v>349090081.66999996</c:v>
                </c:pt>
                <c:pt idx="87">
                  <c:v>358722163.33000004</c:v>
                </c:pt>
                <c:pt idx="88">
                  <c:v>362874813.74000001</c:v>
                </c:pt>
                <c:pt idx="89">
                  <c:v>362996710.94999999</c:v>
                </c:pt>
                <c:pt idx="90">
                  <c:v>363727067.97000003</c:v>
                </c:pt>
                <c:pt idx="91">
                  <c:v>352287881.16999996</c:v>
                </c:pt>
                <c:pt idx="92">
                  <c:v>344996216.16999996</c:v>
                </c:pt>
                <c:pt idx="93">
                  <c:v>364222114.93999994</c:v>
                </c:pt>
                <c:pt idx="94">
                  <c:v>364299360.53000003</c:v>
                </c:pt>
                <c:pt idx="95">
                  <c:v>358207410.19</c:v>
                </c:pt>
                <c:pt idx="96">
                  <c:v>358668938.5999999</c:v>
                </c:pt>
                <c:pt idx="97">
                  <c:v>358396702.48999995</c:v>
                </c:pt>
                <c:pt idx="98">
                  <c:v>196020145.56</c:v>
                </c:pt>
                <c:pt idx="99">
                  <c:v>192061428.69000003</c:v>
                </c:pt>
                <c:pt idx="100">
                  <c:v>191941843.12999997</c:v>
                </c:pt>
                <c:pt idx="101">
                  <c:v>190002035.31</c:v>
                </c:pt>
                <c:pt idx="102">
                  <c:v>188742827.09</c:v>
                </c:pt>
                <c:pt idx="103">
                  <c:v>190049380.07000002</c:v>
                </c:pt>
                <c:pt idx="104">
                  <c:v>190908681.86999995</c:v>
                </c:pt>
                <c:pt idx="105">
                  <c:v>202305696.30000013</c:v>
                </c:pt>
                <c:pt idx="106">
                  <c:v>208567228.5</c:v>
                </c:pt>
                <c:pt idx="107">
                  <c:v>201964588.97000003</c:v>
                </c:pt>
                <c:pt idx="108">
                  <c:v>200973413.44</c:v>
                </c:pt>
                <c:pt idx="109">
                  <c:v>203711855.76999998</c:v>
                </c:pt>
                <c:pt idx="110">
                  <c:v>204004451.84999999</c:v>
                </c:pt>
                <c:pt idx="111">
                  <c:v>203887954.61999995</c:v>
                </c:pt>
                <c:pt idx="112">
                  <c:v>197775981.51000011</c:v>
                </c:pt>
                <c:pt idx="113">
                  <c:v>194528718.82999998</c:v>
                </c:pt>
                <c:pt idx="114">
                  <c:v>188478640.02000001</c:v>
                </c:pt>
                <c:pt idx="115">
                  <c:v>185680774.90000004</c:v>
                </c:pt>
                <c:pt idx="116">
                  <c:v>188859737.31999993</c:v>
                </c:pt>
                <c:pt idx="117">
                  <c:v>191210082.18999997</c:v>
                </c:pt>
                <c:pt idx="118">
                  <c:v>191967452.86999997</c:v>
                </c:pt>
                <c:pt idx="119">
                  <c:v>205748124.59</c:v>
                </c:pt>
                <c:pt idx="120">
                  <c:v>210183728.07999998</c:v>
                </c:pt>
                <c:pt idx="121">
                  <c:v>205941610.06000003</c:v>
                </c:pt>
                <c:pt idx="122">
                  <c:v>215324959.54000002</c:v>
                </c:pt>
                <c:pt idx="123">
                  <c:v>210532758.66000003</c:v>
                </c:pt>
                <c:pt idx="124">
                  <c:v>209646663.06</c:v>
                </c:pt>
                <c:pt idx="125">
                  <c:v>208576692.25</c:v>
                </c:pt>
                <c:pt idx="126">
                  <c:v>210296241.67999995</c:v>
                </c:pt>
                <c:pt idx="127">
                  <c:v>205935439.53</c:v>
                </c:pt>
                <c:pt idx="128">
                  <c:v>193917090.51000002</c:v>
                </c:pt>
                <c:pt idx="129">
                  <c:v>200916942.84</c:v>
                </c:pt>
                <c:pt idx="130">
                  <c:v>197675543.00999999</c:v>
                </c:pt>
                <c:pt idx="131">
                  <c:v>197785390.00999999</c:v>
                </c:pt>
                <c:pt idx="132">
                  <c:v>196431491.23000008</c:v>
                </c:pt>
                <c:pt idx="133">
                  <c:v>177075717.55000004</c:v>
                </c:pt>
                <c:pt idx="134">
                  <c:v>174914006.95000002</c:v>
                </c:pt>
                <c:pt idx="135">
                  <c:v>180113656.98000002</c:v>
                </c:pt>
                <c:pt idx="136">
                  <c:v>179151293.76000002</c:v>
                </c:pt>
                <c:pt idx="137">
                  <c:v>183396965.36999997</c:v>
                </c:pt>
                <c:pt idx="138">
                  <c:v>183303903.02999997</c:v>
                </c:pt>
                <c:pt idx="139">
                  <c:v>183123422.32999998</c:v>
                </c:pt>
                <c:pt idx="140">
                  <c:v>203134304.95999998</c:v>
                </c:pt>
                <c:pt idx="141">
                  <c:v>216392128.37999997</c:v>
                </c:pt>
                <c:pt idx="142">
                  <c:v>219266815.90000001</c:v>
                </c:pt>
                <c:pt idx="143">
                  <c:v>202133925.63</c:v>
                </c:pt>
                <c:pt idx="144">
                  <c:v>202624068.59999996</c:v>
                </c:pt>
                <c:pt idx="145">
                  <c:v>196378663.05000004</c:v>
                </c:pt>
                <c:pt idx="146">
                  <c:v>196302175.48000005</c:v>
                </c:pt>
                <c:pt idx="147">
                  <c:v>187189645.53000009</c:v>
                </c:pt>
                <c:pt idx="148">
                  <c:v>193283997.01999998</c:v>
                </c:pt>
                <c:pt idx="149">
                  <c:v>192644789.34999996</c:v>
                </c:pt>
                <c:pt idx="150">
                  <c:v>191527518.76999989</c:v>
                </c:pt>
                <c:pt idx="151">
                  <c:v>181742268.31000003</c:v>
                </c:pt>
                <c:pt idx="152">
                  <c:v>181764885.12000003</c:v>
                </c:pt>
                <c:pt idx="153">
                  <c:v>181700402.69000003</c:v>
                </c:pt>
                <c:pt idx="154">
                  <c:v>181084258.97000006</c:v>
                </c:pt>
                <c:pt idx="155">
                  <c:v>191972893.64000002</c:v>
                </c:pt>
                <c:pt idx="156">
                  <c:v>191710078.13000005</c:v>
                </c:pt>
                <c:pt idx="157">
                  <c:v>195326312.81999996</c:v>
                </c:pt>
                <c:pt idx="158">
                  <c:v>185473927.14000008</c:v>
                </c:pt>
                <c:pt idx="159">
                  <c:v>186873428.22000003</c:v>
                </c:pt>
                <c:pt idx="160">
                  <c:v>187915008.27999991</c:v>
                </c:pt>
                <c:pt idx="161">
                  <c:v>173353789.79999995</c:v>
                </c:pt>
                <c:pt idx="162">
                  <c:v>163708914.94999999</c:v>
                </c:pt>
                <c:pt idx="163">
                  <c:v>170601685.55000001</c:v>
                </c:pt>
                <c:pt idx="164">
                  <c:v>169935591.05000004</c:v>
                </c:pt>
                <c:pt idx="165">
                  <c:v>177215629.24000004</c:v>
                </c:pt>
                <c:pt idx="166">
                  <c:v>177819750.56000003</c:v>
                </c:pt>
                <c:pt idx="167">
                  <c:v>174473960.23999989</c:v>
                </c:pt>
                <c:pt idx="168">
                  <c:v>175806792.94000003</c:v>
                </c:pt>
                <c:pt idx="169">
                  <c:v>156636644.94000006</c:v>
                </c:pt>
                <c:pt idx="170">
                  <c:v>147028561.04999998</c:v>
                </c:pt>
                <c:pt idx="171">
                  <c:v>154034640.25</c:v>
                </c:pt>
                <c:pt idx="172">
                  <c:v>158986535.64999998</c:v>
                </c:pt>
                <c:pt idx="173">
                  <c:v>159252728.66999996</c:v>
                </c:pt>
                <c:pt idx="174">
                  <c:v>153171439.10999995</c:v>
                </c:pt>
                <c:pt idx="175">
                  <c:v>162398786.20000002</c:v>
                </c:pt>
                <c:pt idx="176">
                  <c:v>160064565.97000006</c:v>
                </c:pt>
                <c:pt idx="177">
                  <c:v>158683841.70000005</c:v>
                </c:pt>
                <c:pt idx="178">
                  <c:v>157917312.02000001</c:v>
                </c:pt>
                <c:pt idx="179">
                  <c:v>160519385.78999993</c:v>
                </c:pt>
                <c:pt idx="180">
                  <c:v>160009664.64999998</c:v>
                </c:pt>
                <c:pt idx="181">
                  <c:v>158996950.01000005</c:v>
                </c:pt>
                <c:pt idx="182">
                  <c:v>152202167.80000004</c:v>
                </c:pt>
                <c:pt idx="183">
                  <c:v>149914326.62</c:v>
                </c:pt>
                <c:pt idx="184">
                  <c:v>138834267.07000002</c:v>
                </c:pt>
                <c:pt idx="185">
                  <c:v>138404565.30999997</c:v>
                </c:pt>
                <c:pt idx="186">
                  <c:v>145224935.84999999</c:v>
                </c:pt>
                <c:pt idx="187">
                  <c:v>147558280.68000001</c:v>
                </c:pt>
                <c:pt idx="188">
                  <c:v>148225344.71000001</c:v>
                </c:pt>
                <c:pt idx="189">
                  <c:v>133193145.47999997</c:v>
                </c:pt>
                <c:pt idx="190">
                  <c:v>128973441.44999999</c:v>
                </c:pt>
                <c:pt idx="191">
                  <c:v>125809009.48999999</c:v>
                </c:pt>
                <c:pt idx="192">
                  <c:v>128847209.28000002</c:v>
                </c:pt>
                <c:pt idx="193">
                  <c:v>144236746.18999994</c:v>
                </c:pt>
                <c:pt idx="194">
                  <c:v>146059959.58000001</c:v>
                </c:pt>
                <c:pt idx="195">
                  <c:v>145373844.22000006</c:v>
                </c:pt>
                <c:pt idx="196">
                  <c:v>151208234.68999997</c:v>
                </c:pt>
                <c:pt idx="197">
                  <c:v>147295580.75999999</c:v>
                </c:pt>
                <c:pt idx="198">
                  <c:v>143209925.11000001</c:v>
                </c:pt>
                <c:pt idx="199">
                  <c:v>155026469.10999995</c:v>
                </c:pt>
                <c:pt idx="200">
                  <c:v>172113139.29999995</c:v>
                </c:pt>
                <c:pt idx="201">
                  <c:v>171536918.47999999</c:v>
                </c:pt>
                <c:pt idx="202">
                  <c:v>163812029.22999999</c:v>
                </c:pt>
                <c:pt idx="203">
                  <c:v>169815280.59000006</c:v>
                </c:pt>
                <c:pt idx="204">
                  <c:v>169550987.24000001</c:v>
                </c:pt>
                <c:pt idx="205">
                  <c:v>169225434.09</c:v>
                </c:pt>
                <c:pt idx="206">
                  <c:v>168667359.93000004</c:v>
                </c:pt>
                <c:pt idx="207">
                  <c:v>173964602.35999998</c:v>
                </c:pt>
                <c:pt idx="208">
                  <c:v>177093965.23999998</c:v>
                </c:pt>
                <c:pt idx="209">
                  <c:v>178938552.09000006</c:v>
                </c:pt>
                <c:pt idx="210">
                  <c:v>172437385.75999999</c:v>
                </c:pt>
                <c:pt idx="211">
                  <c:v>172120519.99000001</c:v>
                </c:pt>
                <c:pt idx="212">
                  <c:v>184842461.72000003</c:v>
                </c:pt>
                <c:pt idx="213">
                  <c:v>184088299.71000001</c:v>
                </c:pt>
                <c:pt idx="214">
                  <c:v>180825889.50999996</c:v>
                </c:pt>
                <c:pt idx="215">
                  <c:v>169722877.03999999</c:v>
                </c:pt>
                <c:pt idx="216">
                  <c:v>153746614.77000004</c:v>
                </c:pt>
                <c:pt idx="217">
                  <c:v>150030288.44999993</c:v>
                </c:pt>
                <c:pt idx="218">
                  <c:v>145511536.00999999</c:v>
                </c:pt>
                <c:pt idx="219">
                  <c:v>159613378.42000002</c:v>
                </c:pt>
                <c:pt idx="220">
                  <c:v>171503608.76999998</c:v>
                </c:pt>
                <c:pt idx="221">
                  <c:v>176362375.50999996</c:v>
                </c:pt>
                <c:pt idx="222">
                  <c:v>170930518.91000003</c:v>
                </c:pt>
                <c:pt idx="223">
                  <c:v>162314175.56</c:v>
                </c:pt>
                <c:pt idx="224">
                  <c:v>197591330.19</c:v>
                </c:pt>
                <c:pt idx="225">
                  <c:v>270794988.86000001</c:v>
                </c:pt>
                <c:pt idx="226">
                  <c:v>182022017.47</c:v>
                </c:pt>
                <c:pt idx="227">
                  <c:v>193492023.83000001</c:v>
                </c:pt>
                <c:pt idx="228">
                  <c:v>196402235.84999999</c:v>
                </c:pt>
                <c:pt idx="229">
                  <c:v>194636424.40000004</c:v>
                </c:pt>
                <c:pt idx="230">
                  <c:v>199694550.68000001</c:v>
                </c:pt>
                <c:pt idx="231">
                  <c:v>202548182.18999994</c:v>
                </c:pt>
                <c:pt idx="232">
                  <c:v>172734174.31</c:v>
                </c:pt>
                <c:pt idx="233">
                  <c:v>151273547.87</c:v>
                </c:pt>
                <c:pt idx="234">
                  <c:v>169834056.64999998</c:v>
                </c:pt>
                <c:pt idx="235">
                  <c:v>170939800.30000001</c:v>
                </c:pt>
                <c:pt idx="236">
                  <c:v>167285203.22999999</c:v>
                </c:pt>
                <c:pt idx="237">
                  <c:v>160071645.03</c:v>
                </c:pt>
                <c:pt idx="238">
                  <c:v>157233596.25</c:v>
                </c:pt>
                <c:pt idx="239">
                  <c:v>188395748.35000002</c:v>
                </c:pt>
                <c:pt idx="240">
                  <c:v>235046851.41999993</c:v>
                </c:pt>
                <c:pt idx="241">
                  <c:v>304131115.97000003</c:v>
                </c:pt>
                <c:pt idx="242">
                  <c:v>313539145.62999994</c:v>
                </c:pt>
                <c:pt idx="243">
                  <c:v>317230099.00999993</c:v>
                </c:pt>
                <c:pt idx="244">
                  <c:v>459264736.82999992</c:v>
                </c:pt>
                <c:pt idx="245">
                  <c:v>442831453.45999992</c:v>
                </c:pt>
                <c:pt idx="246">
                  <c:v>436459899.3499999</c:v>
                </c:pt>
                <c:pt idx="247">
                  <c:v>249870684.32999998</c:v>
                </c:pt>
                <c:pt idx="248">
                  <c:v>188895300.57000002</c:v>
                </c:pt>
                <c:pt idx="249">
                  <c:v>188191075.31999993</c:v>
                </c:pt>
                <c:pt idx="250">
                  <c:v>183982639.51999998</c:v>
                </c:pt>
                <c:pt idx="251">
                  <c:v>159198729.50999996</c:v>
                </c:pt>
                <c:pt idx="252">
                  <c:v>156295107.08000007</c:v>
                </c:pt>
                <c:pt idx="253">
                  <c:v>148698682.66</c:v>
                </c:pt>
                <c:pt idx="254">
                  <c:v>148302293.42999998</c:v>
                </c:pt>
                <c:pt idx="255">
                  <c:v>147345746.37</c:v>
                </c:pt>
                <c:pt idx="256">
                  <c:v>147619593.15000001</c:v>
                </c:pt>
                <c:pt idx="257">
                  <c:v>148024601.86999997</c:v>
                </c:pt>
                <c:pt idx="258">
                  <c:v>154900572.32999998</c:v>
                </c:pt>
                <c:pt idx="259">
                  <c:v>155735125.03999999</c:v>
                </c:pt>
                <c:pt idx="260">
                  <c:v>179530171.36999992</c:v>
                </c:pt>
                <c:pt idx="261">
                  <c:v>191516430.73999998</c:v>
                </c:pt>
                <c:pt idx="262">
                  <c:v>187554139.24000001</c:v>
                </c:pt>
                <c:pt idx="263">
                  <c:v>187872304.16000003</c:v>
                </c:pt>
                <c:pt idx="264">
                  <c:v>184740057.53</c:v>
                </c:pt>
                <c:pt idx="265">
                  <c:v>194318930.32999998</c:v>
                </c:pt>
                <c:pt idx="266">
                  <c:v>171638122.84999999</c:v>
                </c:pt>
                <c:pt idx="267">
                  <c:v>170767042.01999998</c:v>
                </c:pt>
                <c:pt idx="268">
                  <c:v>298878752.75999987</c:v>
                </c:pt>
                <c:pt idx="269">
                  <c:v>302538700.61000007</c:v>
                </c:pt>
                <c:pt idx="270">
                  <c:v>309432997.94999999</c:v>
                </c:pt>
                <c:pt idx="271">
                  <c:v>315544074.74000001</c:v>
                </c:pt>
                <c:pt idx="272">
                  <c:v>306417535.44999993</c:v>
                </c:pt>
                <c:pt idx="273">
                  <c:v>243675553.33000004</c:v>
                </c:pt>
                <c:pt idx="274">
                  <c:v>212208144.31999993</c:v>
                </c:pt>
                <c:pt idx="275">
                  <c:v>190882123.16000003</c:v>
                </c:pt>
                <c:pt idx="276">
                  <c:v>188208950.71000001</c:v>
                </c:pt>
                <c:pt idx="277">
                  <c:v>191051528.98000002</c:v>
                </c:pt>
                <c:pt idx="278">
                  <c:v>191409256.97</c:v>
                </c:pt>
                <c:pt idx="279">
                  <c:v>202219164.30999991</c:v>
                </c:pt>
                <c:pt idx="280">
                  <c:v>184273626.77000004</c:v>
                </c:pt>
                <c:pt idx="281">
                  <c:v>168260269.72999999</c:v>
                </c:pt>
                <c:pt idx="282">
                  <c:v>172557005.8900001</c:v>
                </c:pt>
                <c:pt idx="283">
                  <c:v>172484967.05999994</c:v>
                </c:pt>
                <c:pt idx="284">
                  <c:v>171516442.14000005</c:v>
                </c:pt>
                <c:pt idx="285">
                  <c:v>172598664.14999995</c:v>
                </c:pt>
                <c:pt idx="286">
                  <c:v>168731963.12999994</c:v>
                </c:pt>
                <c:pt idx="287">
                  <c:v>161904672.21000004</c:v>
                </c:pt>
                <c:pt idx="288">
                  <c:v>163995474.30999994</c:v>
                </c:pt>
                <c:pt idx="289">
                  <c:v>167588503.95000002</c:v>
                </c:pt>
                <c:pt idx="290">
                  <c:v>176060158.72000003</c:v>
                </c:pt>
                <c:pt idx="291">
                  <c:v>179036358.14000002</c:v>
                </c:pt>
                <c:pt idx="292">
                  <c:v>180437526.48999998</c:v>
                </c:pt>
                <c:pt idx="293">
                  <c:v>193245394.19999999</c:v>
                </c:pt>
                <c:pt idx="294">
                  <c:v>222885835.90000001</c:v>
                </c:pt>
                <c:pt idx="295">
                  <c:v>212072175.04000002</c:v>
                </c:pt>
                <c:pt idx="296">
                  <c:v>206121018.75000003</c:v>
                </c:pt>
                <c:pt idx="297">
                  <c:v>207746337.84999999</c:v>
                </c:pt>
                <c:pt idx="298">
                  <c:v>210233652.97999999</c:v>
                </c:pt>
                <c:pt idx="299">
                  <c:v>208344123.54999992</c:v>
                </c:pt>
                <c:pt idx="300">
                  <c:v>254733337.13999996</c:v>
                </c:pt>
                <c:pt idx="301">
                  <c:v>261610047.78</c:v>
                </c:pt>
                <c:pt idx="302">
                  <c:v>279394054.53000009</c:v>
                </c:pt>
                <c:pt idx="303">
                  <c:v>252125170.23000008</c:v>
                </c:pt>
                <c:pt idx="304">
                  <c:v>259266930.40000004</c:v>
                </c:pt>
                <c:pt idx="305">
                  <c:v>256895158.81000006</c:v>
                </c:pt>
                <c:pt idx="306">
                  <c:v>259439472.59999993</c:v>
                </c:pt>
                <c:pt idx="307">
                  <c:v>253034171.06000006</c:v>
                </c:pt>
                <c:pt idx="308">
                  <c:v>243691793.63</c:v>
                </c:pt>
                <c:pt idx="309">
                  <c:v>240574050.66999996</c:v>
                </c:pt>
                <c:pt idx="310">
                  <c:v>253170034.69999996</c:v>
                </c:pt>
                <c:pt idx="311">
                  <c:v>259540786.23000002</c:v>
                </c:pt>
                <c:pt idx="312">
                  <c:v>266601197.18999994</c:v>
                </c:pt>
                <c:pt idx="313">
                  <c:v>267058735.43999997</c:v>
                </c:pt>
                <c:pt idx="314">
                  <c:v>275835193.30000007</c:v>
                </c:pt>
                <c:pt idx="315">
                  <c:v>285060313.19999993</c:v>
                </c:pt>
                <c:pt idx="316">
                  <c:v>281887408.56999993</c:v>
                </c:pt>
                <c:pt idx="317">
                  <c:v>268315361.7400001</c:v>
                </c:pt>
                <c:pt idx="318">
                  <c:v>264987043.91999999</c:v>
                </c:pt>
                <c:pt idx="319">
                  <c:v>261513699.12000003</c:v>
                </c:pt>
                <c:pt idx="320">
                  <c:v>256191142.75999984</c:v>
                </c:pt>
                <c:pt idx="321">
                  <c:v>261405647.54000011</c:v>
                </c:pt>
                <c:pt idx="322">
                  <c:v>248955145.70000005</c:v>
                </c:pt>
                <c:pt idx="323">
                  <c:v>264264616.81999996</c:v>
                </c:pt>
                <c:pt idx="324">
                  <c:v>264376221.72</c:v>
                </c:pt>
                <c:pt idx="325">
                  <c:v>276914077.35999995</c:v>
                </c:pt>
                <c:pt idx="326">
                  <c:v>277599756.42999995</c:v>
                </c:pt>
                <c:pt idx="327">
                  <c:v>274880251.67999995</c:v>
                </c:pt>
                <c:pt idx="328">
                  <c:v>279154850.41999996</c:v>
                </c:pt>
                <c:pt idx="329">
                  <c:v>269173790.11000001</c:v>
                </c:pt>
                <c:pt idx="330">
                  <c:v>283159285.06</c:v>
                </c:pt>
                <c:pt idx="331">
                  <c:v>268220170.35000005</c:v>
                </c:pt>
                <c:pt idx="332">
                  <c:v>274609581.09000003</c:v>
                </c:pt>
                <c:pt idx="333">
                  <c:v>276575518.58000004</c:v>
                </c:pt>
                <c:pt idx="334">
                  <c:v>274723124.21999997</c:v>
                </c:pt>
                <c:pt idx="335">
                  <c:v>396841941.46999997</c:v>
                </c:pt>
                <c:pt idx="336">
                  <c:v>477071122.8900001</c:v>
                </c:pt>
                <c:pt idx="337">
                  <c:v>564751074.11000013</c:v>
                </c:pt>
                <c:pt idx="338">
                  <c:v>489117828.56000006</c:v>
                </c:pt>
                <c:pt idx="339">
                  <c:v>412680616.94</c:v>
                </c:pt>
                <c:pt idx="340">
                  <c:v>423168906.41000003</c:v>
                </c:pt>
                <c:pt idx="341">
                  <c:v>429744067.40999991</c:v>
                </c:pt>
                <c:pt idx="342">
                  <c:v>419141588.88999993</c:v>
                </c:pt>
                <c:pt idx="343">
                  <c:v>547732886.72000015</c:v>
                </c:pt>
                <c:pt idx="344">
                  <c:v>515406772.25999993</c:v>
                </c:pt>
                <c:pt idx="345">
                  <c:v>537160533.67000008</c:v>
                </c:pt>
                <c:pt idx="346">
                  <c:v>575146854.84000003</c:v>
                </c:pt>
                <c:pt idx="347">
                  <c:v>589679591.94000018</c:v>
                </c:pt>
                <c:pt idx="348">
                  <c:v>564956488.25000012</c:v>
                </c:pt>
                <c:pt idx="349">
                  <c:v>598124450.8499999</c:v>
                </c:pt>
                <c:pt idx="350">
                  <c:v>566107563.63999999</c:v>
                </c:pt>
                <c:pt idx="351">
                  <c:v>492365455.38999999</c:v>
                </c:pt>
                <c:pt idx="352">
                  <c:v>472123366.74000007</c:v>
                </c:pt>
                <c:pt idx="353">
                  <c:v>454155841.67000002</c:v>
                </c:pt>
                <c:pt idx="354">
                  <c:v>464098644.28000009</c:v>
                </c:pt>
                <c:pt idx="355">
                  <c:v>477783717.51999998</c:v>
                </c:pt>
                <c:pt idx="356">
                  <c:v>507441769.20000011</c:v>
                </c:pt>
                <c:pt idx="357">
                  <c:v>547093740.53999972</c:v>
                </c:pt>
                <c:pt idx="358">
                  <c:v>534064450.93999994</c:v>
                </c:pt>
                <c:pt idx="359">
                  <c:v>581353636.8499999</c:v>
                </c:pt>
                <c:pt idx="360">
                  <c:v>580779367.75999975</c:v>
                </c:pt>
                <c:pt idx="361">
                  <c:v>582159100.22000015</c:v>
                </c:pt>
                <c:pt idx="362">
                  <c:v>588778857.93000019</c:v>
                </c:pt>
                <c:pt idx="363">
                  <c:v>594097588.22000003</c:v>
                </c:pt>
                <c:pt idx="364">
                  <c:v>456066522.19999993</c:v>
                </c:pt>
                <c:pt idx="365">
                  <c:v>526369770.43000001</c:v>
                </c:pt>
                <c:pt idx="366">
                  <c:v>720983056.23000014</c:v>
                </c:pt>
                <c:pt idx="367">
                  <c:v>779488506.26999986</c:v>
                </c:pt>
                <c:pt idx="368">
                  <c:v>807503158.87000012</c:v>
                </c:pt>
                <c:pt idx="369">
                  <c:v>811203320.82999992</c:v>
                </c:pt>
                <c:pt idx="370">
                  <c:v>978143567.35000014</c:v>
                </c:pt>
                <c:pt idx="371">
                  <c:v>755569211.22000003</c:v>
                </c:pt>
                <c:pt idx="372">
                  <c:v>765201800.58000004</c:v>
                </c:pt>
                <c:pt idx="373">
                  <c:v>696106596.00999999</c:v>
                </c:pt>
                <c:pt idx="374">
                  <c:v>711866355.48000026</c:v>
                </c:pt>
                <c:pt idx="375">
                  <c:v>734302827.99000001</c:v>
                </c:pt>
                <c:pt idx="376">
                  <c:v>735102353.92999995</c:v>
                </c:pt>
                <c:pt idx="377">
                  <c:v>804846450.4799999</c:v>
                </c:pt>
                <c:pt idx="378">
                  <c:v>695382190.38</c:v>
                </c:pt>
                <c:pt idx="379">
                  <c:v>703060840.34000003</c:v>
                </c:pt>
                <c:pt idx="380">
                  <c:v>763980029.32999992</c:v>
                </c:pt>
                <c:pt idx="381">
                  <c:v>811880231.00000012</c:v>
                </c:pt>
                <c:pt idx="382">
                  <c:v>833036787.61000001</c:v>
                </c:pt>
                <c:pt idx="383">
                  <c:v>840606048.93999994</c:v>
                </c:pt>
                <c:pt idx="384">
                  <c:v>888803261.48000014</c:v>
                </c:pt>
                <c:pt idx="385">
                  <c:v>931433679.02999997</c:v>
                </c:pt>
                <c:pt idx="386">
                  <c:v>854318513.61000001</c:v>
                </c:pt>
                <c:pt idx="387">
                  <c:v>763554486.24999988</c:v>
                </c:pt>
                <c:pt idx="388">
                  <c:v>678555571.31999981</c:v>
                </c:pt>
                <c:pt idx="389">
                  <c:v>690475397.50000012</c:v>
                </c:pt>
                <c:pt idx="390">
                  <c:v>691298886.04000008</c:v>
                </c:pt>
                <c:pt idx="391">
                  <c:v>647491468.98000002</c:v>
                </c:pt>
                <c:pt idx="392">
                  <c:v>594552107.8499999</c:v>
                </c:pt>
                <c:pt idx="393">
                  <c:v>571469144.87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22-468A-BE87-9848E04E37AF}"/>
            </c:ext>
          </c:extLst>
        </c:ser>
        <c:ser>
          <c:idx val="1"/>
          <c:order val="1"/>
          <c:tx>
            <c:strRef>
              <c:f>'Load and Gen'!$N$1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'Load and Gen'!$A$2:$A$395</c:f>
              <c:numCache>
                <c:formatCode>d\-mmm\-yy</c:formatCode>
                <c:ptCount val="394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  <c:pt idx="188">
                  <c:v>44536</c:v>
                </c:pt>
                <c:pt idx="189">
                  <c:v>44537</c:v>
                </c:pt>
                <c:pt idx="190">
                  <c:v>44538</c:v>
                </c:pt>
                <c:pt idx="191">
                  <c:v>44539</c:v>
                </c:pt>
                <c:pt idx="192">
                  <c:v>44540</c:v>
                </c:pt>
                <c:pt idx="193">
                  <c:v>44541</c:v>
                </c:pt>
                <c:pt idx="194">
                  <c:v>44542</c:v>
                </c:pt>
                <c:pt idx="195">
                  <c:v>44543</c:v>
                </c:pt>
                <c:pt idx="196">
                  <c:v>44544</c:v>
                </c:pt>
                <c:pt idx="197">
                  <c:v>44545</c:v>
                </c:pt>
                <c:pt idx="198">
                  <c:v>44546</c:v>
                </c:pt>
                <c:pt idx="199">
                  <c:v>44547</c:v>
                </c:pt>
                <c:pt idx="200">
                  <c:v>44548</c:v>
                </c:pt>
                <c:pt idx="201">
                  <c:v>44549</c:v>
                </c:pt>
                <c:pt idx="202">
                  <c:v>44550</c:v>
                </c:pt>
                <c:pt idx="203">
                  <c:v>44551</c:v>
                </c:pt>
                <c:pt idx="204">
                  <c:v>44552</c:v>
                </c:pt>
                <c:pt idx="205">
                  <c:v>44553</c:v>
                </c:pt>
                <c:pt idx="206">
                  <c:v>44554</c:v>
                </c:pt>
                <c:pt idx="207">
                  <c:v>44555</c:v>
                </c:pt>
                <c:pt idx="208">
                  <c:v>44556</c:v>
                </c:pt>
                <c:pt idx="209">
                  <c:v>44557</c:v>
                </c:pt>
                <c:pt idx="210">
                  <c:v>44558</c:v>
                </c:pt>
                <c:pt idx="211">
                  <c:v>44559</c:v>
                </c:pt>
                <c:pt idx="212">
                  <c:v>44560</c:v>
                </c:pt>
                <c:pt idx="213">
                  <c:v>44561</c:v>
                </c:pt>
                <c:pt idx="214">
                  <c:v>44563</c:v>
                </c:pt>
                <c:pt idx="215">
                  <c:v>44564</c:v>
                </c:pt>
                <c:pt idx="216">
                  <c:v>44565</c:v>
                </c:pt>
                <c:pt idx="217">
                  <c:v>44566</c:v>
                </c:pt>
                <c:pt idx="218">
                  <c:v>44567</c:v>
                </c:pt>
                <c:pt idx="219">
                  <c:v>44568</c:v>
                </c:pt>
                <c:pt idx="220">
                  <c:v>44569</c:v>
                </c:pt>
                <c:pt idx="221">
                  <c:v>44570</c:v>
                </c:pt>
                <c:pt idx="222">
                  <c:v>44571</c:v>
                </c:pt>
                <c:pt idx="223">
                  <c:v>44572</c:v>
                </c:pt>
                <c:pt idx="224">
                  <c:v>44573</c:v>
                </c:pt>
                <c:pt idx="225">
                  <c:v>44574</c:v>
                </c:pt>
                <c:pt idx="226">
                  <c:v>44575</c:v>
                </c:pt>
                <c:pt idx="227">
                  <c:v>44576</c:v>
                </c:pt>
                <c:pt idx="228">
                  <c:v>44577</c:v>
                </c:pt>
                <c:pt idx="229">
                  <c:v>44578</c:v>
                </c:pt>
                <c:pt idx="230">
                  <c:v>44579</c:v>
                </c:pt>
                <c:pt idx="231">
                  <c:v>44580</c:v>
                </c:pt>
                <c:pt idx="232">
                  <c:v>44581</c:v>
                </c:pt>
                <c:pt idx="233">
                  <c:v>44582</c:v>
                </c:pt>
                <c:pt idx="234">
                  <c:v>44583</c:v>
                </c:pt>
                <c:pt idx="235">
                  <c:v>44584</c:v>
                </c:pt>
                <c:pt idx="236">
                  <c:v>44585</c:v>
                </c:pt>
                <c:pt idx="237">
                  <c:v>44586</c:v>
                </c:pt>
                <c:pt idx="238">
                  <c:v>44587</c:v>
                </c:pt>
                <c:pt idx="239">
                  <c:v>44588</c:v>
                </c:pt>
                <c:pt idx="240">
                  <c:v>44589</c:v>
                </c:pt>
                <c:pt idx="241">
                  <c:v>44590</c:v>
                </c:pt>
                <c:pt idx="242">
                  <c:v>44591</c:v>
                </c:pt>
                <c:pt idx="243">
                  <c:v>44592</c:v>
                </c:pt>
                <c:pt idx="244">
                  <c:v>44593</c:v>
                </c:pt>
                <c:pt idx="245">
                  <c:v>44594</c:v>
                </c:pt>
                <c:pt idx="246">
                  <c:v>44595</c:v>
                </c:pt>
                <c:pt idx="247">
                  <c:v>44596</c:v>
                </c:pt>
                <c:pt idx="248">
                  <c:v>44597</c:v>
                </c:pt>
                <c:pt idx="249">
                  <c:v>44598</c:v>
                </c:pt>
                <c:pt idx="250">
                  <c:v>44599</c:v>
                </c:pt>
                <c:pt idx="251">
                  <c:v>44600</c:v>
                </c:pt>
                <c:pt idx="252">
                  <c:v>44601</c:v>
                </c:pt>
                <c:pt idx="253">
                  <c:v>44602</c:v>
                </c:pt>
                <c:pt idx="254">
                  <c:v>44603</c:v>
                </c:pt>
                <c:pt idx="255">
                  <c:v>44604</c:v>
                </c:pt>
                <c:pt idx="256">
                  <c:v>44605</c:v>
                </c:pt>
                <c:pt idx="257">
                  <c:v>44606</c:v>
                </c:pt>
                <c:pt idx="258">
                  <c:v>44607</c:v>
                </c:pt>
                <c:pt idx="259">
                  <c:v>44608</c:v>
                </c:pt>
                <c:pt idx="260">
                  <c:v>44609</c:v>
                </c:pt>
                <c:pt idx="261">
                  <c:v>44610</c:v>
                </c:pt>
                <c:pt idx="262">
                  <c:v>44611</c:v>
                </c:pt>
                <c:pt idx="263">
                  <c:v>44612</c:v>
                </c:pt>
                <c:pt idx="264">
                  <c:v>44613</c:v>
                </c:pt>
                <c:pt idx="265">
                  <c:v>44614</c:v>
                </c:pt>
                <c:pt idx="266">
                  <c:v>44615</c:v>
                </c:pt>
                <c:pt idx="267">
                  <c:v>44616</c:v>
                </c:pt>
                <c:pt idx="268">
                  <c:v>44617</c:v>
                </c:pt>
                <c:pt idx="269">
                  <c:v>44618</c:v>
                </c:pt>
                <c:pt idx="270">
                  <c:v>44619</c:v>
                </c:pt>
                <c:pt idx="271">
                  <c:v>44620</c:v>
                </c:pt>
                <c:pt idx="272">
                  <c:v>44621</c:v>
                </c:pt>
                <c:pt idx="273">
                  <c:v>44622</c:v>
                </c:pt>
                <c:pt idx="274">
                  <c:v>44623</c:v>
                </c:pt>
                <c:pt idx="275">
                  <c:v>44624</c:v>
                </c:pt>
                <c:pt idx="276">
                  <c:v>44625</c:v>
                </c:pt>
                <c:pt idx="277">
                  <c:v>44626</c:v>
                </c:pt>
                <c:pt idx="278">
                  <c:v>44627</c:v>
                </c:pt>
                <c:pt idx="279">
                  <c:v>44628</c:v>
                </c:pt>
                <c:pt idx="280">
                  <c:v>44629</c:v>
                </c:pt>
                <c:pt idx="281">
                  <c:v>44630</c:v>
                </c:pt>
                <c:pt idx="282">
                  <c:v>44631</c:v>
                </c:pt>
                <c:pt idx="283">
                  <c:v>44632</c:v>
                </c:pt>
                <c:pt idx="284">
                  <c:v>44633</c:v>
                </c:pt>
                <c:pt idx="285">
                  <c:v>44634</c:v>
                </c:pt>
                <c:pt idx="286">
                  <c:v>44635</c:v>
                </c:pt>
                <c:pt idx="287">
                  <c:v>44636</c:v>
                </c:pt>
                <c:pt idx="288">
                  <c:v>44637</c:v>
                </c:pt>
                <c:pt idx="289">
                  <c:v>44638</c:v>
                </c:pt>
                <c:pt idx="290">
                  <c:v>44639</c:v>
                </c:pt>
                <c:pt idx="291">
                  <c:v>44640</c:v>
                </c:pt>
                <c:pt idx="292">
                  <c:v>44641</c:v>
                </c:pt>
                <c:pt idx="293">
                  <c:v>44642</c:v>
                </c:pt>
                <c:pt idx="294">
                  <c:v>44643</c:v>
                </c:pt>
                <c:pt idx="295">
                  <c:v>44644</c:v>
                </c:pt>
                <c:pt idx="296">
                  <c:v>44645</c:v>
                </c:pt>
                <c:pt idx="297">
                  <c:v>44646</c:v>
                </c:pt>
                <c:pt idx="298">
                  <c:v>44647</c:v>
                </c:pt>
                <c:pt idx="299">
                  <c:v>44648</c:v>
                </c:pt>
                <c:pt idx="300">
                  <c:v>44649</c:v>
                </c:pt>
                <c:pt idx="301">
                  <c:v>44650</c:v>
                </c:pt>
                <c:pt idx="302">
                  <c:v>44651</c:v>
                </c:pt>
                <c:pt idx="303">
                  <c:v>44652</c:v>
                </c:pt>
                <c:pt idx="304">
                  <c:v>44653</c:v>
                </c:pt>
                <c:pt idx="305">
                  <c:v>44654</c:v>
                </c:pt>
                <c:pt idx="306">
                  <c:v>44655</c:v>
                </c:pt>
                <c:pt idx="307">
                  <c:v>44656</c:v>
                </c:pt>
                <c:pt idx="308">
                  <c:v>44657</c:v>
                </c:pt>
                <c:pt idx="309">
                  <c:v>44658</c:v>
                </c:pt>
                <c:pt idx="310">
                  <c:v>44659</c:v>
                </c:pt>
                <c:pt idx="311">
                  <c:v>44660</c:v>
                </c:pt>
                <c:pt idx="312">
                  <c:v>44661</c:v>
                </c:pt>
                <c:pt idx="313">
                  <c:v>44662</c:v>
                </c:pt>
                <c:pt idx="314">
                  <c:v>44663</c:v>
                </c:pt>
                <c:pt idx="315">
                  <c:v>44664</c:v>
                </c:pt>
                <c:pt idx="316">
                  <c:v>44665</c:v>
                </c:pt>
                <c:pt idx="317">
                  <c:v>44666</c:v>
                </c:pt>
                <c:pt idx="318">
                  <c:v>44667</c:v>
                </c:pt>
                <c:pt idx="319">
                  <c:v>44668</c:v>
                </c:pt>
                <c:pt idx="320">
                  <c:v>44669</c:v>
                </c:pt>
                <c:pt idx="321">
                  <c:v>44670</c:v>
                </c:pt>
                <c:pt idx="322">
                  <c:v>44671</c:v>
                </c:pt>
                <c:pt idx="323">
                  <c:v>44672</c:v>
                </c:pt>
                <c:pt idx="324">
                  <c:v>44673</c:v>
                </c:pt>
                <c:pt idx="325">
                  <c:v>44674</c:v>
                </c:pt>
                <c:pt idx="326">
                  <c:v>44675</c:v>
                </c:pt>
                <c:pt idx="327">
                  <c:v>44676</c:v>
                </c:pt>
                <c:pt idx="328">
                  <c:v>44677</c:v>
                </c:pt>
                <c:pt idx="329">
                  <c:v>44678</c:v>
                </c:pt>
                <c:pt idx="330">
                  <c:v>44679</c:v>
                </c:pt>
                <c:pt idx="331">
                  <c:v>44680</c:v>
                </c:pt>
                <c:pt idx="332">
                  <c:v>44681</c:v>
                </c:pt>
                <c:pt idx="333">
                  <c:v>44682</c:v>
                </c:pt>
                <c:pt idx="334">
                  <c:v>44683</c:v>
                </c:pt>
                <c:pt idx="335">
                  <c:v>44684</c:v>
                </c:pt>
                <c:pt idx="336">
                  <c:v>44685</c:v>
                </c:pt>
                <c:pt idx="337">
                  <c:v>44686</c:v>
                </c:pt>
                <c:pt idx="338">
                  <c:v>44687</c:v>
                </c:pt>
                <c:pt idx="339">
                  <c:v>44688</c:v>
                </c:pt>
                <c:pt idx="340">
                  <c:v>44689</c:v>
                </c:pt>
                <c:pt idx="341">
                  <c:v>44690</c:v>
                </c:pt>
                <c:pt idx="342">
                  <c:v>44691</c:v>
                </c:pt>
                <c:pt idx="343">
                  <c:v>44692</c:v>
                </c:pt>
                <c:pt idx="344">
                  <c:v>44693</c:v>
                </c:pt>
                <c:pt idx="345">
                  <c:v>44694</c:v>
                </c:pt>
                <c:pt idx="346">
                  <c:v>44695</c:v>
                </c:pt>
                <c:pt idx="347">
                  <c:v>44696</c:v>
                </c:pt>
                <c:pt idx="348">
                  <c:v>44697</c:v>
                </c:pt>
                <c:pt idx="349">
                  <c:v>44698</c:v>
                </c:pt>
                <c:pt idx="350">
                  <c:v>44699</c:v>
                </c:pt>
                <c:pt idx="351">
                  <c:v>44700</c:v>
                </c:pt>
                <c:pt idx="352">
                  <c:v>44701</c:v>
                </c:pt>
                <c:pt idx="353">
                  <c:v>44702</c:v>
                </c:pt>
                <c:pt idx="354">
                  <c:v>44703</c:v>
                </c:pt>
                <c:pt idx="355">
                  <c:v>44704</c:v>
                </c:pt>
                <c:pt idx="356">
                  <c:v>44705</c:v>
                </c:pt>
                <c:pt idx="357">
                  <c:v>44706</c:v>
                </c:pt>
                <c:pt idx="358">
                  <c:v>44707</c:v>
                </c:pt>
                <c:pt idx="359">
                  <c:v>44708</c:v>
                </c:pt>
                <c:pt idx="360">
                  <c:v>44709</c:v>
                </c:pt>
                <c:pt idx="361">
                  <c:v>44710</c:v>
                </c:pt>
                <c:pt idx="362">
                  <c:v>44711</c:v>
                </c:pt>
                <c:pt idx="363">
                  <c:v>44712</c:v>
                </c:pt>
                <c:pt idx="364">
                  <c:v>44713</c:v>
                </c:pt>
                <c:pt idx="365">
                  <c:v>44714</c:v>
                </c:pt>
                <c:pt idx="366">
                  <c:v>44715</c:v>
                </c:pt>
                <c:pt idx="367">
                  <c:v>44716</c:v>
                </c:pt>
                <c:pt idx="368">
                  <c:v>44717</c:v>
                </c:pt>
                <c:pt idx="369">
                  <c:v>44718</c:v>
                </c:pt>
                <c:pt idx="370">
                  <c:v>44719</c:v>
                </c:pt>
                <c:pt idx="371">
                  <c:v>44720</c:v>
                </c:pt>
                <c:pt idx="372">
                  <c:v>44721</c:v>
                </c:pt>
                <c:pt idx="373">
                  <c:v>44722</c:v>
                </c:pt>
                <c:pt idx="374">
                  <c:v>44723</c:v>
                </c:pt>
                <c:pt idx="375">
                  <c:v>44724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44730</c:v>
                </c:pt>
                <c:pt idx="382">
                  <c:v>44731</c:v>
                </c:pt>
                <c:pt idx="383">
                  <c:v>44732</c:v>
                </c:pt>
                <c:pt idx="384">
                  <c:v>44733</c:v>
                </c:pt>
                <c:pt idx="385">
                  <c:v>44734</c:v>
                </c:pt>
                <c:pt idx="386">
                  <c:v>44735</c:v>
                </c:pt>
                <c:pt idx="387">
                  <c:v>44736</c:v>
                </c:pt>
                <c:pt idx="388">
                  <c:v>44737</c:v>
                </c:pt>
                <c:pt idx="389">
                  <c:v>44738</c:v>
                </c:pt>
                <c:pt idx="390">
                  <c:v>44739</c:v>
                </c:pt>
                <c:pt idx="391">
                  <c:v>44740</c:v>
                </c:pt>
                <c:pt idx="392">
                  <c:v>44741</c:v>
                </c:pt>
                <c:pt idx="393">
                  <c:v>44742</c:v>
                </c:pt>
              </c:numCache>
            </c:numRef>
          </c:cat>
          <c:val>
            <c:numRef>
              <c:f>'Load and Gen'!$N$2:$N$395</c:f>
              <c:numCache>
                <c:formatCode>#,##0.00</c:formatCode>
                <c:ptCount val="394"/>
                <c:pt idx="0">
                  <c:v>246866165.8199999</c:v>
                </c:pt>
                <c:pt idx="1">
                  <c:v>231611425.88000003</c:v>
                </c:pt>
                <c:pt idx="2">
                  <c:v>249764894.40999997</c:v>
                </c:pt>
                <c:pt idx="3">
                  <c:v>270471115.2899999</c:v>
                </c:pt>
                <c:pt idx="4">
                  <c:v>295570631.6099999</c:v>
                </c:pt>
                <c:pt idx="5">
                  <c:v>333523135.25</c:v>
                </c:pt>
                <c:pt idx="6">
                  <c:v>313930208.96999997</c:v>
                </c:pt>
                <c:pt idx="7">
                  <c:v>330428830.95000005</c:v>
                </c:pt>
                <c:pt idx="8">
                  <c:v>336463142.78000009</c:v>
                </c:pt>
                <c:pt idx="9">
                  <c:v>345584138.3599999</c:v>
                </c:pt>
                <c:pt idx="10">
                  <c:v>346697161.13000005</c:v>
                </c:pt>
                <c:pt idx="11">
                  <c:v>356534389.82999992</c:v>
                </c:pt>
                <c:pt idx="12">
                  <c:v>382180276.88</c:v>
                </c:pt>
                <c:pt idx="13">
                  <c:v>375343140.19999999</c:v>
                </c:pt>
                <c:pt idx="14">
                  <c:v>387783829.76000005</c:v>
                </c:pt>
                <c:pt idx="15">
                  <c:v>387459396.80999994</c:v>
                </c:pt>
                <c:pt idx="16">
                  <c:v>330820966.72000003</c:v>
                </c:pt>
                <c:pt idx="17">
                  <c:v>275534006.61999995</c:v>
                </c:pt>
                <c:pt idx="18">
                  <c:v>277033149.22999996</c:v>
                </c:pt>
                <c:pt idx="19">
                  <c:v>279052290.12999988</c:v>
                </c:pt>
                <c:pt idx="20">
                  <c:v>210252991.17000002</c:v>
                </c:pt>
                <c:pt idx="21">
                  <c:v>165877365.86999997</c:v>
                </c:pt>
                <c:pt idx="22">
                  <c:v>170722793.79000002</c:v>
                </c:pt>
                <c:pt idx="23">
                  <c:v>181708843.31</c:v>
                </c:pt>
                <c:pt idx="24">
                  <c:v>184646551.42000008</c:v>
                </c:pt>
                <c:pt idx="25">
                  <c:v>197259632.33999997</c:v>
                </c:pt>
                <c:pt idx="26">
                  <c:v>225284551.80999997</c:v>
                </c:pt>
                <c:pt idx="27">
                  <c:v>218082540.71000001</c:v>
                </c:pt>
                <c:pt idx="28">
                  <c:v>196872266.34999996</c:v>
                </c:pt>
                <c:pt idx="29">
                  <c:v>200964275.16</c:v>
                </c:pt>
                <c:pt idx="30">
                  <c:v>209989634.14000008</c:v>
                </c:pt>
                <c:pt idx="31">
                  <c:v>179111114.25</c:v>
                </c:pt>
                <c:pt idx="32">
                  <c:v>199673135.04000002</c:v>
                </c:pt>
                <c:pt idx="33">
                  <c:v>216366639.56000003</c:v>
                </c:pt>
                <c:pt idx="34">
                  <c:v>218550407.22999993</c:v>
                </c:pt>
                <c:pt idx="35">
                  <c:v>201377846.51000002</c:v>
                </c:pt>
                <c:pt idx="36">
                  <c:v>186335989.28</c:v>
                </c:pt>
                <c:pt idx="37">
                  <c:v>185509523.27000001</c:v>
                </c:pt>
                <c:pt idx="38">
                  <c:v>213191437.08999997</c:v>
                </c:pt>
                <c:pt idx="39">
                  <c:v>237790255.46000001</c:v>
                </c:pt>
                <c:pt idx="40">
                  <c:v>255836615.60000005</c:v>
                </c:pt>
                <c:pt idx="41">
                  <c:v>222892460.69000003</c:v>
                </c:pt>
                <c:pt idx="42">
                  <c:v>219456613.40000001</c:v>
                </c:pt>
                <c:pt idx="43">
                  <c:v>236023431.55999997</c:v>
                </c:pt>
                <c:pt idx="44">
                  <c:v>256329548.99000001</c:v>
                </c:pt>
                <c:pt idx="45">
                  <c:v>274376866.25000012</c:v>
                </c:pt>
                <c:pt idx="46">
                  <c:v>287873423.12999994</c:v>
                </c:pt>
                <c:pt idx="47">
                  <c:v>326698154.42000002</c:v>
                </c:pt>
                <c:pt idx="48">
                  <c:v>307199456.77999985</c:v>
                </c:pt>
                <c:pt idx="49">
                  <c:v>314163592.94000006</c:v>
                </c:pt>
                <c:pt idx="50">
                  <c:v>321586331.51999992</c:v>
                </c:pt>
                <c:pt idx="51">
                  <c:v>327553821.4600001</c:v>
                </c:pt>
                <c:pt idx="52">
                  <c:v>338558740.18999988</c:v>
                </c:pt>
                <c:pt idx="53">
                  <c:v>363757278.39999986</c:v>
                </c:pt>
                <c:pt idx="54">
                  <c:v>393490625.97000003</c:v>
                </c:pt>
                <c:pt idx="55">
                  <c:v>371581850.56000006</c:v>
                </c:pt>
                <c:pt idx="56">
                  <c:v>327985230.25999981</c:v>
                </c:pt>
                <c:pt idx="57">
                  <c:v>328186249.39999998</c:v>
                </c:pt>
                <c:pt idx="58">
                  <c:v>316592012.23999983</c:v>
                </c:pt>
                <c:pt idx="59">
                  <c:v>320993141.14999998</c:v>
                </c:pt>
                <c:pt idx="60">
                  <c:v>334977410.77999997</c:v>
                </c:pt>
                <c:pt idx="61">
                  <c:v>371339679.46000004</c:v>
                </c:pt>
                <c:pt idx="62">
                  <c:v>313831849.88999999</c:v>
                </c:pt>
                <c:pt idx="63">
                  <c:v>305040873.95000005</c:v>
                </c:pt>
                <c:pt idx="64">
                  <c:v>312132041.89999998</c:v>
                </c:pt>
                <c:pt idx="65">
                  <c:v>313961469.84999996</c:v>
                </c:pt>
                <c:pt idx="66">
                  <c:v>294054343.61000007</c:v>
                </c:pt>
                <c:pt idx="67">
                  <c:v>313068210.51000005</c:v>
                </c:pt>
                <c:pt idx="68">
                  <c:v>333906622.24999988</c:v>
                </c:pt>
                <c:pt idx="69">
                  <c:v>297648828.17000008</c:v>
                </c:pt>
                <c:pt idx="70">
                  <c:v>283110107.46000004</c:v>
                </c:pt>
                <c:pt idx="71">
                  <c:v>287231426.41999996</c:v>
                </c:pt>
                <c:pt idx="72">
                  <c:v>293094952.50999999</c:v>
                </c:pt>
                <c:pt idx="73">
                  <c:v>292719911.25999993</c:v>
                </c:pt>
                <c:pt idx="74">
                  <c:v>307610993.73999995</c:v>
                </c:pt>
                <c:pt idx="75">
                  <c:v>340731499.68000001</c:v>
                </c:pt>
                <c:pt idx="76">
                  <c:v>274526942.41000003</c:v>
                </c:pt>
                <c:pt idx="77">
                  <c:v>250486032.73000002</c:v>
                </c:pt>
                <c:pt idx="78">
                  <c:v>246585413.17000008</c:v>
                </c:pt>
                <c:pt idx="79">
                  <c:v>246227277.72000003</c:v>
                </c:pt>
                <c:pt idx="80">
                  <c:v>281659350.34999996</c:v>
                </c:pt>
                <c:pt idx="81">
                  <c:v>318386201.58999997</c:v>
                </c:pt>
                <c:pt idx="82">
                  <c:v>326627887.17000002</c:v>
                </c:pt>
                <c:pt idx="83">
                  <c:v>301809955.97000003</c:v>
                </c:pt>
                <c:pt idx="84">
                  <c:v>270802030.74999994</c:v>
                </c:pt>
                <c:pt idx="85">
                  <c:v>276213883.39000005</c:v>
                </c:pt>
                <c:pt idx="86">
                  <c:v>292142383.1500001</c:v>
                </c:pt>
                <c:pt idx="87">
                  <c:v>302905154.25</c:v>
                </c:pt>
                <c:pt idx="88">
                  <c:v>320839394.82999986</c:v>
                </c:pt>
                <c:pt idx="89">
                  <c:v>344545444.00999993</c:v>
                </c:pt>
                <c:pt idx="90">
                  <c:v>339886894.51999998</c:v>
                </c:pt>
                <c:pt idx="91">
                  <c:v>320120766.13</c:v>
                </c:pt>
                <c:pt idx="92">
                  <c:v>320041678.55000007</c:v>
                </c:pt>
                <c:pt idx="93">
                  <c:v>328587707.02000004</c:v>
                </c:pt>
                <c:pt idx="94">
                  <c:v>275674125.49999994</c:v>
                </c:pt>
                <c:pt idx="95">
                  <c:v>295748068.15000004</c:v>
                </c:pt>
                <c:pt idx="96">
                  <c:v>320111882.28000009</c:v>
                </c:pt>
                <c:pt idx="97">
                  <c:v>322646550.94999987</c:v>
                </c:pt>
                <c:pt idx="98">
                  <c:v>290373462.76000005</c:v>
                </c:pt>
                <c:pt idx="99">
                  <c:v>257372861.06999999</c:v>
                </c:pt>
                <c:pt idx="100">
                  <c:v>253541084.30999997</c:v>
                </c:pt>
                <c:pt idx="101">
                  <c:v>249683216.88000003</c:v>
                </c:pt>
                <c:pt idx="102">
                  <c:v>263769876.78000006</c:v>
                </c:pt>
                <c:pt idx="103">
                  <c:v>285826508.38</c:v>
                </c:pt>
                <c:pt idx="104">
                  <c:v>254040374.74000001</c:v>
                </c:pt>
                <c:pt idx="105">
                  <c:v>243378791.04999992</c:v>
                </c:pt>
                <c:pt idx="106">
                  <c:v>245482815.61000001</c:v>
                </c:pt>
                <c:pt idx="107">
                  <c:v>249774618.30999997</c:v>
                </c:pt>
                <c:pt idx="108">
                  <c:v>267250350.43000004</c:v>
                </c:pt>
                <c:pt idx="109">
                  <c:v>292420597.98999989</c:v>
                </c:pt>
                <c:pt idx="110">
                  <c:v>308150735.72000009</c:v>
                </c:pt>
                <c:pt idx="111">
                  <c:v>278934693.33999997</c:v>
                </c:pt>
                <c:pt idx="112">
                  <c:v>261976221.32999998</c:v>
                </c:pt>
                <c:pt idx="113">
                  <c:v>260246186.37000006</c:v>
                </c:pt>
                <c:pt idx="114">
                  <c:v>269900259.36000001</c:v>
                </c:pt>
                <c:pt idx="115">
                  <c:v>291512499.00999987</c:v>
                </c:pt>
                <c:pt idx="116">
                  <c:v>319381051.06999999</c:v>
                </c:pt>
                <c:pt idx="117">
                  <c:v>338307315.70999992</c:v>
                </c:pt>
                <c:pt idx="118">
                  <c:v>301400563.75</c:v>
                </c:pt>
                <c:pt idx="119">
                  <c:v>302197404.38000005</c:v>
                </c:pt>
                <c:pt idx="120">
                  <c:v>312677472.40000004</c:v>
                </c:pt>
                <c:pt idx="121">
                  <c:v>325620094.77000004</c:v>
                </c:pt>
                <c:pt idx="122">
                  <c:v>292834984.38999999</c:v>
                </c:pt>
                <c:pt idx="123">
                  <c:v>319183420.55000013</c:v>
                </c:pt>
                <c:pt idx="124">
                  <c:v>346517156.24000001</c:v>
                </c:pt>
                <c:pt idx="125">
                  <c:v>322306583.24000001</c:v>
                </c:pt>
                <c:pt idx="126">
                  <c:v>324601920.64000005</c:v>
                </c:pt>
                <c:pt idx="127">
                  <c:v>327151598.66000003</c:v>
                </c:pt>
                <c:pt idx="128">
                  <c:v>330849324.67000008</c:v>
                </c:pt>
                <c:pt idx="129">
                  <c:v>331291328.33999997</c:v>
                </c:pt>
                <c:pt idx="130">
                  <c:v>353918029.25999993</c:v>
                </c:pt>
                <c:pt idx="131">
                  <c:v>375466066.82999998</c:v>
                </c:pt>
                <c:pt idx="132">
                  <c:v>329848760.34000003</c:v>
                </c:pt>
                <c:pt idx="133">
                  <c:v>301871081.63999993</c:v>
                </c:pt>
                <c:pt idx="134">
                  <c:v>317722741.9799999</c:v>
                </c:pt>
                <c:pt idx="135">
                  <c:v>326199205.53999996</c:v>
                </c:pt>
                <c:pt idx="136">
                  <c:v>332448668.89999992</c:v>
                </c:pt>
                <c:pt idx="137">
                  <c:v>351396253.71999991</c:v>
                </c:pt>
                <c:pt idx="138">
                  <c:v>383633438.54000002</c:v>
                </c:pt>
                <c:pt idx="139">
                  <c:v>335567397.09000003</c:v>
                </c:pt>
                <c:pt idx="140">
                  <c:v>305338945.83000004</c:v>
                </c:pt>
                <c:pt idx="141">
                  <c:v>296500588.97000003</c:v>
                </c:pt>
                <c:pt idx="142">
                  <c:v>298861994.0800001</c:v>
                </c:pt>
                <c:pt idx="143">
                  <c:v>278773679.06000006</c:v>
                </c:pt>
                <c:pt idx="144">
                  <c:v>307468387.31999999</c:v>
                </c:pt>
                <c:pt idx="145">
                  <c:v>325580628.85000008</c:v>
                </c:pt>
                <c:pt idx="146">
                  <c:v>290379843.25000012</c:v>
                </c:pt>
                <c:pt idx="147">
                  <c:v>283080913.57999998</c:v>
                </c:pt>
                <c:pt idx="148">
                  <c:v>283730470.03999996</c:v>
                </c:pt>
                <c:pt idx="149">
                  <c:v>275578107.79000002</c:v>
                </c:pt>
                <c:pt idx="150">
                  <c:v>266647046.68999991</c:v>
                </c:pt>
                <c:pt idx="151">
                  <c:v>280354973.25</c:v>
                </c:pt>
                <c:pt idx="152">
                  <c:v>298976401.78000003</c:v>
                </c:pt>
                <c:pt idx="153">
                  <c:v>263045601.69000003</c:v>
                </c:pt>
                <c:pt idx="154">
                  <c:v>231029499.20000011</c:v>
                </c:pt>
                <c:pt idx="155">
                  <c:v>221218428.46000004</c:v>
                </c:pt>
                <c:pt idx="156">
                  <c:v>211631512.78</c:v>
                </c:pt>
                <c:pt idx="157">
                  <c:v>169994332.29999998</c:v>
                </c:pt>
                <c:pt idx="158">
                  <c:v>179683937.04000002</c:v>
                </c:pt>
                <c:pt idx="159">
                  <c:v>179267697.03999999</c:v>
                </c:pt>
                <c:pt idx="160">
                  <c:v>124425218.45</c:v>
                </c:pt>
                <c:pt idx="161">
                  <c:v>159420325.98999998</c:v>
                </c:pt>
                <c:pt idx="162">
                  <c:v>173072785.46000001</c:v>
                </c:pt>
                <c:pt idx="163">
                  <c:v>183020139.10999998</c:v>
                </c:pt>
                <c:pt idx="164">
                  <c:v>186622584.30000001</c:v>
                </c:pt>
                <c:pt idx="165">
                  <c:v>200984689.83000004</c:v>
                </c:pt>
                <c:pt idx="166">
                  <c:v>218557929.21999994</c:v>
                </c:pt>
                <c:pt idx="167">
                  <c:v>186594159.23999995</c:v>
                </c:pt>
                <c:pt idx="168">
                  <c:v>171531682.01999998</c:v>
                </c:pt>
                <c:pt idx="169">
                  <c:v>200552963.16999993</c:v>
                </c:pt>
                <c:pt idx="170">
                  <c:v>237194691.46000001</c:v>
                </c:pt>
                <c:pt idx="171">
                  <c:v>234456767.43000004</c:v>
                </c:pt>
                <c:pt idx="172">
                  <c:v>260928700.23999998</c:v>
                </c:pt>
                <c:pt idx="173">
                  <c:v>274309081.25999999</c:v>
                </c:pt>
                <c:pt idx="174">
                  <c:v>246300872.97</c:v>
                </c:pt>
                <c:pt idx="175">
                  <c:v>229269722.51999995</c:v>
                </c:pt>
                <c:pt idx="176">
                  <c:v>243737014.63999999</c:v>
                </c:pt>
                <c:pt idx="177">
                  <c:v>249335441.60999995</c:v>
                </c:pt>
                <c:pt idx="178">
                  <c:v>251287727.44999993</c:v>
                </c:pt>
                <c:pt idx="179">
                  <c:v>256087782.95999998</c:v>
                </c:pt>
                <c:pt idx="180">
                  <c:v>270930435.36000001</c:v>
                </c:pt>
                <c:pt idx="181">
                  <c:v>243136059.35999995</c:v>
                </c:pt>
                <c:pt idx="182">
                  <c:v>237137844.88000003</c:v>
                </c:pt>
                <c:pt idx="183">
                  <c:v>240307264.79000005</c:v>
                </c:pt>
                <c:pt idx="184">
                  <c:v>241002837.57999992</c:v>
                </c:pt>
                <c:pt idx="185">
                  <c:v>197965791.16999999</c:v>
                </c:pt>
                <c:pt idx="186">
                  <c:v>210004648.78000003</c:v>
                </c:pt>
                <c:pt idx="187">
                  <c:v>217122811.93999988</c:v>
                </c:pt>
                <c:pt idx="188">
                  <c:v>191761964.07999998</c:v>
                </c:pt>
                <c:pt idx="189">
                  <c:v>180581767.81000003</c:v>
                </c:pt>
                <c:pt idx="190">
                  <c:v>182374488.48999998</c:v>
                </c:pt>
                <c:pt idx="191">
                  <c:v>177337770.43999997</c:v>
                </c:pt>
                <c:pt idx="192">
                  <c:v>174390926.68000007</c:v>
                </c:pt>
                <c:pt idx="193">
                  <c:v>185883028.23999992</c:v>
                </c:pt>
                <c:pt idx="194">
                  <c:v>185617732.81999993</c:v>
                </c:pt>
                <c:pt idx="195">
                  <c:v>163630340.72000003</c:v>
                </c:pt>
                <c:pt idx="196">
                  <c:v>122503568.00000003</c:v>
                </c:pt>
                <c:pt idx="197">
                  <c:v>135150984.70999998</c:v>
                </c:pt>
                <c:pt idx="198">
                  <c:v>144914819.13</c:v>
                </c:pt>
                <c:pt idx="199">
                  <c:v>148743218.03999996</c:v>
                </c:pt>
                <c:pt idx="200">
                  <c:v>159683583.51999995</c:v>
                </c:pt>
                <c:pt idx="201">
                  <c:v>175831783.91</c:v>
                </c:pt>
                <c:pt idx="202">
                  <c:v>196244485.10999998</c:v>
                </c:pt>
                <c:pt idx="203">
                  <c:v>200638494.32999998</c:v>
                </c:pt>
                <c:pt idx="204">
                  <c:v>210859828.17999998</c:v>
                </c:pt>
                <c:pt idx="205">
                  <c:v>208312235.73999998</c:v>
                </c:pt>
                <c:pt idx="206">
                  <c:v>212092963.12</c:v>
                </c:pt>
                <c:pt idx="207">
                  <c:v>226517725.59999996</c:v>
                </c:pt>
                <c:pt idx="208">
                  <c:v>237578131.81</c:v>
                </c:pt>
                <c:pt idx="209">
                  <c:v>238211165.95000005</c:v>
                </c:pt>
                <c:pt idx="210">
                  <c:v>220175538.19999996</c:v>
                </c:pt>
                <c:pt idx="211">
                  <c:v>197192080.74000001</c:v>
                </c:pt>
                <c:pt idx="212">
                  <c:v>196746247.25999996</c:v>
                </c:pt>
                <c:pt idx="213">
                  <c:v>203373429.38</c:v>
                </c:pt>
                <c:pt idx="214">
                  <c:v>215185271.08000004</c:v>
                </c:pt>
                <c:pt idx="215">
                  <c:v>196530143.53000003</c:v>
                </c:pt>
                <c:pt idx="216">
                  <c:v>175605430.5</c:v>
                </c:pt>
                <c:pt idx="217">
                  <c:v>135201199.70000002</c:v>
                </c:pt>
                <c:pt idx="218">
                  <c:v>143824669.13000003</c:v>
                </c:pt>
                <c:pt idx="219">
                  <c:v>152580853</c:v>
                </c:pt>
                <c:pt idx="220">
                  <c:v>163038126.47</c:v>
                </c:pt>
                <c:pt idx="221">
                  <c:v>170884474.83000001</c:v>
                </c:pt>
                <c:pt idx="222">
                  <c:v>156256404.61999997</c:v>
                </c:pt>
                <c:pt idx="223">
                  <c:v>146776841.23000002</c:v>
                </c:pt>
                <c:pt idx="224">
                  <c:v>148204783.54999998</c:v>
                </c:pt>
                <c:pt idx="225">
                  <c:v>151620775.91000003</c:v>
                </c:pt>
                <c:pt idx="226">
                  <c:v>161427001.66999999</c:v>
                </c:pt>
                <c:pt idx="227">
                  <c:v>168832672.63000003</c:v>
                </c:pt>
                <c:pt idx="228">
                  <c:v>189591079.52000001</c:v>
                </c:pt>
                <c:pt idx="229">
                  <c:v>190075055.66</c:v>
                </c:pt>
                <c:pt idx="230">
                  <c:v>186228947.82999998</c:v>
                </c:pt>
                <c:pt idx="231">
                  <c:v>167665764.89000005</c:v>
                </c:pt>
                <c:pt idx="232">
                  <c:v>164291387.10999995</c:v>
                </c:pt>
                <c:pt idx="233">
                  <c:v>198042781.74000001</c:v>
                </c:pt>
                <c:pt idx="234">
                  <c:v>229809189.69999999</c:v>
                </c:pt>
                <c:pt idx="235">
                  <c:v>239674918.87</c:v>
                </c:pt>
                <c:pt idx="236">
                  <c:v>220863259.63999996</c:v>
                </c:pt>
                <c:pt idx="237">
                  <c:v>224634318.99999994</c:v>
                </c:pt>
                <c:pt idx="238">
                  <c:v>243870974.94999999</c:v>
                </c:pt>
                <c:pt idx="239">
                  <c:v>247867112.93000007</c:v>
                </c:pt>
                <c:pt idx="240">
                  <c:v>251583707.17999995</c:v>
                </c:pt>
                <c:pt idx="241">
                  <c:v>263375217.70999998</c:v>
                </c:pt>
                <c:pt idx="242">
                  <c:v>276179560.32000005</c:v>
                </c:pt>
                <c:pt idx="243">
                  <c:v>254803742.06999999</c:v>
                </c:pt>
                <c:pt idx="244">
                  <c:v>253915869.26999998</c:v>
                </c:pt>
                <c:pt idx="245">
                  <c:v>255597950.33000001</c:v>
                </c:pt>
                <c:pt idx="246">
                  <c:v>251892341.09000006</c:v>
                </c:pt>
                <c:pt idx="247">
                  <c:v>204220784.79000002</c:v>
                </c:pt>
                <c:pt idx="248">
                  <c:v>225583385.37</c:v>
                </c:pt>
                <c:pt idx="249">
                  <c:v>234959240.59</c:v>
                </c:pt>
                <c:pt idx="250">
                  <c:v>212157895.98000008</c:v>
                </c:pt>
                <c:pt idx="251">
                  <c:v>180978974.0999999</c:v>
                </c:pt>
                <c:pt idx="252">
                  <c:v>177993771.33000001</c:v>
                </c:pt>
                <c:pt idx="253">
                  <c:v>175509713.94</c:v>
                </c:pt>
                <c:pt idx="254">
                  <c:v>178477050.63999999</c:v>
                </c:pt>
                <c:pt idx="255">
                  <c:v>188688667.77000007</c:v>
                </c:pt>
                <c:pt idx="256">
                  <c:v>207163912.62999997</c:v>
                </c:pt>
                <c:pt idx="257">
                  <c:v>177656647.70000002</c:v>
                </c:pt>
                <c:pt idx="258">
                  <c:v>203233594.03000006</c:v>
                </c:pt>
                <c:pt idx="259">
                  <c:v>270452574.07999992</c:v>
                </c:pt>
                <c:pt idx="260">
                  <c:v>269125462.62</c:v>
                </c:pt>
                <c:pt idx="261">
                  <c:v>317995473.48000002</c:v>
                </c:pt>
                <c:pt idx="262">
                  <c:v>336496673.94</c:v>
                </c:pt>
                <c:pt idx="263">
                  <c:v>344866922.14999998</c:v>
                </c:pt>
                <c:pt idx="264">
                  <c:v>324980562.26999998</c:v>
                </c:pt>
                <c:pt idx="265">
                  <c:v>320933834.43000001</c:v>
                </c:pt>
                <c:pt idx="266">
                  <c:v>325235970.15000004</c:v>
                </c:pt>
                <c:pt idx="267">
                  <c:v>336613156.57000005</c:v>
                </c:pt>
                <c:pt idx="268">
                  <c:v>391833729.63</c:v>
                </c:pt>
                <c:pt idx="269">
                  <c:v>407289701.45000005</c:v>
                </c:pt>
                <c:pt idx="270">
                  <c:v>429529874.76999992</c:v>
                </c:pt>
                <c:pt idx="271">
                  <c:v>400083285.88000005</c:v>
                </c:pt>
                <c:pt idx="272">
                  <c:v>296806260.37999994</c:v>
                </c:pt>
                <c:pt idx="273">
                  <c:v>250352373.73000002</c:v>
                </c:pt>
                <c:pt idx="274">
                  <c:v>248037995.61000001</c:v>
                </c:pt>
                <c:pt idx="275">
                  <c:v>191366334.17999998</c:v>
                </c:pt>
                <c:pt idx="276">
                  <c:v>205900888.14000002</c:v>
                </c:pt>
                <c:pt idx="277">
                  <c:v>216884465.78999999</c:v>
                </c:pt>
                <c:pt idx="278">
                  <c:v>197988391.54999998</c:v>
                </c:pt>
                <c:pt idx="279">
                  <c:v>188631544.96000001</c:v>
                </c:pt>
                <c:pt idx="280">
                  <c:v>199452394.74999997</c:v>
                </c:pt>
                <c:pt idx="281">
                  <c:v>202985279.12000003</c:v>
                </c:pt>
                <c:pt idx="282">
                  <c:v>204464600.44</c:v>
                </c:pt>
                <c:pt idx="283">
                  <c:v>218782580.80999997</c:v>
                </c:pt>
                <c:pt idx="284">
                  <c:v>239351478.33000001</c:v>
                </c:pt>
                <c:pt idx="285">
                  <c:v>207870020.93999997</c:v>
                </c:pt>
                <c:pt idx="286">
                  <c:v>193636803.57000002</c:v>
                </c:pt>
                <c:pt idx="287">
                  <c:v>205466827.71999994</c:v>
                </c:pt>
                <c:pt idx="288">
                  <c:v>209263198.25000003</c:v>
                </c:pt>
                <c:pt idx="289">
                  <c:v>289360457.94999999</c:v>
                </c:pt>
                <c:pt idx="290">
                  <c:v>312126007.60000002</c:v>
                </c:pt>
                <c:pt idx="291">
                  <c:v>322763181.24000013</c:v>
                </c:pt>
                <c:pt idx="292">
                  <c:v>296506115.68999994</c:v>
                </c:pt>
                <c:pt idx="293">
                  <c:v>296654912.79999995</c:v>
                </c:pt>
                <c:pt idx="294">
                  <c:v>304340928.16999996</c:v>
                </c:pt>
                <c:pt idx="295">
                  <c:v>312609710.40000004</c:v>
                </c:pt>
                <c:pt idx="296">
                  <c:v>332597741.24000007</c:v>
                </c:pt>
                <c:pt idx="297">
                  <c:v>348915754.16000003</c:v>
                </c:pt>
                <c:pt idx="298">
                  <c:v>366747110.3499999</c:v>
                </c:pt>
                <c:pt idx="299">
                  <c:v>340726112.56</c:v>
                </c:pt>
                <c:pt idx="300">
                  <c:v>339344877.61000001</c:v>
                </c:pt>
                <c:pt idx="301">
                  <c:v>344171923.58999985</c:v>
                </c:pt>
                <c:pt idx="302">
                  <c:v>347836688.26999998</c:v>
                </c:pt>
                <c:pt idx="303">
                  <c:v>260351621.90000004</c:v>
                </c:pt>
                <c:pt idx="304">
                  <c:v>296048528.76000005</c:v>
                </c:pt>
                <c:pt idx="305">
                  <c:v>323593157.84000009</c:v>
                </c:pt>
                <c:pt idx="306">
                  <c:v>296753378.94</c:v>
                </c:pt>
                <c:pt idx="307">
                  <c:v>299125080.36000007</c:v>
                </c:pt>
                <c:pt idx="308">
                  <c:v>311097839.15999997</c:v>
                </c:pt>
                <c:pt idx="309">
                  <c:v>317303869.14999998</c:v>
                </c:pt>
                <c:pt idx="310">
                  <c:v>347202915.75</c:v>
                </c:pt>
                <c:pt idx="311">
                  <c:v>367511449.75</c:v>
                </c:pt>
                <c:pt idx="312">
                  <c:v>386271622.4000001</c:v>
                </c:pt>
                <c:pt idx="313">
                  <c:v>327501118.07999998</c:v>
                </c:pt>
                <c:pt idx="314">
                  <c:v>307996071.83000004</c:v>
                </c:pt>
                <c:pt idx="315">
                  <c:v>323657037.19999999</c:v>
                </c:pt>
                <c:pt idx="316">
                  <c:v>334607178.34000003</c:v>
                </c:pt>
                <c:pt idx="317">
                  <c:v>331611263.18000001</c:v>
                </c:pt>
                <c:pt idx="318">
                  <c:v>363208842.32000005</c:v>
                </c:pt>
                <c:pt idx="319">
                  <c:v>400128579.25000006</c:v>
                </c:pt>
                <c:pt idx="320">
                  <c:v>357772704.74000001</c:v>
                </c:pt>
                <c:pt idx="321">
                  <c:v>341175742.65000004</c:v>
                </c:pt>
                <c:pt idx="322">
                  <c:v>349779060.47000009</c:v>
                </c:pt>
                <c:pt idx="323">
                  <c:v>350306963.44000006</c:v>
                </c:pt>
                <c:pt idx="324">
                  <c:v>392104632.68000007</c:v>
                </c:pt>
                <c:pt idx="325">
                  <c:v>448106615.8900001</c:v>
                </c:pt>
                <c:pt idx="326">
                  <c:v>479953280.32999998</c:v>
                </c:pt>
                <c:pt idx="327">
                  <c:v>442869264.63000005</c:v>
                </c:pt>
                <c:pt idx="328">
                  <c:v>440269263.68000001</c:v>
                </c:pt>
                <c:pt idx="329">
                  <c:v>468150836.10999995</c:v>
                </c:pt>
                <c:pt idx="330">
                  <c:v>524830368.63000005</c:v>
                </c:pt>
                <c:pt idx="331">
                  <c:v>573930891.43000007</c:v>
                </c:pt>
                <c:pt idx="332">
                  <c:v>632045848.41999996</c:v>
                </c:pt>
                <c:pt idx="333">
                  <c:v>696491518.99000013</c:v>
                </c:pt>
                <c:pt idx="334">
                  <c:v>654852595.87999988</c:v>
                </c:pt>
                <c:pt idx="335">
                  <c:v>698074450.05999994</c:v>
                </c:pt>
                <c:pt idx="336">
                  <c:v>811539008.38999975</c:v>
                </c:pt>
                <c:pt idx="337">
                  <c:v>876442534.81999993</c:v>
                </c:pt>
                <c:pt idx="338">
                  <c:v>823951386.11999989</c:v>
                </c:pt>
                <c:pt idx="339">
                  <c:v>854987938.06999993</c:v>
                </c:pt>
                <c:pt idx="340">
                  <c:v>874036913.71000004</c:v>
                </c:pt>
                <c:pt idx="341">
                  <c:v>811208568.78999984</c:v>
                </c:pt>
                <c:pt idx="342">
                  <c:v>775955212.74000013</c:v>
                </c:pt>
                <c:pt idx="343">
                  <c:v>807815525.80999982</c:v>
                </c:pt>
                <c:pt idx="344">
                  <c:v>799314145.27999997</c:v>
                </c:pt>
                <c:pt idx="345">
                  <c:v>793342894.71999979</c:v>
                </c:pt>
                <c:pt idx="346">
                  <c:v>895238430.03999996</c:v>
                </c:pt>
                <c:pt idx="347">
                  <c:v>910517350.89999986</c:v>
                </c:pt>
                <c:pt idx="348">
                  <c:v>760865816.51999998</c:v>
                </c:pt>
                <c:pt idx="349">
                  <c:v>588005947.71999991</c:v>
                </c:pt>
                <c:pt idx="350">
                  <c:v>503557650.80000001</c:v>
                </c:pt>
                <c:pt idx="351">
                  <c:v>525578591.72000003</c:v>
                </c:pt>
                <c:pt idx="352">
                  <c:v>574424887.38999999</c:v>
                </c:pt>
                <c:pt idx="353">
                  <c:v>627045923.09000003</c:v>
                </c:pt>
                <c:pt idx="354">
                  <c:v>661102713.46000004</c:v>
                </c:pt>
                <c:pt idx="355">
                  <c:v>629501394.49000013</c:v>
                </c:pt>
                <c:pt idx="356">
                  <c:v>582708462.1400001</c:v>
                </c:pt>
                <c:pt idx="357">
                  <c:v>585901077.38000011</c:v>
                </c:pt>
                <c:pt idx="358">
                  <c:v>603069968.48000014</c:v>
                </c:pt>
                <c:pt idx="359">
                  <c:v>602852955.25</c:v>
                </c:pt>
                <c:pt idx="360">
                  <c:v>666143936.21999991</c:v>
                </c:pt>
                <c:pt idx="361">
                  <c:v>713196468.58000016</c:v>
                </c:pt>
                <c:pt idx="362">
                  <c:v>715511763.53999996</c:v>
                </c:pt>
                <c:pt idx="363">
                  <c:v>674887014.39999998</c:v>
                </c:pt>
                <c:pt idx="364">
                  <c:v>601481498.31999993</c:v>
                </c:pt>
                <c:pt idx="365">
                  <c:v>615670068.81000006</c:v>
                </c:pt>
                <c:pt idx="366">
                  <c:v>559434712.6400001</c:v>
                </c:pt>
                <c:pt idx="367">
                  <c:v>616742615.00999999</c:v>
                </c:pt>
                <c:pt idx="368">
                  <c:v>644405648.08000004</c:v>
                </c:pt>
                <c:pt idx="369">
                  <c:v>583570984.30999994</c:v>
                </c:pt>
                <c:pt idx="370">
                  <c:v>574798980.33999991</c:v>
                </c:pt>
                <c:pt idx="371">
                  <c:v>582060712.06000006</c:v>
                </c:pt>
                <c:pt idx="372">
                  <c:v>586445295.41999996</c:v>
                </c:pt>
                <c:pt idx="373">
                  <c:v>596450186.91000021</c:v>
                </c:pt>
                <c:pt idx="374">
                  <c:v>631358446.64999998</c:v>
                </c:pt>
                <c:pt idx="375">
                  <c:v>673113529.77000046</c:v>
                </c:pt>
                <c:pt idx="376">
                  <c:v>606952388.32000005</c:v>
                </c:pt>
                <c:pt idx="377">
                  <c:v>566920189.2900002</c:v>
                </c:pt>
                <c:pt idx="378">
                  <c:v>575823166.00999999</c:v>
                </c:pt>
                <c:pt idx="379">
                  <c:v>567311086.43000019</c:v>
                </c:pt>
                <c:pt idx="380">
                  <c:v>531319981.22000015</c:v>
                </c:pt>
                <c:pt idx="381">
                  <c:v>628644109.56000006</c:v>
                </c:pt>
                <c:pt idx="382">
                  <c:v>637050840.82000005</c:v>
                </c:pt>
                <c:pt idx="383">
                  <c:v>540265814.96000004</c:v>
                </c:pt>
                <c:pt idx="384">
                  <c:v>446062095.05000001</c:v>
                </c:pt>
                <c:pt idx="385">
                  <c:v>471896267.08999997</c:v>
                </c:pt>
                <c:pt idx="386">
                  <c:v>503908770.88</c:v>
                </c:pt>
                <c:pt idx="387">
                  <c:v>522356085.69</c:v>
                </c:pt>
                <c:pt idx="388">
                  <c:v>618310927.44999993</c:v>
                </c:pt>
                <c:pt idx="389">
                  <c:v>664024950.86000001</c:v>
                </c:pt>
                <c:pt idx="390">
                  <c:v>628686710.41000009</c:v>
                </c:pt>
                <c:pt idx="391">
                  <c:v>640496225.27999997</c:v>
                </c:pt>
                <c:pt idx="392">
                  <c:v>872711934.82999992</c:v>
                </c:pt>
                <c:pt idx="393">
                  <c:v>937647162.40999973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22-468A-BE87-9848E04E3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Gen!$F$1</c:f>
              <c:strCache>
                <c:ptCount val="1"/>
                <c:pt idx="0">
                  <c:v>TPEA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Gen!$A$3:$A$395</c:f>
              <c:numCache>
                <c:formatCode>d\-mmm\-yy</c:formatCode>
                <c:ptCount val="393"/>
                <c:pt idx="0">
                  <c:v>44349</c:v>
                </c:pt>
                <c:pt idx="1">
                  <c:v>44350</c:v>
                </c:pt>
                <c:pt idx="2">
                  <c:v>44351</c:v>
                </c:pt>
                <c:pt idx="3">
                  <c:v>44352</c:v>
                </c:pt>
                <c:pt idx="4">
                  <c:v>44353</c:v>
                </c:pt>
                <c:pt idx="5">
                  <c:v>44354</c:v>
                </c:pt>
                <c:pt idx="6">
                  <c:v>44355</c:v>
                </c:pt>
                <c:pt idx="7">
                  <c:v>44356</c:v>
                </c:pt>
                <c:pt idx="8">
                  <c:v>44357</c:v>
                </c:pt>
                <c:pt idx="9">
                  <c:v>44358</c:v>
                </c:pt>
                <c:pt idx="10">
                  <c:v>44359</c:v>
                </c:pt>
                <c:pt idx="11">
                  <c:v>44360</c:v>
                </c:pt>
                <c:pt idx="12">
                  <c:v>44361</c:v>
                </c:pt>
                <c:pt idx="13">
                  <c:v>44362</c:v>
                </c:pt>
                <c:pt idx="14">
                  <c:v>44363</c:v>
                </c:pt>
                <c:pt idx="15">
                  <c:v>44364</c:v>
                </c:pt>
                <c:pt idx="16">
                  <c:v>44365</c:v>
                </c:pt>
                <c:pt idx="17">
                  <c:v>44366</c:v>
                </c:pt>
                <c:pt idx="18">
                  <c:v>44367</c:v>
                </c:pt>
                <c:pt idx="19">
                  <c:v>44368</c:v>
                </c:pt>
                <c:pt idx="20">
                  <c:v>44369</c:v>
                </c:pt>
                <c:pt idx="21">
                  <c:v>44370</c:v>
                </c:pt>
                <c:pt idx="22">
                  <c:v>44371</c:v>
                </c:pt>
                <c:pt idx="23">
                  <c:v>44372</c:v>
                </c:pt>
                <c:pt idx="24">
                  <c:v>44373</c:v>
                </c:pt>
                <c:pt idx="25">
                  <c:v>44374</c:v>
                </c:pt>
                <c:pt idx="26">
                  <c:v>44375</c:v>
                </c:pt>
                <c:pt idx="27">
                  <c:v>44376</c:v>
                </c:pt>
                <c:pt idx="28">
                  <c:v>44377</c:v>
                </c:pt>
                <c:pt idx="29">
                  <c:v>44378</c:v>
                </c:pt>
                <c:pt idx="30">
                  <c:v>44379</c:v>
                </c:pt>
                <c:pt idx="31">
                  <c:v>44380</c:v>
                </c:pt>
                <c:pt idx="32">
                  <c:v>44381</c:v>
                </c:pt>
                <c:pt idx="33">
                  <c:v>44382</c:v>
                </c:pt>
                <c:pt idx="34">
                  <c:v>44383</c:v>
                </c:pt>
                <c:pt idx="35">
                  <c:v>44384</c:v>
                </c:pt>
                <c:pt idx="36">
                  <c:v>44385</c:v>
                </c:pt>
                <c:pt idx="37">
                  <c:v>44386</c:v>
                </c:pt>
                <c:pt idx="38">
                  <c:v>44387</c:v>
                </c:pt>
                <c:pt idx="39">
                  <c:v>44388</c:v>
                </c:pt>
                <c:pt idx="40">
                  <c:v>44389</c:v>
                </c:pt>
                <c:pt idx="41">
                  <c:v>44390</c:v>
                </c:pt>
                <c:pt idx="42">
                  <c:v>44391</c:v>
                </c:pt>
                <c:pt idx="43">
                  <c:v>44392</c:v>
                </c:pt>
                <c:pt idx="44">
                  <c:v>44393</c:v>
                </c:pt>
                <c:pt idx="45">
                  <c:v>44394</c:v>
                </c:pt>
                <c:pt idx="46">
                  <c:v>44395</c:v>
                </c:pt>
                <c:pt idx="47">
                  <c:v>44396</c:v>
                </c:pt>
                <c:pt idx="48">
                  <c:v>44397</c:v>
                </c:pt>
                <c:pt idx="49">
                  <c:v>44398</c:v>
                </c:pt>
                <c:pt idx="50">
                  <c:v>44399</c:v>
                </c:pt>
                <c:pt idx="51">
                  <c:v>44400</c:v>
                </c:pt>
                <c:pt idx="52">
                  <c:v>44401</c:v>
                </c:pt>
                <c:pt idx="53">
                  <c:v>44402</c:v>
                </c:pt>
                <c:pt idx="54">
                  <c:v>44403</c:v>
                </c:pt>
                <c:pt idx="55">
                  <c:v>44404</c:v>
                </c:pt>
                <c:pt idx="56">
                  <c:v>44405</c:v>
                </c:pt>
                <c:pt idx="57">
                  <c:v>44406</c:v>
                </c:pt>
                <c:pt idx="58">
                  <c:v>44407</c:v>
                </c:pt>
                <c:pt idx="59">
                  <c:v>44408</c:v>
                </c:pt>
                <c:pt idx="60">
                  <c:v>44409</c:v>
                </c:pt>
                <c:pt idx="61">
                  <c:v>44410</c:v>
                </c:pt>
                <c:pt idx="62">
                  <c:v>44411</c:v>
                </c:pt>
                <c:pt idx="63">
                  <c:v>44412</c:v>
                </c:pt>
                <c:pt idx="64">
                  <c:v>44413</c:v>
                </c:pt>
                <c:pt idx="65">
                  <c:v>44414</c:v>
                </c:pt>
                <c:pt idx="66">
                  <c:v>44415</c:v>
                </c:pt>
                <c:pt idx="67">
                  <c:v>44416</c:v>
                </c:pt>
                <c:pt idx="68">
                  <c:v>44417</c:v>
                </c:pt>
                <c:pt idx="69">
                  <c:v>44418</c:v>
                </c:pt>
                <c:pt idx="70">
                  <c:v>44419</c:v>
                </c:pt>
                <c:pt idx="71">
                  <c:v>44420</c:v>
                </c:pt>
                <c:pt idx="72">
                  <c:v>44421</c:v>
                </c:pt>
                <c:pt idx="73">
                  <c:v>44422</c:v>
                </c:pt>
                <c:pt idx="74">
                  <c:v>44423</c:v>
                </c:pt>
                <c:pt idx="75">
                  <c:v>44424</c:v>
                </c:pt>
                <c:pt idx="76">
                  <c:v>44425</c:v>
                </c:pt>
                <c:pt idx="77">
                  <c:v>44426</c:v>
                </c:pt>
                <c:pt idx="78">
                  <c:v>44427</c:v>
                </c:pt>
                <c:pt idx="79">
                  <c:v>44428</c:v>
                </c:pt>
                <c:pt idx="80">
                  <c:v>44429</c:v>
                </c:pt>
                <c:pt idx="81">
                  <c:v>44430</c:v>
                </c:pt>
                <c:pt idx="82">
                  <c:v>44431</c:v>
                </c:pt>
                <c:pt idx="83">
                  <c:v>44432</c:v>
                </c:pt>
                <c:pt idx="84">
                  <c:v>44433</c:v>
                </c:pt>
                <c:pt idx="85">
                  <c:v>44434</c:v>
                </c:pt>
                <c:pt idx="86">
                  <c:v>44435</c:v>
                </c:pt>
                <c:pt idx="87">
                  <c:v>44436</c:v>
                </c:pt>
                <c:pt idx="88">
                  <c:v>44437</c:v>
                </c:pt>
                <c:pt idx="89">
                  <c:v>44438</c:v>
                </c:pt>
                <c:pt idx="90">
                  <c:v>44439</c:v>
                </c:pt>
                <c:pt idx="91">
                  <c:v>44440</c:v>
                </c:pt>
                <c:pt idx="92">
                  <c:v>44441</c:v>
                </c:pt>
                <c:pt idx="93">
                  <c:v>44442</c:v>
                </c:pt>
                <c:pt idx="94">
                  <c:v>44443</c:v>
                </c:pt>
                <c:pt idx="95">
                  <c:v>44444</c:v>
                </c:pt>
                <c:pt idx="96">
                  <c:v>44445</c:v>
                </c:pt>
                <c:pt idx="97">
                  <c:v>44446</c:v>
                </c:pt>
                <c:pt idx="98">
                  <c:v>44447</c:v>
                </c:pt>
                <c:pt idx="99">
                  <c:v>44448</c:v>
                </c:pt>
                <c:pt idx="100">
                  <c:v>44449</c:v>
                </c:pt>
                <c:pt idx="101">
                  <c:v>44450</c:v>
                </c:pt>
                <c:pt idx="102">
                  <c:v>44451</c:v>
                </c:pt>
                <c:pt idx="103">
                  <c:v>44452</c:v>
                </c:pt>
                <c:pt idx="104">
                  <c:v>44453</c:v>
                </c:pt>
                <c:pt idx="105">
                  <c:v>44454</c:v>
                </c:pt>
                <c:pt idx="106">
                  <c:v>44455</c:v>
                </c:pt>
                <c:pt idx="107">
                  <c:v>44456</c:v>
                </c:pt>
                <c:pt idx="108">
                  <c:v>44457</c:v>
                </c:pt>
                <c:pt idx="109">
                  <c:v>44458</c:v>
                </c:pt>
                <c:pt idx="110">
                  <c:v>44459</c:v>
                </c:pt>
                <c:pt idx="111">
                  <c:v>44460</c:v>
                </c:pt>
                <c:pt idx="112">
                  <c:v>44461</c:v>
                </c:pt>
                <c:pt idx="113">
                  <c:v>44462</c:v>
                </c:pt>
                <c:pt idx="114">
                  <c:v>44463</c:v>
                </c:pt>
                <c:pt idx="115">
                  <c:v>44464</c:v>
                </c:pt>
                <c:pt idx="116">
                  <c:v>44465</c:v>
                </c:pt>
                <c:pt idx="117">
                  <c:v>44466</c:v>
                </c:pt>
                <c:pt idx="118">
                  <c:v>44467</c:v>
                </c:pt>
                <c:pt idx="119">
                  <c:v>44468</c:v>
                </c:pt>
                <c:pt idx="120">
                  <c:v>44469</c:v>
                </c:pt>
                <c:pt idx="121">
                  <c:v>44470</c:v>
                </c:pt>
                <c:pt idx="122">
                  <c:v>44471</c:v>
                </c:pt>
                <c:pt idx="123">
                  <c:v>44472</c:v>
                </c:pt>
                <c:pt idx="124">
                  <c:v>44473</c:v>
                </c:pt>
                <c:pt idx="125">
                  <c:v>44474</c:v>
                </c:pt>
                <c:pt idx="126">
                  <c:v>44475</c:v>
                </c:pt>
                <c:pt idx="127">
                  <c:v>44476</c:v>
                </c:pt>
                <c:pt idx="128">
                  <c:v>44477</c:v>
                </c:pt>
                <c:pt idx="129">
                  <c:v>44478</c:v>
                </c:pt>
                <c:pt idx="130">
                  <c:v>44479</c:v>
                </c:pt>
                <c:pt idx="131">
                  <c:v>44480</c:v>
                </c:pt>
                <c:pt idx="132">
                  <c:v>44481</c:v>
                </c:pt>
                <c:pt idx="133">
                  <c:v>44482</c:v>
                </c:pt>
                <c:pt idx="134">
                  <c:v>44483</c:v>
                </c:pt>
                <c:pt idx="135">
                  <c:v>44484</c:v>
                </c:pt>
                <c:pt idx="136">
                  <c:v>44485</c:v>
                </c:pt>
                <c:pt idx="137">
                  <c:v>44486</c:v>
                </c:pt>
                <c:pt idx="138">
                  <c:v>44487</c:v>
                </c:pt>
                <c:pt idx="139">
                  <c:v>44488</c:v>
                </c:pt>
                <c:pt idx="140">
                  <c:v>44489</c:v>
                </c:pt>
                <c:pt idx="141">
                  <c:v>44490</c:v>
                </c:pt>
                <c:pt idx="142">
                  <c:v>44491</c:v>
                </c:pt>
                <c:pt idx="143">
                  <c:v>44492</c:v>
                </c:pt>
                <c:pt idx="144">
                  <c:v>44493</c:v>
                </c:pt>
                <c:pt idx="145">
                  <c:v>44494</c:v>
                </c:pt>
                <c:pt idx="146">
                  <c:v>44495</c:v>
                </c:pt>
                <c:pt idx="147">
                  <c:v>44496</c:v>
                </c:pt>
                <c:pt idx="148">
                  <c:v>44497</c:v>
                </c:pt>
                <c:pt idx="149">
                  <c:v>44498</c:v>
                </c:pt>
                <c:pt idx="150">
                  <c:v>44499</c:v>
                </c:pt>
                <c:pt idx="151">
                  <c:v>44500</c:v>
                </c:pt>
                <c:pt idx="152">
                  <c:v>44501</c:v>
                </c:pt>
                <c:pt idx="153">
                  <c:v>44502</c:v>
                </c:pt>
                <c:pt idx="154">
                  <c:v>44503</c:v>
                </c:pt>
                <c:pt idx="155">
                  <c:v>44504</c:v>
                </c:pt>
                <c:pt idx="156">
                  <c:v>44505</c:v>
                </c:pt>
                <c:pt idx="157">
                  <c:v>44506</c:v>
                </c:pt>
                <c:pt idx="158">
                  <c:v>44507</c:v>
                </c:pt>
                <c:pt idx="159">
                  <c:v>44508</c:v>
                </c:pt>
                <c:pt idx="160">
                  <c:v>44509</c:v>
                </c:pt>
                <c:pt idx="161">
                  <c:v>44510</c:v>
                </c:pt>
                <c:pt idx="162">
                  <c:v>44511</c:v>
                </c:pt>
                <c:pt idx="163">
                  <c:v>44512</c:v>
                </c:pt>
                <c:pt idx="164">
                  <c:v>44513</c:v>
                </c:pt>
                <c:pt idx="165">
                  <c:v>44514</c:v>
                </c:pt>
                <c:pt idx="166">
                  <c:v>44515</c:v>
                </c:pt>
                <c:pt idx="167">
                  <c:v>44516</c:v>
                </c:pt>
                <c:pt idx="168">
                  <c:v>44517</c:v>
                </c:pt>
                <c:pt idx="169">
                  <c:v>44518</c:v>
                </c:pt>
                <c:pt idx="170">
                  <c:v>44519</c:v>
                </c:pt>
                <c:pt idx="171">
                  <c:v>44520</c:v>
                </c:pt>
                <c:pt idx="172">
                  <c:v>44521</c:v>
                </c:pt>
                <c:pt idx="173">
                  <c:v>44522</c:v>
                </c:pt>
                <c:pt idx="174">
                  <c:v>44523</c:v>
                </c:pt>
                <c:pt idx="175">
                  <c:v>44524</c:v>
                </c:pt>
                <c:pt idx="176">
                  <c:v>44525</c:v>
                </c:pt>
                <c:pt idx="177">
                  <c:v>44526</c:v>
                </c:pt>
                <c:pt idx="178">
                  <c:v>44527</c:v>
                </c:pt>
                <c:pt idx="179">
                  <c:v>44528</c:v>
                </c:pt>
                <c:pt idx="180">
                  <c:v>44529</c:v>
                </c:pt>
                <c:pt idx="181">
                  <c:v>44530</c:v>
                </c:pt>
                <c:pt idx="182">
                  <c:v>44531</c:v>
                </c:pt>
                <c:pt idx="183">
                  <c:v>44532</c:v>
                </c:pt>
                <c:pt idx="184">
                  <c:v>44533</c:v>
                </c:pt>
                <c:pt idx="185">
                  <c:v>44534</c:v>
                </c:pt>
                <c:pt idx="186">
                  <c:v>44535</c:v>
                </c:pt>
                <c:pt idx="187">
                  <c:v>44536</c:v>
                </c:pt>
                <c:pt idx="188">
                  <c:v>44537</c:v>
                </c:pt>
                <c:pt idx="189">
                  <c:v>44538</c:v>
                </c:pt>
                <c:pt idx="190">
                  <c:v>44539</c:v>
                </c:pt>
                <c:pt idx="191">
                  <c:v>44540</c:v>
                </c:pt>
                <c:pt idx="192">
                  <c:v>44541</c:v>
                </c:pt>
                <c:pt idx="193">
                  <c:v>44542</c:v>
                </c:pt>
                <c:pt idx="194">
                  <c:v>44543</c:v>
                </c:pt>
                <c:pt idx="195">
                  <c:v>44544</c:v>
                </c:pt>
                <c:pt idx="196">
                  <c:v>44545</c:v>
                </c:pt>
                <c:pt idx="197">
                  <c:v>44546</c:v>
                </c:pt>
                <c:pt idx="198">
                  <c:v>44547</c:v>
                </c:pt>
                <c:pt idx="199">
                  <c:v>44548</c:v>
                </c:pt>
                <c:pt idx="200">
                  <c:v>44549</c:v>
                </c:pt>
                <c:pt idx="201">
                  <c:v>44550</c:v>
                </c:pt>
                <c:pt idx="202">
                  <c:v>44551</c:v>
                </c:pt>
                <c:pt idx="203">
                  <c:v>44552</c:v>
                </c:pt>
                <c:pt idx="204">
                  <c:v>44553</c:v>
                </c:pt>
                <c:pt idx="205">
                  <c:v>44554</c:v>
                </c:pt>
                <c:pt idx="206">
                  <c:v>44555</c:v>
                </c:pt>
                <c:pt idx="207">
                  <c:v>44556</c:v>
                </c:pt>
                <c:pt idx="208">
                  <c:v>44557</c:v>
                </c:pt>
                <c:pt idx="209">
                  <c:v>44558</c:v>
                </c:pt>
                <c:pt idx="210">
                  <c:v>44559</c:v>
                </c:pt>
                <c:pt idx="211">
                  <c:v>44560</c:v>
                </c:pt>
                <c:pt idx="212">
                  <c:v>44561</c:v>
                </c:pt>
                <c:pt idx="213">
                  <c:v>44563</c:v>
                </c:pt>
                <c:pt idx="214">
                  <c:v>44564</c:v>
                </c:pt>
                <c:pt idx="215">
                  <c:v>44565</c:v>
                </c:pt>
                <c:pt idx="216">
                  <c:v>44566</c:v>
                </c:pt>
                <c:pt idx="217">
                  <c:v>44567</c:v>
                </c:pt>
                <c:pt idx="218">
                  <c:v>44568</c:v>
                </c:pt>
                <c:pt idx="219">
                  <c:v>44569</c:v>
                </c:pt>
                <c:pt idx="220">
                  <c:v>44570</c:v>
                </c:pt>
                <c:pt idx="221">
                  <c:v>44571</c:v>
                </c:pt>
                <c:pt idx="222">
                  <c:v>44572</c:v>
                </c:pt>
                <c:pt idx="223">
                  <c:v>44573</c:v>
                </c:pt>
                <c:pt idx="224">
                  <c:v>44574</c:v>
                </c:pt>
                <c:pt idx="225">
                  <c:v>44575</c:v>
                </c:pt>
                <c:pt idx="226">
                  <c:v>44576</c:v>
                </c:pt>
                <c:pt idx="227">
                  <c:v>44577</c:v>
                </c:pt>
                <c:pt idx="228">
                  <c:v>44578</c:v>
                </c:pt>
                <c:pt idx="229">
                  <c:v>44579</c:v>
                </c:pt>
                <c:pt idx="230">
                  <c:v>44580</c:v>
                </c:pt>
                <c:pt idx="231">
                  <c:v>44581</c:v>
                </c:pt>
                <c:pt idx="232">
                  <c:v>44582</c:v>
                </c:pt>
                <c:pt idx="233">
                  <c:v>44583</c:v>
                </c:pt>
                <c:pt idx="234">
                  <c:v>44584</c:v>
                </c:pt>
                <c:pt idx="235">
                  <c:v>44585</c:v>
                </c:pt>
                <c:pt idx="236">
                  <c:v>44586</c:v>
                </c:pt>
                <c:pt idx="237">
                  <c:v>44587</c:v>
                </c:pt>
                <c:pt idx="238">
                  <c:v>44588</c:v>
                </c:pt>
                <c:pt idx="239">
                  <c:v>44589</c:v>
                </c:pt>
                <c:pt idx="240">
                  <c:v>44590</c:v>
                </c:pt>
                <c:pt idx="241">
                  <c:v>44591</c:v>
                </c:pt>
                <c:pt idx="242">
                  <c:v>44592</c:v>
                </c:pt>
                <c:pt idx="243">
                  <c:v>44593</c:v>
                </c:pt>
                <c:pt idx="244">
                  <c:v>44594</c:v>
                </c:pt>
                <c:pt idx="245">
                  <c:v>44595</c:v>
                </c:pt>
                <c:pt idx="246">
                  <c:v>44596</c:v>
                </c:pt>
                <c:pt idx="247">
                  <c:v>44597</c:v>
                </c:pt>
                <c:pt idx="248">
                  <c:v>44598</c:v>
                </c:pt>
                <c:pt idx="249">
                  <c:v>44599</c:v>
                </c:pt>
                <c:pt idx="250">
                  <c:v>44600</c:v>
                </c:pt>
                <c:pt idx="251">
                  <c:v>44601</c:v>
                </c:pt>
                <c:pt idx="252">
                  <c:v>44602</c:v>
                </c:pt>
                <c:pt idx="253">
                  <c:v>44603</c:v>
                </c:pt>
                <c:pt idx="254">
                  <c:v>44604</c:v>
                </c:pt>
                <c:pt idx="255">
                  <c:v>44605</c:v>
                </c:pt>
                <c:pt idx="256">
                  <c:v>44606</c:v>
                </c:pt>
                <c:pt idx="257">
                  <c:v>44607</c:v>
                </c:pt>
                <c:pt idx="258">
                  <c:v>44608</c:v>
                </c:pt>
                <c:pt idx="259">
                  <c:v>44609</c:v>
                </c:pt>
                <c:pt idx="260">
                  <c:v>44610</c:v>
                </c:pt>
                <c:pt idx="261">
                  <c:v>44611</c:v>
                </c:pt>
                <c:pt idx="262">
                  <c:v>44612</c:v>
                </c:pt>
                <c:pt idx="263">
                  <c:v>44613</c:v>
                </c:pt>
                <c:pt idx="264">
                  <c:v>44614</c:v>
                </c:pt>
                <c:pt idx="265">
                  <c:v>44615</c:v>
                </c:pt>
                <c:pt idx="266">
                  <c:v>44616</c:v>
                </c:pt>
                <c:pt idx="267">
                  <c:v>44617</c:v>
                </c:pt>
                <c:pt idx="268">
                  <c:v>44618</c:v>
                </c:pt>
                <c:pt idx="269">
                  <c:v>44619</c:v>
                </c:pt>
                <c:pt idx="270">
                  <c:v>44620</c:v>
                </c:pt>
                <c:pt idx="271">
                  <c:v>44621</c:v>
                </c:pt>
                <c:pt idx="272">
                  <c:v>44622</c:v>
                </c:pt>
                <c:pt idx="273">
                  <c:v>44623</c:v>
                </c:pt>
                <c:pt idx="274">
                  <c:v>44624</c:v>
                </c:pt>
                <c:pt idx="275">
                  <c:v>44625</c:v>
                </c:pt>
                <c:pt idx="276">
                  <c:v>44626</c:v>
                </c:pt>
                <c:pt idx="277">
                  <c:v>44627</c:v>
                </c:pt>
                <c:pt idx="278">
                  <c:v>44628</c:v>
                </c:pt>
                <c:pt idx="279">
                  <c:v>44629</c:v>
                </c:pt>
                <c:pt idx="280">
                  <c:v>44630</c:v>
                </c:pt>
                <c:pt idx="281">
                  <c:v>44631</c:v>
                </c:pt>
                <c:pt idx="282">
                  <c:v>44632</c:v>
                </c:pt>
                <c:pt idx="283">
                  <c:v>44633</c:v>
                </c:pt>
                <c:pt idx="284">
                  <c:v>44634</c:v>
                </c:pt>
                <c:pt idx="285">
                  <c:v>44635</c:v>
                </c:pt>
                <c:pt idx="286">
                  <c:v>44636</c:v>
                </c:pt>
                <c:pt idx="287">
                  <c:v>44637</c:v>
                </c:pt>
                <c:pt idx="288">
                  <c:v>44638</c:v>
                </c:pt>
                <c:pt idx="289">
                  <c:v>44639</c:v>
                </c:pt>
                <c:pt idx="290">
                  <c:v>44640</c:v>
                </c:pt>
                <c:pt idx="291">
                  <c:v>44641</c:v>
                </c:pt>
                <c:pt idx="292">
                  <c:v>44642</c:v>
                </c:pt>
                <c:pt idx="293">
                  <c:v>44643</c:v>
                </c:pt>
                <c:pt idx="294">
                  <c:v>44644</c:v>
                </c:pt>
                <c:pt idx="295">
                  <c:v>44645</c:v>
                </c:pt>
                <c:pt idx="296">
                  <c:v>44646</c:v>
                </c:pt>
                <c:pt idx="297">
                  <c:v>44647</c:v>
                </c:pt>
                <c:pt idx="298">
                  <c:v>44648</c:v>
                </c:pt>
                <c:pt idx="299">
                  <c:v>44649</c:v>
                </c:pt>
                <c:pt idx="300">
                  <c:v>44650</c:v>
                </c:pt>
                <c:pt idx="301">
                  <c:v>44651</c:v>
                </c:pt>
                <c:pt idx="302">
                  <c:v>44652</c:v>
                </c:pt>
                <c:pt idx="303">
                  <c:v>44653</c:v>
                </c:pt>
                <c:pt idx="304">
                  <c:v>44654</c:v>
                </c:pt>
                <c:pt idx="305">
                  <c:v>44655</c:v>
                </c:pt>
                <c:pt idx="306">
                  <c:v>44656</c:v>
                </c:pt>
                <c:pt idx="307">
                  <c:v>44657</c:v>
                </c:pt>
                <c:pt idx="308">
                  <c:v>44658</c:v>
                </c:pt>
                <c:pt idx="309">
                  <c:v>44659</c:v>
                </c:pt>
                <c:pt idx="310">
                  <c:v>44660</c:v>
                </c:pt>
                <c:pt idx="311">
                  <c:v>44661</c:v>
                </c:pt>
                <c:pt idx="312">
                  <c:v>44662</c:v>
                </c:pt>
                <c:pt idx="313">
                  <c:v>44663</c:v>
                </c:pt>
                <c:pt idx="314">
                  <c:v>44664</c:v>
                </c:pt>
                <c:pt idx="315">
                  <c:v>44665</c:v>
                </c:pt>
                <c:pt idx="316">
                  <c:v>44666</c:v>
                </c:pt>
                <c:pt idx="317">
                  <c:v>44667</c:v>
                </c:pt>
                <c:pt idx="318">
                  <c:v>44668</c:v>
                </c:pt>
                <c:pt idx="319">
                  <c:v>44669</c:v>
                </c:pt>
                <c:pt idx="320">
                  <c:v>44670</c:v>
                </c:pt>
                <c:pt idx="321">
                  <c:v>44671</c:v>
                </c:pt>
                <c:pt idx="322">
                  <c:v>44672</c:v>
                </c:pt>
                <c:pt idx="323">
                  <c:v>44673</c:v>
                </c:pt>
                <c:pt idx="324">
                  <c:v>44674</c:v>
                </c:pt>
                <c:pt idx="325">
                  <c:v>44675</c:v>
                </c:pt>
                <c:pt idx="326">
                  <c:v>44676</c:v>
                </c:pt>
                <c:pt idx="327">
                  <c:v>44677</c:v>
                </c:pt>
                <c:pt idx="328">
                  <c:v>44678</c:v>
                </c:pt>
                <c:pt idx="329">
                  <c:v>44679</c:v>
                </c:pt>
                <c:pt idx="330">
                  <c:v>44680</c:v>
                </c:pt>
                <c:pt idx="331">
                  <c:v>44681</c:v>
                </c:pt>
                <c:pt idx="332">
                  <c:v>44682</c:v>
                </c:pt>
                <c:pt idx="333">
                  <c:v>44683</c:v>
                </c:pt>
                <c:pt idx="334">
                  <c:v>44684</c:v>
                </c:pt>
                <c:pt idx="335">
                  <c:v>44685</c:v>
                </c:pt>
                <c:pt idx="336">
                  <c:v>44686</c:v>
                </c:pt>
                <c:pt idx="337">
                  <c:v>44687</c:v>
                </c:pt>
                <c:pt idx="338">
                  <c:v>44688</c:v>
                </c:pt>
                <c:pt idx="339">
                  <c:v>44689</c:v>
                </c:pt>
                <c:pt idx="340">
                  <c:v>44690</c:v>
                </c:pt>
                <c:pt idx="341">
                  <c:v>44691</c:v>
                </c:pt>
                <c:pt idx="342">
                  <c:v>44692</c:v>
                </c:pt>
                <c:pt idx="343">
                  <c:v>44693</c:v>
                </c:pt>
                <c:pt idx="344">
                  <c:v>44694</c:v>
                </c:pt>
                <c:pt idx="345">
                  <c:v>44695</c:v>
                </c:pt>
                <c:pt idx="346">
                  <c:v>44696</c:v>
                </c:pt>
                <c:pt idx="347">
                  <c:v>44697</c:v>
                </c:pt>
                <c:pt idx="348">
                  <c:v>44698</c:v>
                </c:pt>
                <c:pt idx="349">
                  <c:v>44699</c:v>
                </c:pt>
                <c:pt idx="350">
                  <c:v>44700</c:v>
                </c:pt>
                <c:pt idx="351">
                  <c:v>44701</c:v>
                </c:pt>
                <c:pt idx="352">
                  <c:v>44702</c:v>
                </c:pt>
                <c:pt idx="353">
                  <c:v>44703</c:v>
                </c:pt>
                <c:pt idx="354">
                  <c:v>44704</c:v>
                </c:pt>
                <c:pt idx="355">
                  <c:v>44705</c:v>
                </c:pt>
                <c:pt idx="356">
                  <c:v>44706</c:v>
                </c:pt>
                <c:pt idx="357">
                  <c:v>44707</c:v>
                </c:pt>
                <c:pt idx="358">
                  <c:v>44708</c:v>
                </c:pt>
                <c:pt idx="359">
                  <c:v>44709</c:v>
                </c:pt>
                <c:pt idx="360">
                  <c:v>44710</c:v>
                </c:pt>
                <c:pt idx="361">
                  <c:v>44711</c:v>
                </c:pt>
                <c:pt idx="362">
                  <c:v>44712</c:v>
                </c:pt>
                <c:pt idx="363">
                  <c:v>44713</c:v>
                </c:pt>
                <c:pt idx="364">
                  <c:v>44714</c:v>
                </c:pt>
                <c:pt idx="365">
                  <c:v>44715</c:v>
                </c:pt>
                <c:pt idx="366">
                  <c:v>44716</c:v>
                </c:pt>
                <c:pt idx="367">
                  <c:v>44717</c:v>
                </c:pt>
                <c:pt idx="368">
                  <c:v>44718</c:v>
                </c:pt>
                <c:pt idx="369">
                  <c:v>44719</c:v>
                </c:pt>
                <c:pt idx="370">
                  <c:v>44720</c:v>
                </c:pt>
                <c:pt idx="371">
                  <c:v>44721</c:v>
                </c:pt>
                <c:pt idx="372">
                  <c:v>44722</c:v>
                </c:pt>
                <c:pt idx="373">
                  <c:v>44723</c:v>
                </c:pt>
                <c:pt idx="374">
                  <c:v>44724</c:v>
                </c:pt>
                <c:pt idx="375">
                  <c:v>44725</c:v>
                </c:pt>
                <c:pt idx="376">
                  <c:v>44726</c:v>
                </c:pt>
                <c:pt idx="377">
                  <c:v>44727</c:v>
                </c:pt>
                <c:pt idx="378">
                  <c:v>44728</c:v>
                </c:pt>
                <c:pt idx="379">
                  <c:v>44729</c:v>
                </c:pt>
                <c:pt idx="380">
                  <c:v>44730</c:v>
                </c:pt>
                <c:pt idx="381">
                  <c:v>44731</c:v>
                </c:pt>
                <c:pt idx="382">
                  <c:v>44732</c:v>
                </c:pt>
                <c:pt idx="383">
                  <c:v>44733</c:v>
                </c:pt>
                <c:pt idx="384">
                  <c:v>44734</c:v>
                </c:pt>
                <c:pt idx="385">
                  <c:v>44735</c:v>
                </c:pt>
                <c:pt idx="386">
                  <c:v>44736</c:v>
                </c:pt>
                <c:pt idx="387">
                  <c:v>44737</c:v>
                </c:pt>
                <c:pt idx="388">
                  <c:v>44738</c:v>
                </c:pt>
                <c:pt idx="389">
                  <c:v>44739</c:v>
                </c:pt>
                <c:pt idx="390">
                  <c:v>44740</c:v>
                </c:pt>
                <c:pt idx="391">
                  <c:v>44741</c:v>
                </c:pt>
                <c:pt idx="392">
                  <c:v>44742</c:v>
                </c:pt>
              </c:numCache>
              <c:extLst/>
            </c:numRef>
          </c:cat>
          <c:val>
            <c:numRef>
              <c:f>Gen!$F$3:$F$395</c:f>
              <c:numCache>
                <c:formatCode>#,##0.00</c:formatCode>
                <c:ptCount val="393"/>
                <c:pt idx="0">
                  <c:v>14410568.560000001</c:v>
                </c:pt>
                <c:pt idx="1">
                  <c:v>14681618.050000001</c:v>
                </c:pt>
                <c:pt idx="2">
                  <c:v>14747252.290000001</c:v>
                </c:pt>
                <c:pt idx="3">
                  <c:v>15435212.679999998</c:v>
                </c:pt>
                <c:pt idx="4">
                  <c:v>15385630.16</c:v>
                </c:pt>
                <c:pt idx="5">
                  <c:v>14193633.32</c:v>
                </c:pt>
                <c:pt idx="6">
                  <c:v>15130780.789999999</c:v>
                </c:pt>
                <c:pt idx="7">
                  <c:v>13768823.26</c:v>
                </c:pt>
                <c:pt idx="8">
                  <c:v>14685211.340000002</c:v>
                </c:pt>
                <c:pt idx="9">
                  <c:v>14099574.850000001</c:v>
                </c:pt>
                <c:pt idx="10">
                  <c:v>8727453.9100000001</c:v>
                </c:pt>
                <c:pt idx="11">
                  <c:v>8766801.0899999999</c:v>
                </c:pt>
                <c:pt idx="12">
                  <c:v>10752716.779999997</c:v>
                </c:pt>
                <c:pt idx="13">
                  <c:v>24281526.600000001</c:v>
                </c:pt>
                <c:pt idx="14">
                  <c:v>17015381.109999996</c:v>
                </c:pt>
                <c:pt idx="15">
                  <c:v>15579189.58</c:v>
                </c:pt>
                <c:pt idx="16">
                  <c:v>16456181.92</c:v>
                </c:pt>
                <c:pt idx="17">
                  <c:v>16684400.899999999</c:v>
                </c:pt>
                <c:pt idx="18">
                  <c:v>16424018.01</c:v>
                </c:pt>
                <c:pt idx="19">
                  <c:v>13265623.279999999</c:v>
                </c:pt>
                <c:pt idx="20">
                  <c:v>8670849.1500000004</c:v>
                </c:pt>
                <c:pt idx="21">
                  <c:v>7230695.1100000013</c:v>
                </c:pt>
                <c:pt idx="22">
                  <c:v>7743105.1499999994</c:v>
                </c:pt>
                <c:pt idx="23">
                  <c:v>8219550.4600000009</c:v>
                </c:pt>
                <c:pt idx="24">
                  <c:v>8037667.0499999998</c:v>
                </c:pt>
                <c:pt idx="25">
                  <c:v>8182419.0899999999</c:v>
                </c:pt>
                <c:pt idx="26">
                  <c:v>8521416.4900000002</c:v>
                </c:pt>
                <c:pt idx="27">
                  <c:v>8502104</c:v>
                </c:pt>
                <c:pt idx="28">
                  <c:v>10014914.219999999</c:v>
                </c:pt>
                <c:pt idx="29">
                  <c:v>12179606.620000001</c:v>
                </c:pt>
                <c:pt idx="30">
                  <c:v>12012239.219999999</c:v>
                </c:pt>
                <c:pt idx="31">
                  <c:v>13729930.609999998</c:v>
                </c:pt>
                <c:pt idx="32">
                  <c:v>13746270.460000001</c:v>
                </c:pt>
                <c:pt idx="33">
                  <c:v>13475190.98</c:v>
                </c:pt>
                <c:pt idx="34">
                  <c:v>12800186.050000001</c:v>
                </c:pt>
                <c:pt idx="35">
                  <c:v>14111207.02</c:v>
                </c:pt>
                <c:pt idx="36">
                  <c:v>12054417.24</c:v>
                </c:pt>
                <c:pt idx="37">
                  <c:v>12899230.359999999</c:v>
                </c:pt>
                <c:pt idx="38">
                  <c:v>12602499.420000002</c:v>
                </c:pt>
                <c:pt idx="39">
                  <c:v>12863047.559999999</c:v>
                </c:pt>
                <c:pt idx="40">
                  <c:v>13054784.879999999</c:v>
                </c:pt>
                <c:pt idx="41">
                  <c:v>12072113.73</c:v>
                </c:pt>
                <c:pt idx="42">
                  <c:v>10792178.76</c:v>
                </c:pt>
                <c:pt idx="43">
                  <c:v>11403742.93</c:v>
                </c:pt>
                <c:pt idx="44">
                  <c:v>13266072.609999999</c:v>
                </c:pt>
                <c:pt idx="45">
                  <c:v>13255058.469999999</c:v>
                </c:pt>
                <c:pt idx="46">
                  <c:v>13474845.060000001</c:v>
                </c:pt>
                <c:pt idx="47">
                  <c:v>13611881.630000001</c:v>
                </c:pt>
                <c:pt idx="48">
                  <c:v>14727350.290000001</c:v>
                </c:pt>
                <c:pt idx="49">
                  <c:v>15760548.959999999</c:v>
                </c:pt>
                <c:pt idx="50">
                  <c:v>18054756.940000001</c:v>
                </c:pt>
                <c:pt idx="51">
                  <c:v>19548626.040000003</c:v>
                </c:pt>
                <c:pt idx="52">
                  <c:v>22124518.5</c:v>
                </c:pt>
                <c:pt idx="53">
                  <c:v>22691716.34</c:v>
                </c:pt>
                <c:pt idx="54">
                  <c:v>23017342.190000001</c:v>
                </c:pt>
                <c:pt idx="55">
                  <c:v>20690326.859999999</c:v>
                </c:pt>
                <c:pt idx="56">
                  <c:v>18498953.880000003</c:v>
                </c:pt>
                <c:pt idx="57">
                  <c:v>17991595.090000004</c:v>
                </c:pt>
                <c:pt idx="58">
                  <c:v>16928100.190000005</c:v>
                </c:pt>
                <c:pt idx="59">
                  <c:v>16546599.810000002</c:v>
                </c:pt>
                <c:pt idx="60">
                  <c:v>16764514.859999999</c:v>
                </c:pt>
                <c:pt idx="61">
                  <c:v>16434162.74</c:v>
                </c:pt>
                <c:pt idx="62">
                  <c:v>13312966.440000001</c:v>
                </c:pt>
                <c:pt idx="63">
                  <c:v>13491460.380000001</c:v>
                </c:pt>
                <c:pt idx="64">
                  <c:v>12478857.34</c:v>
                </c:pt>
                <c:pt idx="65">
                  <c:v>12684583.310000002</c:v>
                </c:pt>
                <c:pt idx="66">
                  <c:v>14652264.550000001</c:v>
                </c:pt>
                <c:pt idx="67">
                  <c:v>14881590.77</c:v>
                </c:pt>
                <c:pt idx="68">
                  <c:v>14391277.489999998</c:v>
                </c:pt>
                <c:pt idx="69">
                  <c:v>13400315.16</c:v>
                </c:pt>
                <c:pt idx="70">
                  <c:v>9836244.5800000019</c:v>
                </c:pt>
                <c:pt idx="71">
                  <c:v>9659209.9500000011</c:v>
                </c:pt>
                <c:pt idx="72">
                  <c:v>9246422.0700000003</c:v>
                </c:pt>
                <c:pt idx="73">
                  <c:v>8913841.1699999999</c:v>
                </c:pt>
                <c:pt idx="74">
                  <c:v>8818694.2100000028</c:v>
                </c:pt>
                <c:pt idx="75">
                  <c:v>8859891.3900000006</c:v>
                </c:pt>
                <c:pt idx="76">
                  <c:v>10913214.500000002</c:v>
                </c:pt>
                <c:pt idx="77">
                  <c:v>9064822.8599999994</c:v>
                </c:pt>
                <c:pt idx="78">
                  <c:v>8759363.290000001</c:v>
                </c:pt>
                <c:pt idx="79">
                  <c:v>8425367.0999999996</c:v>
                </c:pt>
                <c:pt idx="80">
                  <c:v>8888205.8100000005</c:v>
                </c:pt>
                <c:pt idx="81">
                  <c:v>9482283.1500000004</c:v>
                </c:pt>
                <c:pt idx="82">
                  <c:v>9929533.290000001</c:v>
                </c:pt>
                <c:pt idx="83">
                  <c:v>10177932.67</c:v>
                </c:pt>
                <c:pt idx="84">
                  <c:v>8818102.0299999993</c:v>
                </c:pt>
                <c:pt idx="85">
                  <c:v>9521281.0100000016</c:v>
                </c:pt>
                <c:pt idx="86">
                  <c:v>10169786.319999998</c:v>
                </c:pt>
                <c:pt idx="87">
                  <c:v>9477660.7599999998</c:v>
                </c:pt>
                <c:pt idx="88">
                  <c:v>9601396.8599999994</c:v>
                </c:pt>
                <c:pt idx="89">
                  <c:v>10490536.299999999</c:v>
                </c:pt>
                <c:pt idx="90">
                  <c:v>11088728.189999999</c:v>
                </c:pt>
                <c:pt idx="91">
                  <c:v>12814694.050000001</c:v>
                </c:pt>
                <c:pt idx="92">
                  <c:v>14797898.859999998</c:v>
                </c:pt>
                <c:pt idx="93">
                  <c:v>15448127.510000002</c:v>
                </c:pt>
                <c:pt idx="94">
                  <c:v>15365056.359999998</c:v>
                </c:pt>
                <c:pt idx="95">
                  <c:v>15607491.940000003</c:v>
                </c:pt>
                <c:pt idx="96">
                  <c:v>14875395.530000005</c:v>
                </c:pt>
                <c:pt idx="97">
                  <c:v>14689920.930000003</c:v>
                </c:pt>
                <c:pt idx="98">
                  <c:v>19758068.659999996</c:v>
                </c:pt>
                <c:pt idx="99">
                  <c:v>18346722.899999999</c:v>
                </c:pt>
                <c:pt idx="100">
                  <c:v>16597237</c:v>
                </c:pt>
                <c:pt idx="101">
                  <c:v>16237620.650000002</c:v>
                </c:pt>
                <c:pt idx="102">
                  <c:v>16153399.050000003</c:v>
                </c:pt>
                <c:pt idx="103">
                  <c:v>16187563.019999998</c:v>
                </c:pt>
                <c:pt idx="104">
                  <c:v>15839371.029999999</c:v>
                </c:pt>
                <c:pt idx="105">
                  <c:v>16649976.789999997</c:v>
                </c:pt>
                <c:pt idx="106">
                  <c:v>15840574.869999997</c:v>
                </c:pt>
                <c:pt idx="107">
                  <c:v>16867969.390000001</c:v>
                </c:pt>
                <c:pt idx="108">
                  <c:v>18214418.599999998</c:v>
                </c:pt>
                <c:pt idx="109">
                  <c:v>19478638.079999998</c:v>
                </c:pt>
                <c:pt idx="110">
                  <c:v>21374865.669999994</c:v>
                </c:pt>
                <c:pt idx="111">
                  <c:v>20926868.420000002</c:v>
                </c:pt>
                <c:pt idx="112">
                  <c:v>21280585.390000001</c:v>
                </c:pt>
                <c:pt idx="113">
                  <c:v>21133240.659999996</c:v>
                </c:pt>
                <c:pt idx="114">
                  <c:v>20182881.499999996</c:v>
                </c:pt>
                <c:pt idx="115">
                  <c:v>20738999.729999997</c:v>
                </c:pt>
                <c:pt idx="116">
                  <c:v>20894883.800000004</c:v>
                </c:pt>
                <c:pt idx="117">
                  <c:v>20515289.509999998</c:v>
                </c:pt>
                <c:pt idx="118">
                  <c:v>20633671.600000005</c:v>
                </c:pt>
                <c:pt idx="119">
                  <c:v>21839228.549999997</c:v>
                </c:pt>
                <c:pt idx="120">
                  <c:v>20474304.290000007</c:v>
                </c:pt>
                <c:pt idx="121">
                  <c:v>20932747.590000004</c:v>
                </c:pt>
                <c:pt idx="122">
                  <c:v>20955281.839999996</c:v>
                </c:pt>
                <c:pt idx="123">
                  <c:v>20817630.5</c:v>
                </c:pt>
                <c:pt idx="124">
                  <c:v>20437261.970000003</c:v>
                </c:pt>
                <c:pt idx="125">
                  <c:v>17614790.859999999</c:v>
                </c:pt>
                <c:pt idx="126">
                  <c:v>15536177.800000003</c:v>
                </c:pt>
                <c:pt idx="127">
                  <c:v>15699028.48</c:v>
                </c:pt>
                <c:pt idx="128">
                  <c:v>16130428.99</c:v>
                </c:pt>
                <c:pt idx="129">
                  <c:v>14993149.390000001</c:v>
                </c:pt>
                <c:pt idx="130">
                  <c:v>14857825.080000004</c:v>
                </c:pt>
                <c:pt idx="131">
                  <c:v>15571322.809999999</c:v>
                </c:pt>
                <c:pt idx="132">
                  <c:v>14818960.230000002</c:v>
                </c:pt>
                <c:pt idx="133">
                  <c:v>14402400.369999999</c:v>
                </c:pt>
                <c:pt idx="134">
                  <c:v>14923519.090000005</c:v>
                </c:pt>
                <c:pt idx="135">
                  <c:v>14712633.020000005</c:v>
                </c:pt>
                <c:pt idx="136">
                  <c:v>14642704.820000002</c:v>
                </c:pt>
                <c:pt idx="137">
                  <c:v>14626886.360000001</c:v>
                </c:pt>
                <c:pt idx="138">
                  <c:v>14444882.850000001</c:v>
                </c:pt>
                <c:pt idx="139">
                  <c:v>17499374.630000006</c:v>
                </c:pt>
                <c:pt idx="140">
                  <c:v>17885545.999999996</c:v>
                </c:pt>
                <c:pt idx="141">
                  <c:v>17691808.440000001</c:v>
                </c:pt>
                <c:pt idx="142">
                  <c:v>16997569.460000001</c:v>
                </c:pt>
                <c:pt idx="143">
                  <c:v>16890072.020000003</c:v>
                </c:pt>
                <c:pt idx="144">
                  <c:v>16549913.23</c:v>
                </c:pt>
                <c:pt idx="145">
                  <c:v>16986417.84</c:v>
                </c:pt>
                <c:pt idx="146">
                  <c:v>16177154.25</c:v>
                </c:pt>
                <c:pt idx="147">
                  <c:v>16415666.940000001</c:v>
                </c:pt>
                <c:pt idx="148">
                  <c:v>17143009.520000003</c:v>
                </c:pt>
                <c:pt idx="149">
                  <c:v>17545006.960000005</c:v>
                </c:pt>
                <c:pt idx="150">
                  <c:v>16565115.829999998</c:v>
                </c:pt>
                <c:pt idx="151">
                  <c:v>16655860.82</c:v>
                </c:pt>
                <c:pt idx="152">
                  <c:v>16787217.75</c:v>
                </c:pt>
                <c:pt idx="153">
                  <c:v>17193042.440000001</c:v>
                </c:pt>
                <c:pt idx="154">
                  <c:v>17515264.699999999</c:v>
                </c:pt>
                <c:pt idx="155">
                  <c:v>18572381.300000004</c:v>
                </c:pt>
                <c:pt idx="156">
                  <c:v>21222157.190000005</c:v>
                </c:pt>
                <c:pt idx="157">
                  <c:v>20585287.18</c:v>
                </c:pt>
                <c:pt idx="158">
                  <c:v>20729514</c:v>
                </c:pt>
                <c:pt idx="159">
                  <c:v>20677199.59</c:v>
                </c:pt>
                <c:pt idx="160">
                  <c:v>20163531.440000005</c:v>
                </c:pt>
                <c:pt idx="161">
                  <c:v>17198467.43</c:v>
                </c:pt>
                <c:pt idx="162">
                  <c:v>17752446.41</c:v>
                </c:pt>
                <c:pt idx="163">
                  <c:v>17666773.770000003</c:v>
                </c:pt>
                <c:pt idx="164">
                  <c:v>17321825.470000003</c:v>
                </c:pt>
                <c:pt idx="165">
                  <c:v>17431742.120000001</c:v>
                </c:pt>
                <c:pt idx="166">
                  <c:v>17155820.279999997</c:v>
                </c:pt>
                <c:pt idx="167">
                  <c:v>17227888.770000003</c:v>
                </c:pt>
                <c:pt idx="168">
                  <c:v>16782216.07</c:v>
                </c:pt>
                <c:pt idx="169">
                  <c:v>16673515.090000002</c:v>
                </c:pt>
                <c:pt idx="170">
                  <c:v>17131822.490000002</c:v>
                </c:pt>
                <c:pt idx="171">
                  <c:v>17777065.630000003</c:v>
                </c:pt>
                <c:pt idx="172">
                  <c:v>17777394.73</c:v>
                </c:pt>
                <c:pt idx="173">
                  <c:v>17435521.59</c:v>
                </c:pt>
                <c:pt idx="174">
                  <c:v>18094320.709999997</c:v>
                </c:pt>
                <c:pt idx="175">
                  <c:v>17469318.320000004</c:v>
                </c:pt>
                <c:pt idx="176">
                  <c:v>17943540.739999998</c:v>
                </c:pt>
                <c:pt idx="177">
                  <c:v>17922390.25</c:v>
                </c:pt>
                <c:pt idx="178">
                  <c:v>18194967.540000003</c:v>
                </c:pt>
                <c:pt idx="179">
                  <c:v>18251609.109999999</c:v>
                </c:pt>
                <c:pt idx="180">
                  <c:v>17876556.640000001</c:v>
                </c:pt>
                <c:pt idx="181">
                  <c:v>19849263.830000002</c:v>
                </c:pt>
                <c:pt idx="182">
                  <c:v>20962576.059999999</c:v>
                </c:pt>
                <c:pt idx="183">
                  <c:v>22164168.660000008</c:v>
                </c:pt>
                <c:pt idx="184">
                  <c:v>26253061.760000002</c:v>
                </c:pt>
                <c:pt idx="185">
                  <c:v>28290275.440000001</c:v>
                </c:pt>
                <c:pt idx="186">
                  <c:v>27461893.829999998</c:v>
                </c:pt>
                <c:pt idx="187">
                  <c:v>26818252.100000001</c:v>
                </c:pt>
                <c:pt idx="188">
                  <c:v>24325589.239999998</c:v>
                </c:pt>
                <c:pt idx="189">
                  <c:v>18794724.949999999</c:v>
                </c:pt>
                <c:pt idx="190">
                  <c:v>17904338.48</c:v>
                </c:pt>
                <c:pt idx="191">
                  <c:v>19101982.760000005</c:v>
                </c:pt>
                <c:pt idx="192">
                  <c:v>20144423.719999999</c:v>
                </c:pt>
                <c:pt idx="193">
                  <c:v>20016256.739999995</c:v>
                </c:pt>
                <c:pt idx="194">
                  <c:v>20132151.479999997</c:v>
                </c:pt>
                <c:pt idx="195">
                  <c:v>18280323.470000003</c:v>
                </c:pt>
                <c:pt idx="196">
                  <c:v>16081686.26</c:v>
                </c:pt>
                <c:pt idx="197">
                  <c:v>16694583.849999998</c:v>
                </c:pt>
                <c:pt idx="198">
                  <c:v>17329840.75</c:v>
                </c:pt>
                <c:pt idx="199">
                  <c:v>16772015.129999999</c:v>
                </c:pt>
                <c:pt idx="200">
                  <c:v>16531946.699999999</c:v>
                </c:pt>
                <c:pt idx="201">
                  <c:v>16393406.389999997</c:v>
                </c:pt>
                <c:pt idx="202">
                  <c:v>20305263.18</c:v>
                </c:pt>
                <c:pt idx="203">
                  <c:v>19477657.989999998</c:v>
                </c:pt>
                <c:pt idx="204">
                  <c:v>20662960.599999998</c:v>
                </c:pt>
                <c:pt idx="205">
                  <c:v>21223216.370000005</c:v>
                </c:pt>
                <c:pt idx="206">
                  <c:v>21318720.990000002</c:v>
                </c:pt>
                <c:pt idx="207">
                  <c:v>21178842.309999995</c:v>
                </c:pt>
                <c:pt idx="208">
                  <c:v>20963411.109999999</c:v>
                </c:pt>
                <c:pt idx="209">
                  <c:v>20702945.240000002</c:v>
                </c:pt>
                <c:pt idx="210">
                  <c:v>23091630.27</c:v>
                </c:pt>
                <c:pt idx="211">
                  <c:v>19602893.840000004</c:v>
                </c:pt>
                <c:pt idx="212">
                  <c:v>18143770.439999998</c:v>
                </c:pt>
                <c:pt idx="213">
                  <c:v>16562258.199999999</c:v>
                </c:pt>
                <c:pt idx="214">
                  <c:v>16485170.640000002</c:v>
                </c:pt>
                <c:pt idx="215">
                  <c:v>15735957.93</c:v>
                </c:pt>
                <c:pt idx="216">
                  <c:v>16543692.15</c:v>
                </c:pt>
                <c:pt idx="217">
                  <c:v>18120075.75</c:v>
                </c:pt>
                <c:pt idx="218">
                  <c:v>16246359.289999997</c:v>
                </c:pt>
                <c:pt idx="219">
                  <c:v>16197465.150000002</c:v>
                </c:pt>
                <c:pt idx="220">
                  <c:v>16185056.91</c:v>
                </c:pt>
                <c:pt idx="221">
                  <c:v>15429201.070000004</c:v>
                </c:pt>
                <c:pt idx="222">
                  <c:v>14751871.890000001</c:v>
                </c:pt>
                <c:pt idx="223">
                  <c:v>15490957.619999997</c:v>
                </c:pt>
                <c:pt idx="224">
                  <c:v>18142061.019999996</c:v>
                </c:pt>
                <c:pt idx="225">
                  <c:v>15361136.41</c:v>
                </c:pt>
                <c:pt idx="226">
                  <c:v>15817396.729999997</c:v>
                </c:pt>
                <c:pt idx="227">
                  <c:v>15949162.100000005</c:v>
                </c:pt>
                <c:pt idx="228">
                  <c:v>15944478.310000004</c:v>
                </c:pt>
                <c:pt idx="229">
                  <c:v>16046584.090000004</c:v>
                </c:pt>
                <c:pt idx="230">
                  <c:v>17212282.609999999</c:v>
                </c:pt>
                <c:pt idx="231">
                  <c:v>15301416.100000003</c:v>
                </c:pt>
                <c:pt idx="232">
                  <c:v>14264941.899999997</c:v>
                </c:pt>
                <c:pt idx="233">
                  <c:v>14419096.720000003</c:v>
                </c:pt>
                <c:pt idx="234">
                  <c:v>14361201.289999999</c:v>
                </c:pt>
                <c:pt idx="235">
                  <c:v>14530458.999999998</c:v>
                </c:pt>
                <c:pt idx="236">
                  <c:v>14248346.77</c:v>
                </c:pt>
                <c:pt idx="237">
                  <c:v>14578379.98</c:v>
                </c:pt>
                <c:pt idx="238">
                  <c:v>17983414.5</c:v>
                </c:pt>
                <c:pt idx="239">
                  <c:v>22182486.440000001</c:v>
                </c:pt>
                <c:pt idx="240">
                  <c:v>31148197.210000001</c:v>
                </c:pt>
                <c:pt idx="241">
                  <c:v>31923960.669999994</c:v>
                </c:pt>
                <c:pt idx="242">
                  <c:v>32389812.860000003</c:v>
                </c:pt>
                <c:pt idx="243">
                  <c:v>51467547.530000001</c:v>
                </c:pt>
                <c:pt idx="244">
                  <c:v>33990260.370000005</c:v>
                </c:pt>
                <c:pt idx="245">
                  <c:v>32628841.959999993</c:v>
                </c:pt>
                <c:pt idx="246">
                  <c:v>20345449.82</c:v>
                </c:pt>
                <c:pt idx="247">
                  <c:v>14958359.510000002</c:v>
                </c:pt>
                <c:pt idx="248">
                  <c:v>14061092.080000002</c:v>
                </c:pt>
                <c:pt idx="249">
                  <c:v>13958477.560000002</c:v>
                </c:pt>
                <c:pt idx="250">
                  <c:v>13687007.150000004</c:v>
                </c:pt>
                <c:pt idx="251">
                  <c:v>13739729.310000001</c:v>
                </c:pt>
                <c:pt idx="252">
                  <c:v>13903718.539999999</c:v>
                </c:pt>
                <c:pt idx="253">
                  <c:v>13755203.27</c:v>
                </c:pt>
                <c:pt idx="254">
                  <c:v>13511789.039999999</c:v>
                </c:pt>
                <c:pt idx="255">
                  <c:v>13716913.029999997</c:v>
                </c:pt>
                <c:pt idx="256">
                  <c:v>13886176.109999999</c:v>
                </c:pt>
                <c:pt idx="257">
                  <c:v>14221250.659999998</c:v>
                </c:pt>
                <c:pt idx="258">
                  <c:v>14009137.200000001</c:v>
                </c:pt>
                <c:pt idx="259">
                  <c:v>14370906.1</c:v>
                </c:pt>
                <c:pt idx="260">
                  <c:v>16081304.749999998</c:v>
                </c:pt>
                <c:pt idx="261">
                  <c:v>16031483.849999998</c:v>
                </c:pt>
                <c:pt idx="262">
                  <c:v>15625300.990000006</c:v>
                </c:pt>
                <c:pt idx="263">
                  <c:v>15624258.559999999</c:v>
                </c:pt>
                <c:pt idx="264">
                  <c:v>15276689.200000001</c:v>
                </c:pt>
                <c:pt idx="265">
                  <c:v>14992895.830000002</c:v>
                </c:pt>
                <c:pt idx="266">
                  <c:v>16384312.32</c:v>
                </c:pt>
                <c:pt idx="267">
                  <c:v>53308207.620000005</c:v>
                </c:pt>
                <c:pt idx="268">
                  <c:v>52467641.25</c:v>
                </c:pt>
                <c:pt idx="269">
                  <c:v>53137488.899999999</c:v>
                </c:pt>
                <c:pt idx="270">
                  <c:v>54793875.599999994</c:v>
                </c:pt>
                <c:pt idx="271">
                  <c:v>54935165.509999998</c:v>
                </c:pt>
                <c:pt idx="272">
                  <c:v>68119056.769999996</c:v>
                </c:pt>
                <c:pt idx="273">
                  <c:v>48799212.43999999</c:v>
                </c:pt>
                <c:pt idx="274">
                  <c:v>34986244.520000003</c:v>
                </c:pt>
                <c:pt idx="275">
                  <c:v>35724145.810000002</c:v>
                </c:pt>
                <c:pt idx="276">
                  <c:v>34752492.939999998</c:v>
                </c:pt>
                <c:pt idx="277">
                  <c:v>33899067.600000001</c:v>
                </c:pt>
                <c:pt idx="278">
                  <c:v>35986708.140000001</c:v>
                </c:pt>
                <c:pt idx="279">
                  <c:v>28824298.82</c:v>
                </c:pt>
                <c:pt idx="280">
                  <c:v>27238916.679999996</c:v>
                </c:pt>
                <c:pt idx="281">
                  <c:v>29696283.630000006</c:v>
                </c:pt>
                <c:pt idx="282">
                  <c:v>29978677.670000002</c:v>
                </c:pt>
                <c:pt idx="283">
                  <c:v>29789671.509999994</c:v>
                </c:pt>
                <c:pt idx="284">
                  <c:v>29325985.970000003</c:v>
                </c:pt>
                <c:pt idx="285">
                  <c:v>28994810.740000002</c:v>
                </c:pt>
                <c:pt idx="286">
                  <c:v>37724687.079999998</c:v>
                </c:pt>
                <c:pt idx="287">
                  <c:v>38180081.530000009</c:v>
                </c:pt>
                <c:pt idx="288">
                  <c:v>39444784.060000002</c:v>
                </c:pt>
                <c:pt idx="289">
                  <c:v>40081859.420000009</c:v>
                </c:pt>
                <c:pt idx="290">
                  <c:v>40122631.61999999</c:v>
                </c:pt>
                <c:pt idx="291">
                  <c:v>40027865.730000012</c:v>
                </c:pt>
                <c:pt idx="292">
                  <c:v>40861497.210000008</c:v>
                </c:pt>
                <c:pt idx="293">
                  <c:v>46750481.150000006</c:v>
                </c:pt>
                <c:pt idx="294">
                  <c:v>46137217.470000006</c:v>
                </c:pt>
                <c:pt idx="295">
                  <c:v>45902103.010000005</c:v>
                </c:pt>
                <c:pt idx="296">
                  <c:v>46851429.120000005</c:v>
                </c:pt>
                <c:pt idx="297">
                  <c:v>46080573.670000002</c:v>
                </c:pt>
                <c:pt idx="298">
                  <c:v>45583270.689999998</c:v>
                </c:pt>
                <c:pt idx="299">
                  <c:v>56425426.079999998</c:v>
                </c:pt>
                <c:pt idx="300">
                  <c:v>54203017.25</c:v>
                </c:pt>
                <c:pt idx="301">
                  <c:v>57893035.039999992</c:v>
                </c:pt>
                <c:pt idx="302">
                  <c:v>54046663.449999996</c:v>
                </c:pt>
                <c:pt idx="303">
                  <c:v>54166859.010000013</c:v>
                </c:pt>
                <c:pt idx="304">
                  <c:v>52900282.390000001</c:v>
                </c:pt>
                <c:pt idx="305">
                  <c:v>53982663.949999988</c:v>
                </c:pt>
                <c:pt idx="306">
                  <c:v>53821562.719999999</c:v>
                </c:pt>
                <c:pt idx="307">
                  <c:v>45146239.600000001</c:v>
                </c:pt>
                <c:pt idx="308">
                  <c:v>47450804.009999998</c:v>
                </c:pt>
                <c:pt idx="309">
                  <c:v>49947667.110000007</c:v>
                </c:pt>
                <c:pt idx="310">
                  <c:v>48224070.199999981</c:v>
                </c:pt>
                <c:pt idx="311">
                  <c:v>47421053.670000002</c:v>
                </c:pt>
                <c:pt idx="312">
                  <c:v>47003961.670000002</c:v>
                </c:pt>
                <c:pt idx="313">
                  <c:v>42610090.010000005</c:v>
                </c:pt>
                <c:pt idx="314">
                  <c:v>40587182.420000002</c:v>
                </c:pt>
                <c:pt idx="315">
                  <c:v>41089010.910000004</c:v>
                </c:pt>
                <c:pt idx="316">
                  <c:v>41493190.25999999</c:v>
                </c:pt>
                <c:pt idx="317">
                  <c:v>39929800.520000003</c:v>
                </c:pt>
                <c:pt idx="318">
                  <c:v>39173311.329999998</c:v>
                </c:pt>
                <c:pt idx="319">
                  <c:v>39209178.110000007</c:v>
                </c:pt>
                <c:pt idx="320">
                  <c:v>38307855.840000004</c:v>
                </c:pt>
                <c:pt idx="321">
                  <c:v>34538954.179999992</c:v>
                </c:pt>
                <c:pt idx="322">
                  <c:v>33075244.890000001</c:v>
                </c:pt>
                <c:pt idx="323">
                  <c:v>33397261.620000005</c:v>
                </c:pt>
                <c:pt idx="324">
                  <c:v>33433081.560000002</c:v>
                </c:pt>
                <c:pt idx="325">
                  <c:v>27671139.150000006</c:v>
                </c:pt>
                <c:pt idx="326">
                  <c:v>26574858.959999997</c:v>
                </c:pt>
                <c:pt idx="327">
                  <c:v>26578001.440000001</c:v>
                </c:pt>
                <c:pt idx="328">
                  <c:v>27384373.729999993</c:v>
                </c:pt>
                <c:pt idx="329">
                  <c:v>25978075.089999996</c:v>
                </c:pt>
                <c:pt idx="330">
                  <c:v>25839893.300000001</c:v>
                </c:pt>
                <c:pt idx="331">
                  <c:v>27369119.16</c:v>
                </c:pt>
                <c:pt idx="332">
                  <c:v>27310094.359999996</c:v>
                </c:pt>
                <c:pt idx="333">
                  <c:v>27531126.640000001</c:v>
                </c:pt>
                <c:pt idx="334">
                  <c:v>34850508.140000008</c:v>
                </c:pt>
                <c:pt idx="335">
                  <c:v>35488786.649999991</c:v>
                </c:pt>
                <c:pt idx="336">
                  <c:v>41803922.079999991</c:v>
                </c:pt>
                <c:pt idx="337">
                  <c:v>40849519.75</c:v>
                </c:pt>
                <c:pt idx="338">
                  <c:v>37781939.740000002</c:v>
                </c:pt>
                <c:pt idx="339">
                  <c:v>37884009.220000006</c:v>
                </c:pt>
                <c:pt idx="340">
                  <c:v>37032518.149999999</c:v>
                </c:pt>
                <c:pt idx="341">
                  <c:v>33019762.109999996</c:v>
                </c:pt>
                <c:pt idx="342">
                  <c:v>40556292.770000003</c:v>
                </c:pt>
                <c:pt idx="343">
                  <c:v>40646028.099999994</c:v>
                </c:pt>
                <c:pt idx="344">
                  <c:v>39340216.090000004</c:v>
                </c:pt>
                <c:pt idx="345">
                  <c:v>39873401.810000002</c:v>
                </c:pt>
                <c:pt idx="346">
                  <c:v>40475754.109999999</c:v>
                </c:pt>
                <c:pt idx="347">
                  <c:v>40019444.039999992</c:v>
                </c:pt>
                <c:pt idx="348">
                  <c:v>45162412.379999988</c:v>
                </c:pt>
                <c:pt idx="349">
                  <c:v>36010431.419999994</c:v>
                </c:pt>
                <c:pt idx="350">
                  <c:v>41908649.04999999</c:v>
                </c:pt>
                <c:pt idx="351">
                  <c:v>33042246.089999996</c:v>
                </c:pt>
                <c:pt idx="352">
                  <c:v>27014767.419999998</c:v>
                </c:pt>
                <c:pt idx="353">
                  <c:v>27747005.639999997</c:v>
                </c:pt>
                <c:pt idx="354">
                  <c:v>31283294.900000002</c:v>
                </c:pt>
                <c:pt idx="355">
                  <c:v>32198228.449999996</c:v>
                </c:pt>
                <c:pt idx="356">
                  <c:v>32343296.07</c:v>
                </c:pt>
                <c:pt idx="357">
                  <c:v>30505697.119999997</c:v>
                </c:pt>
                <c:pt idx="358">
                  <c:v>38605988.260000005</c:v>
                </c:pt>
                <c:pt idx="359">
                  <c:v>38392969.209999993</c:v>
                </c:pt>
                <c:pt idx="360">
                  <c:v>37499796.43</c:v>
                </c:pt>
                <c:pt idx="361">
                  <c:v>36676177.689999998</c:v>
                </c:pt>
                <c:pt idx="362">
                  <c:v>37146081.950000003</c:v>
                </c:pt>
                <c:pt idx="363">
                  <c:v>35969251.490000002</c:v>
                </c:pt>
                <c:pt idx="364">
                  <c:v>35882048.239999987</c:v>
                </c:pt>
                <c:pt idx="365">
                  <c:v>58857693.539999992</c:v>
                </c:pt>
                <c:pt idx="366">
                  <c:v>57659959.699999996</c:v>
                </c:pt>
                <c:pt idx="367">
                  <c:v>58321419.260000005</c:v>
                </c:pt>
                <c:pt idx="368">
                  <c:v>61364939.780000001</c:v>
                </c:pt>
                <c:pt idx="369">
                  <c:v>66626715.440000005</c:v>
                </c:pt>
                <c:pt idx="370">
                  <c:v>55782401.720000006</c:v>
                </c:pt>
                <c:pt idx="371">
                  <c:v>56023950.270000011</c:v>
                </c:pt>
                <c:pt idx="372">
                  <c:v>52849451.539999999</c:v>
                </c:pt>
                <c:pt idx="373">
                  <c:v>52661818.229999997</c:v>
                </c:pt>
                <c:pt idx="374">
                  <c:v>51773135.339999996</c:v>
                </c:pt>
                <c:pt idx="375">
                  <c:v>52315601.139999993</c:v>
                </c:pt>
                <c:pt idx="376">
                  <c:v>55058094.490000002</c:v>
                </c:pt>
                <c:pt idx="377">
                  <c:v>41407895.920000002</c:v>
                </c:pt>
                <c:pt idx="378">
                  <c:v>39225990.729999997</c:v>
                </c:pt>
                <c:pt idx="379">
                  <c:v>42356157.440000005</c:v>
                </c:pt>
                <c:pt idx="380">
                  <c:v>39722582.659999996</c:v>
                </c:pt>
                <c:pt idx="381">
                  <c:v>39489697.329999991</c:v>
                </c:pt>
                <c:pt idx="382">
                  <c:v>39997057.180000007</c:v>
                </c:pt>
                <c:pt idx="383">
                  <c:v>43995901.080000006</c:v>
                </c:pt>
                <c:pt idx="384">
                  <c:v>47494731.670000002</c:v>
                </c:pt>
                <c:pt idx="385">
                  <c:v>49463840.259999998</c:v>
                </c:pt>
                <c:pt idx="386">
                  <c:v>51838766.079999998</c:v>
                </c:pt>
                <c:pt idx="387">
                  <c:v>55824231.389999986</c:v>
                </c:pt>
                <c:pt idx="388">
                  <c:v>57101028.04999999</c:v>
                </c:pt>
                <c:pt idx="389">
                  <c:v>58468232.100000001</c:v>
                </c:pt>
                <c:pt idx="390">
                  <c:v>63424205.599999994</c:v>
                </c:pt>
                <c:pt idx="391">
                  <c:v>62800311.489999995</c:v>
                </c:pt>
                <c:pt idx="392">
                  <c:v>60419556.930000007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4D5-4474-9EE3-99E22425EA06}"/>
            </c:ext>
          </c:extLst>
        </c:ser>
        <c:ser>
          <c:idx val="1"/>
          <c:order val="1"/>
          <c:tx>
            <c:strRef>
              <c:f>Gen!$N$1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Gen!$A$3:$A$395</c:f>
              <c:numCache>
                <c:formatCode>d\-mmm\-yy</c:formatCode>
                <c:ptCount val="393"/>
                <c:pt idx="0">
                  <c:v>44349</c:v>
                </c:pt>
                <c:pt idx="1">
                  <c:v>44350</c:v>
                </c:pt>
                <c:pt idx="2">
                  <c:v>44351</c:v>
                </c:pt>
                <c:pt idx="3">
                  <c:v>44352</c:v>
                </c:pt>
                <c:pt idx="4">
                  <c:v>44353</c:v>
                </c:pt>
                <c:pt idx="5">
                  <c:v>44354</c:v>
                </c:pt>
                <c:pt idx="6">
                  <c:v>44355</c:v>
                </c:pt>
                <c:pt idx="7">
                  <c:v>44356</c:v>
                </c:pt>
                <c:pt idx="8">
                  <c:v>44357</c:v>
                </c:pt>
                <c:pt idx="9">
                  <c:v>44358</c:v>
                </c:pt>
                <c:pt idx="10">
                  <c:v>44359</c:v>
                </c:pt>
                <c:pt idx="11">
                  <c:v>44360</c:v>
                </c:pt>
                <c:pt idx="12">
                  <c:v>44361</c:v>
                </c:pt>
                <c:pt idx="13">
                  <c:v>44362</c:v>
                </c:pt>
                <c:pt idx="14">
                  <c:v>44363</c:v>
                </c:pt>
                <c:pt idx="15">
                  <c:v>44364</c:v>
                </c:pt>
                <c:pt idx="16">
                  <c:v>44365</c:v>
                </c:pt>
                <c:pt idx="17">
                  <c:v>44366</c:v>
                </c:pt>
                <c:pt idx="18">
                  <c:v>44367</c:v>
                </c:pt>
                <c:pt idx="19">
                  <c:v>44368</c:v>
                </c:pt>
                <c:pt idx="20">
                  <c:v>44369</c:v>
                </c:pt>
                <c:pt idx="21">
                  <c:v>44370</c:v>
                </c:pt>
                <c:pt idx="22">
                  <c:v>44371</c:v>
                </c:pt>
                <c:pt idx="23">
                  <c:v>44372</c:v>
                </c:pt>
                <c:pt idx="24">
                  <c:v>44373</c:v>
                </c:pt>
                <c:pt idx="25">
                  <c:v>44374</c:v>
                </c:pt>
                <c:pt idx="26">
                  <c:v>44375</c:v>
                </c:pt>
                <c:pt idx="27">
                  <c:v>44376</c:v>
                </c:pt>
                <c:pt idx="28">
                  <c:v>44377</c:v>
                </c:pt>
                <c:pt idx="29">
                  <c:v>44378</c:v>
                </c:pt>
                <c:pt idx="30">
                  <c:v>44379</c:v>
                </c:pt>
                <c:pt idx="31">
                  <c:v>44380</c:v>
                </c:pt>
                <c:pt idx="32">
                  <c:v>44381</c:v>
                </c:pt>
                <c:pt idx="33">
                  <c:v>44382</c:v>
                </c:pt>
                <c:pt idx="34">
                  <c:v>44383</c:v>
                </c:pt>
                <c:pt idx="35">
                  <c:v>44384</c:v>
                </c:pt>
                <c:pt idx="36">
                  <c:v>44385</c:v>
                </c:pt>
                <c:pt idx="37">
                  <c:v>44386</c:v>
                </c:pt>
                <c:pt idx="38">
                  <c:v>44387</c:v>
                </c:pt>
                <c:pt idx="39">
                  <c:v>44388</c:v>
                </c:pt>
                <c:pt idx="40">
                  <c:v>44389</c:v>
                </c:pt>
                <c:pt idx="41">
                  <c:v>44390</c:v>
                </c:pt>
                <c:pt idx="42">
                  <c:v>44391</c:v>
                </c:pt>
                <c:pt idx="43">
                  <c:v>44392</c:v>
                </c:pt>
                <c:pt idx="44">
                  <c:v>44393</c:v>
                </c:pt>
                <c:pt idx="45">
                  <c:v>44394</c:v>
                </c:pt>
                <c:pt idx="46">
                  <c:v>44395</c:v>
                </c:pt>
                <c:pt idx="47">
                  <c:v>44396</c:v>
                </c:pt>
                <c:pt idx="48">
                  <c:v>44397</c:v>
                </c:pt>
                <c:pt idx="49">
                  <c:v>44398</c:v>
                </c:pt>
                <c:pt idx="50">
                  <c:v>44399</c:v>
                </c:pt>
                <c:pt idx="51">
                  <c:v>44400</c:v>
                </c:pt>
                <c:pt idx="52">
                  <c:v>44401</c:v>
                </c:pt>
                <c:pt idx="53">
                  <c:v>44402</c:v>
                </c:pt>
                <c:pt idx="54">
                  <c:v>44403</c:v>
                </c:pt>
                <c:pt idx="55">
                  <c:v>44404</c:v>
                </c:pt>
                <c:pt idx="56">
                  <c:v>44405</c:v>
                </c:pt>
                <c:pt idx="57">
                  <c:v>44406</c:v>
                </c:pt>
                <c:pt idx="58">
                  <c:v>44407</c:v>
                </c:pt>
                <c:pt idx="59">
                  <c:v>44408</c:v>
                </c:pt>
                <c:pt idx="60">
                  <c:v>44409</c:v>
                </c:pt>
                <c:pt idx="61">
                  <c:v>44410</c:v>
                </c:pt>
                <c:pt idx="62">
                  <c:v>44411</c:v>
                </c:pt>
                <c:pt idx="63">
                  <c:v>44412</c:v>
                </c:pt>
                <c:pt idx="64">
                  <c:v>44413</c:v>
                </c:pt>
                <c:pt idx="65">
                  <c:v>44414</c:v>
                </c:pt>
                <c:pt idx="66">
                  <c:v>44415</c:v>
                </c:pt>
                <c:pt idx="67">
                  <c:v>44416</c:v>
                </c:pt>
                <c:pt idx="68">
                  <c:v>44417</c:v>
                </c:pt>
                <c:pt idx="69">
                  <c:v>44418</c:v>
                </c:pt>
                <c:pt idx="70">
                  <c:v>44419</c:v>
                </c:pt>
                <c:pt idx="71">
                  <c:v>44420</c:v>
                </c:pt>
                <c:pt idx="72">
                  <c:v>44421</c:v>
                </c:pt>
                <c:pt idx="73">
                  <c:v>44422</c:v>
                </c:pt>
                <c:pt idx="74">
                  <c:v>44423</c:v>
                </c:pt>
                <c:pt idx="75">
                  <c:v>44424</c:v>
                </c:pt>
                <c:pt idx="76">
                  <c:v>44425</c:v>
                </c:pt>
                <c:pt idx="77">
                  <c:v>44426</c:v>
                </c:pt>
                <c:pt idx="78">
                  <c:v>44427</c:v>
                </c:pt>
                <c:pt idx="79">
                  <c:v>44428</c:v>
                </c:pt>
                <c:pt idx="80">
                  <c:v>44429</c:v>
                </c:pt>
                <c:pt idx="81">
                  <c:v>44430</c:v>
                </c:pt>
                <c:pt idx="82">
                  <c:v>44431</c:v>
                </c:pt>
                <c:pt idx="83">
                  <c:v>44432</c:v>
                </c:pt>
                <c:pt idx="84">
                  <c:v>44433</c:v>
                </c:pt>
                <c:pt idx="85">
                  <c:v>44434</c:v>
                </c:pt>
                <c:pt idx="86">
                  <c:v>44435</c:v>
                </c:pt>
                <c:pt idx="87">
                  <c:v>44436</c:v>
                </c:pt>
                <c:pt idx="88">
                  <c:v>44437</c:v>
                </c:pt>
                <c:pt idx="89">
                  <c:v>44438</c:v>
                </c:pt>
                <c:pt idx="90">
                  <c:v>44439</c:v>
                </c:pt>
                <c:pt idx="91">
                  <c:v>44440</c:v>
                </c:pt>
                <c:pt idx="92">
                  <c:v>44441</c:v>
                </c:pt>
                <c:pt idx="93">
                  <c:v>44442</c:v>
                </c:pt>
                <c:pt idx="94">
                  <c:v>44443</c:v>
                </c:pt>
                <c:pt idx="95">
                  <c:v>44444</c:v>
                </c:pt>
                <c:pt idx="96">
                  <c:v>44445</c:v>
                </c:pt>
                <c:pt idx="97">
                  <c:v>44446</c:v>
                </c:pt>
                <c:pt idx="98">
                  <c:v>44447</c:v>
                </c:pt>
                <c:pt idx="99">
                  <c:v>44448</c:v>
                </c:pt>
                <c:pt idx="100">
                  <c:v>44449</c:v>
                </c:pt>
                <c:pt idx="101">
                  <c:v>44450</c:v>
                </c:pt>
                <c:pt idx="102">
                  <c:v>44451</c:v>
                </c:pt>
                <c:pt idx="103">
                  <c:v>44452</c:v>
                </c:pt>
                <c:pt idx="104">
                  <c:v>44453</c:v>
                </c:pt>
                <c:pt idx="105">
                  <c:v>44454</c:v>
                </c:pt>
                <c:pt idx="106">
                  <c:v>44455</c:v>
                </c:pt>
                <c:pt idx="107">
                  <c:v>44456</c:v>
                </c:pt>
                <c:pt idx="108">
                  <c:v>44457</c:v>
                </c:pt>
                <c:pt idx="109">
                  <c:v>44458</c:v>
                </c:pt>
                <c:pt idx="110">
                  <c:v>44459</c:v>
                </c:pt>
                <c:pt idx="111">
                  <c:v>44460</c:v>
                </c:pt>
                <c:pt idx="112">
                  <c:v>44461</c:v>
                </c:pt>
                <c:pt idx="113">
                  <c:v>44462</c:v>
                </c:pt>
                <c:pt idx="114">
                  <c:v>44463</c:v>
                </c:pt>
                <c:pt idx="115">
                  <c:v>44464</c:v>
                </c:pt>
                <c:pt idx="116">
                  <c:v>44465</c:v>
                </c:pt>
                <c:pt idx="117">
                  <c:v>44466</c:v>
                </c:pt>
                <c:pt idx="118">
                  <c:v>44467</c:v>
                </c:pt>
                <c:pt idx="119">
                  <c:v>44468</c:v>
                </c:pt>
                <c:pt idx="120">
                  <c:v>44469</c:v>
                </c:pt>
                <c:pt idx="121">
                  <c:v>44470</c:v>
                </c:pt>
                <c:pt idx="122">
                  <c:v>44471</c:v>
                </c:pt>
                <c:pt idx="123">
                  <c:v>44472</c:v>
                </c:pt>
                <c:pt idx="124">
                  <c:v>44473</c:v>
                </c:pt>
                <c:pt idx="125">
                  <c:v>44474</c:v>
                </c:pt>
                <c:pt idx="126">
                  <c:v>44475</c:v>
                </c:pt>
                <c:pt idx="127">
                  <c:v>44476</c:v>
                </c:pt>
                <c:pt idx="128">
                  <c:v>44477</c:v>
                </c:pt>
                <c:pt idx="129">
                  <c:v>44478</c:v>
                </c:pt>
                <c:pt idx="130">
                  <c:v>44479</c:v>
                </c:pt>
                <c:pt idx="131">
                  <c:v>44480</c:v>
                </c:pt>
                <c:pt idx="132">
                  <c:v>44481</c:v>
                </c:pt>
                <c:pt idx="133">
                  <c:v>44482</c:v>
                </c:pt>
                <c:pt idx="134">
                  <c:v>44483</c:v>
                </c:pt>
                <c:pt idx="135">
                  <c:v>44484</c:v>
                </c:pt>
                <c:pt idx="136">
                  <c:v>44485</c:v>
                </c:pt>
                <c:pt idx="137">
                  <c:v>44486</c:v>
                </c:pt>
                <c:pt idx="138">
                  <c:v>44487</c:v>
                </c:pt>
                <c:pt idx="139">
                  <c:v>44488</c:v>
                </c:pt>
                <c:pt idx="140">
                  <c:v>44489</c:v>
                </c:pt>
                <c:pt idx="141">
                  <c:v>44490</c:v>
                </c:pt>
                <c:pt idx="142">
                  <c:v>44491</c:v>
                </c:pt>
                <c:pt idx="143">
                  <c:v>44492</c:v>
                </c:pt>
                <c:pt idx="144">
                  <c:v>44493</c:v>
                </c:pt>
                <c:pt idx="145">
                  <c:v>44494</c:v>
                </c:pt>
                <c:pt idx="146">
                  <c:v>44495</c:v>
                </c:pt>
                <c:pt idx="147">
                  <c:v>44496</c:v>
                </c:pt>
                <c:pt idx="148">
                  <c:v>44497</c:v>
                </c:pt>
                <c:pt idx="149">
                  <c:v>44498</c:v>
                </c:pt>
                <c:pt idx="150">
                  <c:v>44499</c:v>
                </c:pt>
                <c:pt idx="151">
                  <c:v>44500</c:v>
                </c:pt>
                <c:pt idx="152">
                  <c:v>44501</c:v>
                </c:pt>
                <c:pt idx="153">
                  <c:v>44502</c:v>
                </c:pt>
                <c:pt idx="154">
                  <c:v>44503</c:v>
                </c:pt>
                <c:pt idx="155">
                  <c:v>44504</c:v>
                </c:pt>
                <c:pt idx="156">
                  <c:v>44505</c:v>
                </c:pt>
                <c:pt idx="157">
                  <c:v>44506</c:v>
                </c:pt>
                <c:pt idx="158">
                  <c:v>44507</c:v>
                </c:pt>
                <c:pt idx="159">
                  <c:v>44508</c:v>
                </c:pt>
                <c:pt idx="160">
                  <c:v>44509</c:v>
                </c:pt>
                <c:pt idx="161">
                  <c:v>44510</c:v>
                </c:pt>
                <c:pt idx="162">
                  <c:v>44511</c:v>
                </c:pt>
                <c:pt idx="163">
                  <c:v>44512</c:v>
                </c:pt>
                <c:pt idx="164">
                  <c:v>44513</c:v>
                </c:pt>
                <c:pt idx="165">
                  <c:v>44514</c:v>
                </c:pt>
                <c:pt idx="166">
                  <c:v>44515</c:v>
                </c:pt>
                <c:pt idx="167">
                  <c:v>44516</c:v>
                </c:pt>
                <c:pt idx="168">
                  <c:v>44517</c:v>
                </c:pt>
                <c:pt idx="169">
                  <c:v>44518</c:v>
                </c:pt>
                <c:pt idx="170">
                  <c:v>44519</c:v>
                </c:pt>
                <c:pt idx="171">
                  <c:v>44520</c:v>
                </c:pt>
                <c:pt idx="172">
                  <c:v>44521</c:v>
                </c:pt>
                <c:pt idx="173">
                  <c:v>44522</c:v>
                </c:pt>
                <c:pt idx="174">
                  <c:v>44523</c:v>
                </c:pt>
                <c:pt idx="175">
                  <c:v>44524</c:v>
                </c:pt>
                <c:pt idx="176">
                  <c:v>44525</c:v>
                </c:pt>
                <c:pt idx="177">
                  <c:v>44526</c:v>
                </c:pt>
                <c:pt idx="178">
                  <c:v>44527</c:v>
                </c:pt>
                <c:pt idx="179">
                  <c:v>44528</c:v>
                </c:pt>
                <c:pt idx="180">
                  <c:v>44529</c:v>
                </c:pt>
                <c:pt idx="181">
                  <c:v>44530</c:v>
                </c:pt>
                <c:pt idx="182">
                  <c:v>44531</c:v>
                </c:pt>
                <c:pt idx="183">
                  <c:v>44532</c:v>
                </c:pt>
                <c:pt idx="184">
                  <c:v>44533</c:v>
                </c:pt>
                <c:pt idx="185">
                  <c:v>44534</c:v>
                </c:pt>
                <c:pt idx="186">
                  <c:v>44535</c:v>
                </c:pt>
                <c:pt idx="187">
                  <c:v>44536</c:v>
                </c:pt>
                <c:pt idx="188">
                  <c:v>44537</c:v>
                </c:pt>
                <c:pt idx="189">
                  <c:v>44538</c:v>
                </c:pt>
                <c:pt idx="190">
                  <c:v>44539</c:v>
                </c:pt>
                <c:pt idx="191">
                  <c:v>44540</c:v>
                </c:pt>
                <c:pt idx="192">
                  <c:v>44541</c:v>
                </c:pt>
                <c:pt idx="193">
                  <c:v>44542</c:v>
                </c:pt>
                <c:pt idx="194">
                  <c:v>44543</c:v>
                </c:pt>
                <c:pt idx="195">
                  <c:v>44544</c:v>
                </c:pt>
                <c:pt idx="196">
                  <c:v>44545</c:v>
                </c:pt>
                <c:pt idx="197">
                  <c:v>44546</c:v>
                </c:pt>
                <c:pt idx="198">
                  <c:v>44547</c:v>
                </c:pt>
                <c:pt idx="199">
                  <c:v>44548</c:v>
                </c:pt>
                <c:pt idx="200">
                  <c:v>44549</c:v>
                </c:pt>
                <c:pt idx="201">
                  <c:v>44550</c:v>
                </c:pt>
                <c:pt idx="202">
                  <c:v>44551</c:v>
                </c:pt>
                <c:pt idx="203">
                  <c:v>44552</c:v>
                </c:pt>
                <c:pt idx="204">
                  <c:v>44553</c:v>
                </c:pt>
                <c:pt idx="205">
                  <c:v>44554</c:v>
                </c:pt>
                <c:pt idx="206">
                  <c:v>44555</c:v>
                </c:pt>
                <c:pt idx="207">
                  <c:v>44556</c:v>
                </c:pt>
                <c:pt idx="208">
                  <c:v>44557</c:v>
                </c:pt>
                <c:pt idx="209">
                  <c:v>44558</c:v>
                </c:pt>
                <c:pt idx="210">
                  <c:v>44559</c:v>
                </c:pt>
                <c:pt idx="211">
                  <c:v>44560</c:v>
                </c:pt>
                <c:pt idx="212">
                  <c:v>44561</c:v>
                </c:pt>
                <c:pt idx="213">
                  <c:v>44563</c:v>
                </c:pt>
                <c:pt idx="214">
                  <c:v>44564</c:v>
                </c:pt>
                <c:pt idx="215">
                  <c:v>44565</c:v>
                </c:pt>
                <c:pt idx="216">
                  <c:v>44566</c:v>
                </c:pt>
                <c:pt idx="217">
                  <c:v>44567</c:v>
                </c:pt>
                <c:pt idx="218">
                  <c:v>44568</c:v>
                </c:pt>
                <c:pt idx="219">
                  <c:v>44569</c:v>
                </c:pt>
                <c:pt idx="220">
                  <c:v>44570</c:v>
                </c:pt>
                <c:pt idx="221">
                  <c:v>44571</c:v>
                </c:pt>
                <c:pt idx="222">
                  <c:v>44572</c:v>
                </c:pt>
                <c:pt idx="223">
                  <c:v>44573</c:v>
                </c:pt>
                <c:pt idx="224">
                  <c:v>44574</c:v>
                </c:pt>
                <c:pt idx="225">
                  <c:v>44575</c:v>
                </c:pt>
                <c:pt idx="226">
                  <c:v>44576</c:v>
                </c:pt>
                <c:pt idx="227">
                  <c:v>44577</c:v>
                </c:pt>
                <c:pt idx="228">
                  <c:v>44578</c:v>
                </c:pt>
                <c:pt idx="229">
                  <c:v>44579</c:v>
                </c:pt>
                <c:pt idx="230">
                  <c:v>44580</c:v>
                </c:pt>
                <c:pt idx="231">
                  <c:v>44581</c:v>
                </c:pt>
                <c:pt idx="232">
                  <c:v>44582</c:v>
                </c:pt>
                <c:pt idx="233">
                  <c:v>44583</c:v>
                </c:pt>
                <c:pt idx="234">
                  <c:v>44584</c:v>
                </c:pt>
                <c:pt idx="235">
                  <c:v>44585</c:v>
                </c:pt>
                <c:pt idx="236">
                  <c:v>44586</c:v>
                </c:pt>
                <c:pt idx="237">
                  <c:v>44587</c:v>
                </c:pt>
                <c:pt idx="238">
                  <c:v>44588</c:v>
                </c:pt>
                <c:pt idx="239">
                  <c:v>44589</c:v>
                </c:pt>
                <c:pt idx="240">
                  <c:v>44590</c:v>
                </c:pt>
                <c:pt idx="241">
                  <c:v>44591</c:v>
                </c:pt>
                <c:pt idx="242">
                  <c:v>44592</c:v>
                </c:pt>
                <c:pt idx="243">
                  <c:v>44593</c:v>
                </c:pt>
                <c:pt idx="244">
                  <c:v>44594</c:v>
                </c:pt>
                <c:pt idx="245">
                  <c:v>44595</c:v>
                </c:pt>
                <c:pt idx="246">
                  <c:v>44596</c:v>
                </c:pt>
                <c:pt idx="247">
                  <c:v>44597</c:v>
                </c:pt>
                <c:pt idx="248">
                  <c:v>44598</c:v>
                </c:pt>
                <c:pt idx="249">
                  <c:v>44599</c:v>
                </c:pt>
                <c:pt idx="250">
                  <c:v>44600</c:v>
                </c:pt>
                <c:pt idx="251">
                  <c:v>44601</c:v>
                </c:pt>
                <c:pt idx="252">
                  <c:v>44602</c:v>
                </c:pt>
                <c:pt idx="253">
                  <c:v>44603</c:v>
                </c:pt>
                <c:pt idx="254">
                  <c:v>44604</c:v>
                </c:pt>
                <c:pt idx="255">
                  <c:v>44605</c:v>
                </c:pt>
                <c:pt idx="256">
                  <c:v>44606</c:v>
                </c:pt>
                <c:pt idx="257">
                  <c:v>44607</c:v>
                </c:pt>
                <c:pt idx="258">
                  <c:v>44608</c:v>
                </c:pt>
                <c:pt idx="259">
                  <c:v>44609</c:v>
                </c:pt>
                <c:pt idx="260">
                  <c:v>44610</c:v>
                </c:pt>
                <c:pt idx="261">
                  <c:v>44611</c:v>
                </c:pt>
                <c:pt idx="262">
                  <c:v>44612</c:v>
                </c:pt>
                <c:pt idx="263">
                  <c:v>44613</c:v>
                </c:pt>
                <c:pt idx="264">
                  <c:v>44614</c:v>
                </c:pt>
                <c:pt idx="265">
                  <c:v>44615</c:v>
                </c:pt>
                <c:pt idx="266">
                  <c:v>44616</c:v>
                </c:pt>
                <c:pt idx="267">
                  <c:v>44617</c:v>
                </c:pt>
                <c:pt idx="268">
                  <c:v>44618</c:v>
                </c:pt>
                <c:pt idx="269">
                  <c:v>44619</c:v>
                </c:pt>
                <c:pt idx="270">
                  <c:v>44620</c:v>
                </c:pt>
                <c:pt idx="271">
                  <c:v>44621</c:v>
                </c:pt>
                <c:pt idx="272">
                  <c:v>44622</c:v>
                </c:pt>
                <c:pt idx="273">
                  <c:v>44623</c:v>
                </c:pt>
                <c:pt idx="274">
                  <c:v>44624</c:v>
                </c:pt>
                <c:pt idx="275">
                  <c:v>44625</c:v>
                </c:pt>
                <c:pt idx="276">
                  <c:v>44626</c:v>
                </c:pt>
                <c:pt idx="277">
                  <c:v>44627</c:v>
                </c:pt>
                <c:pt idx="278">
                  <c:v>44628</c:v>
                </c:pt>
                <c:pt idx="279">
                  <c:v>44629</c:v>
                </c:pt>
                <c:pt idx="280">
                  <c:v>44630</c:v>
                </c:pt>
                <c:pt idx="281">
                  <c:v>44631</c:v>
                </c:pt>
                <c:pt idx="282">
                  <c:v>44632</c:v>
                </c:pt>
                <c:pt idx="283">
                  <c:v>44633</c:v>
                </c:pt>
                <c:pt idx="284">
                  <c:v>44634</c:v>
                </c:pt>
                <c:pt idx="285">
                  <c:v>44635</c:v>
                </c:pt>
                <c:pt idx="286">
                  <c:v>44636</c:v>
                </c:pt>
                <c:pt idx="287">
                  <c:v>44637</c:v>
                </c:pt>
                <c:pt idx="288">
                  <c:v>44638</c:v>
                </c:pt>
                <c:pt idx="289">
                  <c:v>44639</c:v>
                </c:pt>
                <c:pt idx="290">
                  <c:v>44640</c:v>
                </c:pt>
                <c:pt idx="291">
                  <c:v>44641</c:v>
                </c:pt>
                <c:pt idx="292">
                  <c:v>44642</c:v>
                </c:pt>
                <c:pt idx="293">
                  <c:v>44643</c:v>
                </c:pt>
                <c:pt idx="294">
                  <c:v>44644</c:v>
                </c:pt>
                <c:pt idx="295">
                  <c:v>44645</c:v>
                </c:pt>
                <c:pt idx="296">
                  <c:v>44646</c:v>
                </c:pt>
                <c:pt idx="297">
                  <c:v>44647</c:v>
                </c:pt>
                <c:pt idx="298">
                  <c:v>44648</c:v>
                </c:pt>
                <c:pt idx="299">
                  <c:v>44649</c:v>
                </c:pt>
                <c:pt idx="300">
                  <c:v>44650</c:v>
                </c:pt>
                <c:pt idx="301">
                  <c:v>44651</c:v>
                </c:pt>
                <c:pt idx="302">
                  <c:v>44652</c:v>
                </c:pt>
                <c:pt idx="303">
                  <c:v>44653</c:v>
                </c:pt>
                <c:pt idx="304">
                  <c:v>44654</c:v>
                </c:pt>
                <c:pt idx="305">
                  <c:v>44655</c:v>
                </c:pt>
                <c:pt idx="306">
                  <c:v>44656</c:v>
                </c:pt>
                <c:pt idx="307">
                  <c:v>44657</c:v>
                </c:pt>
                <c:pt idx="308">
                  <c:v>44658</c:v>
                </c:pt>
                <c:pt idx="309">
                  <c:v>44659</c:v>
                </c:pt>
                <c:pt idx="310">
                  <c:v>44660</c:v>
                </c:pt>
                <c:pt idx="311">
                  <c:v>44661</c:v>
                </c:pt>
                <c:pt idx="312">
                  <c:v>44662</c:v>
                </c:pt>
                <c:pt idx="313">
                  <c:v>44663</c:v>
                </c:pt>
                <c:pt idx="314">
                  <c:v>44664</c:v>
                </c:pt>
                <c:pt idx="315">
                  <c:v>44665</c:v>
                </c:pt>
                <c:pt idx="316">
                  <c:v>44666</c:v>
                </c:pt>
                <c:pt idx="317">
                  <c:v>44667</c:v>
                </c:pt>
                <c:pt idx="318">
                  <c:v>44668</c:v>
                </c:pt>
                <c:pt idx="319">
                  <c:v>44669</c:v>
                </c:pt>
                <c:pt idx="320">
                  <c:v>44670</c:v>
                </c:pt>
                <c:pt idx="321">
                  <c:v>44671</c:v>
                </c:pt>
                <c:pt idx="322">
                  <c:v>44672</c:v>
                </c:pt>
                <c:pt idx="323">
                  <c:v>44673</c:v>
                </c:pt>
                <c:pt idx="324">
                  <c:v>44674</c:v>
                </c:pt>
                <c:pt idx="325">
                  <c:v>44675</c:v>
                </c:pt>
                <c:pt idx="326">
                  <c:v>44676</c:v>
                </c:pt>
                <c:pt idx="327">
                  <c:v>44677</c:v>
                </c:pt>
                <c:pt idx="328">
                  <c:v>44678</c:v>
                </c:pt>
                <c:pt idx="329">
                  <c:v>44679</c:v>
                </c:pt>
                <c:pt idx="330">
                  <c:v>44680</c:v>
                </c:pt>
                <c:pt idx="331">
                  <c:v>44681</c:v>
                </c:pt>
                <c:pt idx="332">
                  <c:v>44682</c:v>
                </c:pt>
                <c:pt idx="333">
                  <c:v>44683</c:v>
                </c:pt>
                <c:pt idx="334">
                  <c:v>44684</c:v>
                </c:pt>
                <c:pt idx="335">
                  <c:v>44685</c:v>
                </c:pt>
                <c:pt idx="336">
                  <c:v>44686</c:v>
                </c:pt>
                <c:pt idx="337">
                  <c:v>44687</c:v>
                </c:pt>
                <c:pt idx="338">
                  <c:v>44688</c:v>
                </c:pt>
                <c:pt idx="339">
                  <c:v>44689</c:v>
                </c:pt>
                <c:pt idx="340">
                  <c:v>44690</c:v>
                </c:pt>
                <c:pt idx="341">
                  <c:v>44691</c:v>
                </c:pt>
                <c:pt idx="342">
                  <c:v>44692</c:v>
                </c:pt>
                <c:pt idx="343">
                  <c:v>44693</c:v>
                </c:pt>
                <c:pt idx="344">
                  <c:v>44694</c:v>
                </c:pt>
                <c:pt idx="345">
                  <c:v>44695</c:v>
                </c:pt>
                <c:pt idx="346">
                  <c:v>44696</c:v>
                </c:pt>
                <c:pt idx="347">
                  <c:v>44697</c:v>
                </c:pt>
                <c:pt idx="348">
                  <c:v>44698</c:v>
                </c:pt>
                <c:pt idx="349">
                  <c:v>44699</c:v>
                </c:pt>
                <c:pt idx="350">
                  <c:v>44700</c:v>
                </c:pt>
                <c:pt idx="351">
                  <c:v>44701</c:v>
                </c:pt>
                <c:pt idx="352">
                  <c:v>44702</c:v>
                </c:pt>
                <c:pt idx="353">
                  <c:v>44703</c:v>
                </c:pt>
                <c:pt idx="354">
                  <c:v>44704</c:v>
                </c:pt>
                <c:pt idx="355">
                  <c:v>44705</c:v>
                </c:pt>
                <c:pt idx="356">
                  <c:v>44706</c:v>
                </c:pt>
                <c:pt idx="357">
                  <c:v>44707</c:v>
                </c:pt>
                <c:pt idx="358">
                  <c:v>44708</c:v>
                </c:pt>
                <c:pt idx="359">
                  <c:v>44709</c:v>
                </c:pt>
                <c:pt idx="360">
                  <c:v>44710</c:v>
                </c:pt>
                <c:pt idx="361">
                  <c:v>44711</c:v>
                </c:pt>
                <c:pt idx="362">
                  <c:v>44712</c:v>
                </c:pt>
                <c:pt idx="363">
                  <c:v>44713</c:v>
                </c:pt>
                <c:pt idx="364">
                  <c:v>44714</c:v>
                </c:pt>
                <c:pt idx="365">
                  <c:v>44715</c:v>
                </c:pt>
                <c:pt idx="366">
                  <c:v>44716</c:v>
                </c:pt>
                <c:pt idx="367">
                  <c:v>44717</c:v>
                </c:pt>
                <c:pt idx="368">
                  <c:v>44718</c:v>
                </c:pt>
                <c:pt idx="369">
                  <c:v>44719</c:v>
                </c:pt>
                <c:pt idx="370">
                  <c:v>44720</c:v>
                </c:pt>
                <c:pt idx="371">
                  <c:v>44721</c:v>
                </c:pt>
                <c:pt idx="372">
                  <c:v>44722</c:v>
                </c:pt>
                <c:pt idx="373">
                  <c:v>44723</c:v>
                </c:pt>
                <c:pt idx="374">
                  <c:v>44724</c:v>
                </c:pt>
                <c:pt idx="375">
                  <c:v>44725</c:v>
                </c:pt>
                <c:pt idx="376">
                  <c:v>44726</c:v>
                </c:pt>
                <c:pt idx="377">
                  <c:v>44727</c:v>
                </c:pt>
                <c:pt idx="378">
                  <c:v>44728</c:v>
                </c:pt>
                <c:pt idx="379">
                  <c:v>44729</c:v>
                </c:pt>
                <c:pt idx="380">
                  <c:v>44730</c:v>
                </c:pt>
                <c:pt idx="381">
                  <c:v>44731</c:v>
                </c:pt>
                <c:pt idx="382">
                  <c:v>44732</c:v>
                </c:pt>
                <c:pt idx="383">
                  <c:v>44733</c:v>
                </c:pt>
                <c:pt idx="384">
                  <c:v>44734</c:v>
                </c:pt>
                <c:pt idx="385">
                  <c:v>44735</c:v>
                </c:pt>
                <c:pt idx="386">
                  <c:v>44736</c:v>
                </c:pt>
                <c:pt idx="387">
                  <c:v>44737</c:v>
                </c:pt>
                <c:pt idx="388">
                  <c:v>44738</c:v>
                </c:pt>
                <c:pt idx="389">
                  <c:v>44739</c:v>
                </c:pt>
                <c:pt idx="390">
                  <c:v>44740</c:v>
                </c:pt>
                <c:pt idx="391">
                  <c:v>44741</c:v>
                </c:pt>
                <c:pt idx="392">
                  <c:v>44742</c:v>
                </c:pt>
              </c:numCache>
              <c:extLst/>
            </c:numRef>
          </c:cat>
          <c:val>
            <c:numRef>
              <c:f>Gen!$N$3:$N$395</c:f>
              <c:numCache>
                <c:formatCode>#,##0.00</c:formatCode>
                <c:ptCount val="393"/>
                <c:pt idx="0">
                  <c:v>9530590.7700000014</c:v>
                </c:pt>
                <c:pt idx="1">
                  <c:v>9912742.3599999975</c:v>
                </c:pt>
                <c:pt idx="2">
                  <c:v>9063735.1600000001</c:v>
                </c:pt>
                <c:pt idx="3">
                  <c:v>14288688.240000002</c:v>
                </c:pt>
                <c:pt idx="4">
                  <c:v>13958111.470000001</c:v>
                </c:pt>
                <c:pt idx="5">
                  <c:v>10348546.07</c:v>
                </c:pt>
                <c:pt idx="6">
                  <c:v>16773157.029999997</c:v>
                </c:pt>
                <c:pt idx="7">
                  <c:v>15643155.339999998</c:v>
                </c:pt>
                <c:pt idx="8">
                  <c:v>13685421.75</c:v>
                </c:pt>
                <c:pt idx="9">
                  <c:v>17206321.699999999</c:v>
                </c:pt>
                <c:pt idx="10">
                  <c:v>17519409.080000002</c:v>
                </c:pt>
                <c:pt idx="11">
                  <c:v>17266655.849999998</c:v>
                </c:pt>
                <c:pt idx="12">
                  <c:v>16391422.059999999</c:v>
                </c:pt>
                <c:pt idx="13">
                  <c:v>17584040.770000007</c:v>
                </c:pt>
                <c:pt idx="14">
                  <c:v>18276791.780000001</c:v>
                </c:pt>
                <c:pt idx="15">
                  <c:v>16587549.099999998</c:v>
                </c:pt>
                <c:pt idx="16">
                  <c:v>8100213.5100000026</c:v>
                </c:pt>
                <c:pt idx="17">
                  <c:v>9381409.1199999992</c:v>
                </c:pt>
                <c:pt idx="18">
                  <c:v>9353704.9399999995</c:v>
                </c:pt>
                <c:pt idx="19">
                  <c:v>1797342.5699999989</c:v>
                </c:pt>
                <c:pt idx="20">
                  <c:v>5075841.9099999974</c:v>
                </c:pt>
                <c:pt idx="21">
                  <c:v>5845151.4000000004</c:v>
                </c:pt>
                <c:pt idx="22">
                  <c:v>5506270.2299999977</c:v>
                </c:pt>
                <c:pt idx="23">
                  <c:v>4179562.6899999995</c:v>
                </c:pt>
                <c:pt idx="24">
                  <c:v>5840207.79</c:v>
                </c:pt>
                <c:pt idx="25">
                  <c:v>6296444.9200000009</c:v>
                </c:pt>
                <c:pt idx="26">
                  <c:v>5521242.75</c:v>
                </c:pt>
                <c:pt idx="27">
                  <c:v>8218891.5700000003</c:v>
                </c:pt>
                <c:pt idx="28">
                  <c:v>7751213.339999998</c:v>
                </c:pt>
                <c:pt idx="29">
                  <c:v>8380639.620000002</c:v>
                </c:pt>
                <c:pt idx="30">
                  <c:v>5253971.67</c:v>
                </c:pt>
                <c:pt idx="31">
                  <c:v>5541274.5900000017</c:v>
                </c:pt>
                <c:pt idx="32">
                  <c:v>6151717.8600000013</c:v>
                </c:pt>
                <c:pt idx="33">
                  <c:v>5902593.04</c:v>
                </c:pt>
                <c:pt idx="34">
                  <c:v>5069009.1500000013</c:v>
                </c:pt>
                <c:pt idx="35">
                  <c:v>7673446.5500000017</c:v>
                </c:pt>
                <c:pt idx="36">
                  <c:v>6165972.7500000009</c:v>
                </c:pt>
                <c:pt idx="37">
                  <c:v>6300424.3500000015</c:v>
                </c:pt>
                <c:pt idx="38">
                  <c:v>8170117.9100000011</c:v>
                </c:pt>
                <c:pt idx="39">
                  <c:v>7653216.4899999984</c:v>
                </c:pt>
                <c:pt idx="40">
                  <c:v>3489961.7100000018</c:v>
                </c:pt>
                <c:pt idx="41">
                  <c:v>4793303.7400000012</c:v>
                </c:pt>
                <c:pt idx="42">
                  <c:v>4629675.4500000011</c:v>
                </c:pt>
                <c:pt idx="43">
                  <c:v>4025860.27</c:v>
                </c:pt>
                <c:pt idx="44">
                  <c:v>5186199.7100000009</c:v>
                </c:pt>
                <c:pt idx="45">
                  <c:v>7745684.1100000022</c:v>
                </c:pt>
                <c:pt idx="46">
                  <c:v>7469894.4800000014</c:v>
                </c:pt>
                <c:pt idx="47">
                  <c:v>6174729.0500000007</c:v>
                </c:pt>
                <c:pt idx="48">
                  <c:v>9062098.8000000026</c:v>
                </c:pt>
                <c:pt idx="49">
                  <c:v>8711895.4699999969</c:v>
                </c:pt>
                <c:pt idx="50">
                  <c:v>7659531.0900000036</c:v>
                </c:pt>
                <c:pt idx="51">
                  <c:v>8311392.0500000026</c:v>
                </c:pt>
                <c:pt idx="52">
                  <c:v>12100131.419999992</c:v>
                </c:pt>
                <c:pt idx="53">
                  <c:v>10917771.930000002</c:v>
                </c:pt>
                <c:pt idx="54">
                  <c:v>8840699.7400000039</c:v>
                </c:pt>
                <c:pt idx="55">
                  <c:v>13886746.940000001</c:v>
                </c:pt>
                <c:pt idx="56">
                  <c:v>12011766.6</c:v>
                </c:pt>
                <c:pt idx="57">
                  <c:v>9569754.0600000005</c:v>
                </c:pt>
                <c:pt idx="58">
                  <c:v>10938561.220000001</c:v>
                </c:pt>
                <c:pt idx="59">
                  <c:v>12228313.580000002</c:v>
                </c:pt>
                <c:pt idx="60">
                  <c:v>11108620.189999998</c:v>
                </c:pt>
                <c:pt idx="61">
                  <c:v>5704710.9600000018</c:v>
                </c:pt>
                <c:pt idx="62">
                  <c:v>8878253.379999999</c:v>
                </c:pt>
                <c:pt idx="63">
                  <c:v>10486663.09</c:v>
                </c:pt>
                <c:pt idx="64">
                  <c:v>10005603.680000002</c:v>
                </c:pt>
                <c:pt idx="65">
                  <c:v>7505850.6900000013</c:v>
                </c:pt>
                <c:pt idx="66">
                  <c:v>8553247.8100000005</c:v>
                </c:pt>
                <c:pt idx="67">
                  <c:v>7479134.2299999967</c:v>
                </c:pt>
                <c:pt idx="68">
                  <c:v>3340654.0700000008</c:v>
                </c:pt>
                <c:pt idx="69">
                  <c:v>5940825.9100000001</c:v>
                </c:pt>
                <c:pt idx="70">
                  <c:v>7174359.9999999981</c:v>
                </c:pt>
                <c:pt idx="71">
                  <c:v>7358488.919999999</c:v>
                </c:pt>
                <c:pt idx="72">
                  <c:v>7735784.8399999999</c:v>
                </c:pt>
                <c:pt idx="73">
                  <c:v>9268925.4700000025</c:v>
                </c:pt>
                <c:pt idx="74">
                  <c:v>9813572.8899999969</c:v>
                </c:pt>
                <c:pt idx="75">
                  <c:v>6001660.2200000007</c:v>
                </c:pt>
                <c:pt idx="76">
                  <c:v>7468733.4499999965</c:v>
                </c:pt>
                <c:pt idx="77">
                  <c:v>8022983.7200000007</c:v>
                </c:pt>
                <c:pt idx="78">
                  <c:v>8209090.1800000016</c:v>
                </c:pt>
                <c:pt idx="79">
                  <c:v>5666232.3500000015</c:v>
                </c:pt>
                <c:pt idx="80">
                  <c:v>7250484.1399999997</c:v>
                </c:pt>
                <c:pt idx="81">
                  <c:v>7129714.5100000007</c:v>
                </c:pt>
                <c:pt idx="82">
                  <c:v>3518344.5299999989</c:v>
                </c:pt>
                <c:pt idx="83">
                  <c:v>8229936.740000003</c:v>
                </c:pt>
                <c:pt idx="84">
                  <c:v>10642172.290000001</c:v>
                </c:pt>
                <c:pt idx="85">
                  <c:v>10870338.569999997</c:v>
                </c:pt>
                <c:pt idx="86">
                  <c:v>9549705.1400000025</c:v>
                </c:pt>
                <c:pt idx="87">
                  <c:v>11873444.779999999</c:v>
                </c:pt>
                <c:pt idx="88">
                  <c:v>11679732.319999998</c:v>
                </c:pt>
                <c:pt idx="89">
                  <c:v>11268591.1</c:v>
                </c:pt>
                <c:pt idx="90">
                  <c:v>13457327.840000002</c:v>
                </c:pt>
                <c:pt idx="91">
                  <c:v>13257964.369999999</c:v>
                </c:pt>
                <c:pt idx="92">
                  <c:v>12490927.77</c:v>
                </c:pt>
                <c:pt idx="93">
                  <c:v>8061199.7399999993</c:v>
                </c:pt>
                <c:pt idx="94">
                  <c:v>6731862.1400000025</c:v>
                </c:pt>
                <c:pt idx="95">
                  <c:v>6427944.290000001</c:v>
                </c:pt>
                <c:pt idx="96">
                  <c:v>5102842.7600000026</c:v>
                </c:pt>
                <c:pt idx="97">
                  <c:v>2162948.8599999994</c:v>
                </c:pt>
                <c:pt idx="98">
                  <c:v>5156403.0299999993</c:v>
                </c:pt>
                <c:pt idx="99">
                  <c:v>5141298.6000000034</c:v>
                </c:pt>
                <c:pt idx="100">
                  <c:v>7901889.1900000051</c:v>
                </c:pt>
                <c:pt idx="101">
                  <c:v>12021482.880000005</c:v>
                </c:pt>
                <c:pt idx="102">
                  <c:v>10937490.02</c:v>
                </c:pt>
                <c:pt idx="103">
                  <c:v>5686367.129999999</c:v>
                </c:pt>
                <c:pt idx="104">
                  <c:v>7417156.4599999981</c:v>
                </c:pt>
                <c:pt idx="105">
                  <c:v>8657818.5100000016</c:v>
                </c:pt>
                <c:pt idx="106">
                  <c:v>8465266.839999998</c:v>
                </c:pt>
                <c:pt idx="107">
                  <c:v>9336041.5100000016</c:v>
                </c:pt>
                <c:pt idx="108">
                  <c:v>11107493.420000002</c:v>
                </c:pt>
                <c:pt idx="109">
                  <c:v>10469233.559999999</c:v>
                </c:pt>
                <c:pt idx="110">
                  <c:v>6778250.1899999967</c:v>
                </c:pt>
                <c:pt idx="111">
                  <c:v>12044976.020000005</c:v>
                </c:pt>
                <c:pt idx="112">
                  <c:v>13932968.330000004</c:v>
                </c:pt>
                <c:pt idx="113">
                  <c:v>15156065.010000004</c:v>
                </c:pt>
                <c:pt idx="114">
                  <c:v>16991905.150000002</c:v>
                </c:pt>
                <c:pt idx="115">
                  <c:v>21853443.820000008</c:v>
                </c:pt>
                <c:pt idx="116">
                  <c:v>22561389.310000002</c:v>
                </c:pt>
                <c:pt idx="117">
                  <c:v>18491867.440000001</c:v>
                </c:pt>
                <c:pt idx="118">
                  <c:v>23791602.160000004</c:v>
                </c:pt>
                <c:pt idx="119">
                  <c:v>24131583.09</c:v>
                </c:pt>
                <c:pt idx="120">
                  <c:v>22389921.390000001</c:v>
                </c:pt>
                <c:pt idx="121">
                  <c:v>17520961.829999994</c:v>
                </c:pt>
                <c:pt idx="122">
                  <c:v>21647987.769999996</c:v>
                </c:pt>
                <c:pt idx="123">
                  <c:v>22843830.479999993</c:v>
                </c:pt>
                <c:pt idx="124">
                  <c:v>20056770.219999999</c:v>
                </c:pt>
                <c:pt idx="125">
                  <c:v>23177120.66</c:v>
                </c:pt>
                <c:pt idx="126">
                  <c:v>24446784.759999998</c:v>
                </c:pt>
                <c:pt idx="127">
                  <c:v>20108752.900000002</c:v>
                </c:pt>
                <c:pt idx="128">
                  <c:v>17544805.330000006</c:v>
                </c:pt>
                <c:pt idx="129">
                  <c:v>18159162.069999997</c:v>
                </c:pt>
                <c:pt idx="130">
                  <c:v>16699274.360000007</c:v>
                </c:pt>
                <c:pt idx="131">
                  <c:v>11671001.769999998</c:v>
                </c:pt>
                <c:pt idx="132">
                  <c:v>14369896.169999998</c:v>
                </c:pt>
                <c:pt idx="133">
                  <c:v>18189193.069999997</c:v>
                </c:pt>
                <c:pt idx="134">
                  <c:v>18292493.839999996</c:v>
                </c:pt>
                <c:pt idx="135">
                  <c:v>17413320.390000004</c:v>
                </c:pt>
                <c:pt idx="136">
                  <c:v>17779657.970000003</c:v>
                </c:pt>
                <c:pt idx="137">
                  <c:v>17808366.59</c:v>
                </c:pt>
                <c:pt idx="138">
                  <c:v>12086407.300000001</c:v>
                </c:pt>
                <c:pt idx="139">
                  <c:v>14171131.310000001</c:v>
                </c:pt>
                <c:pt idx="140">
                  <c:v>15812547.710000008</c:v>
                </c:pt>
                <c:pt idx="141">
                  <c:v>16572518.369999997</c:v>
                </c:pt>
                <c:pt idx="142">
                  <c:v>16143045.67</c:v>
                </c:pt>
                <c:pt idx="143">
                  <c:v>17929380.629999995</c:v>
                </c:pt>
                <c:pt idx="144">
                  <c:v>17274055.710000005</c:v>
                </c:pt>
                <c:pt idx="145">
                  <c:v>10664771.540000001</c:v>
                </c:pt>
                <c:pt idx="146">
                  <c:v>16734581.639999999</c:v>
                </c:pt>
                <c:pt idx="147">
                  <c:v>17770993.040000003</c:v>
                </c:pt>
                <c:pt idx="148">
                  <c:v>17248053.610000003</c:v>
                </c:pt>
                <c:pt idx="149">
                  <c:v>19470673.430000003</c:v>
                </c:pt>
                <c:pt idx="150">
                  <c:v>23706324.400000006</c:v>
                </c:pt>
                <c:pt idx="151">
                  <c:v>23399676.07</c:v>
                </c:pt>
                <c:pt idx="152">
                  <c:v>19531237.160000008</c:v>
                </c:pt>
                <c:pt idx="153">
                  <c:v>22245535.790000003</c:v>
                </c:pt>
                <c:pt idx="154">
                  <c:v>21899977.579999991</c:v>
                </c:pt>
                <c:pt idx="155">
                  <c:v>19617125.120000001</c:v>
                </c:pt>
                <c:pt idx="156">
                  <c:v>16430279.910000004</c:v>
                </c:pt>
                <c:pt idx="157">
                  <c:v>18507057.689999998</c:v>
                </c:pt>
                <c:pt idx="158">
                  <c:v>18920311.339999996</c:v>
                </c:pt>
                <c:pt idx="159">
                  <c:v>11069502.85</c:v>
                </c:pt>
                <c:pt idx="160">
                  <c:v>15444780.24</c:v>
                </c:pt>
                <c:pt idx="161">
                  <c:v>14464195.830000002</c:v>
                </c:pt>
                <c:pt idx="162">
                  <c:v>14703592.540000001</c:v>
                </c:pt>
                <c:pt idx="163">
                  <c:v>14602251.109999999</c:v>
                </c:pt>
                <c:pt idx="164">
                  <c:v>15602756.689999996</c:v>
                </c:pt>
                <c:pt idx="165">
                  <c:v>15942316.759999996</c:v>
                </c:pt>
                <c:pt idx="166">
                  <c:v>13011218.189999998</c:v>
                </c:pt>
                <c:pt idx="167">
                  <c:v>14469830.16</c:v>
                </c:pt>
                <c:pt idx="168">
                  <c:v>17851616.499999993</c:v>
                </c:pt>
                <c:pt idx="169">
                  <c:v>20652984.809999999</c:v>
                </c:pt>
                <c:pt idx="170">
                  <c:v>19941922.690000009</c:v>
                </c:pt>
                <c:pt idx="171">
                  <c:v>26029399.459999997</c:v>
                </c:pt>
                <c:pt idx="172">
                  <c:v>25581864.149999999</c:v>
                </c:pt>
                <c:pt idx="173">
                  <c:v>21789489.310000006</c:v>
                </c:pt>
                <c:pt idx="174">
                  <c:v>20649217.970000006</c:v>
                </c:pt>
                <c:pt idx="175">
                  <c:v>20913205.379999999</c:v>
                </c:pt>
                <c:pt idx="176">
                  <c:v>21819856.040000007</c:v>
                </c:pt>
                <c:pt idx="177">
                  <c:v>21603003.18</c:v>
                </c:pt>
                <c:pt idx="178">
                  <c:v>21352135.350000001</c:v>
                </c:pt>
                <c:pt idx="179">
                  <c:v>22019879.900000002</c:v>
                </c:pt>
                <c:pt idx="180">
                  <c:v>17899842.649999995</c:v>
                </c:pt>
                <c:pt idx="181">
                  <c:v>14359193.250000004</c:v>
                </c:pt>
                <c:pt idx="182">
                  <c:v>11685442.009999996</c:v>
                </c:pt>
                <c:pt idx="183">
                  <c:v>8923873.9000000022</c:v>
                </c:pt>
                <c:pt idx="184">
                  <c:v>2653096.6399999997</c:v>
                </c:pt>
                <c:pt idx="185">
                  <c:v>3593548.1599999997</c:v>
                </c:pt>
                <c:pt idx="186">
                  <c:v>2908312.9</c:v>
                </c:pt>
                <c:pt idx="187">
                  <c:v>68239.640000000247</c:v>
                </c:pt>
                <c:pt idx="188">
                  <c:v>4598743.3400000017</c:v>
                </c:pt>
                <c:pt idx="189">
                  <c:v>5393558.7199999997</c:v>
                </c:pt>
                <c:pt idx="190">
                  <c:v>4737725.7700000014</c:v>
                </c:pt>
                <c:pt idx="191">
                  <c:v>4216375.9600000009</c:v>
                </c:pt>
                <c:pt idx="192">
                  <c:v>5289613.7399999984</c:v>
                </c:pt>
                <c:pt idx="193">
                  <c:v>5327381.379999999</c:v>
                </c:pt>
                <c:pt idx="194">
                  <c:v>3341172.2299999995</c:v>
                </c:pt>
                <c:pt idx="195">
                  <c:v>4409172.3999999985</c:v>
                </c:pt>
                <c:pt idx="196">
                  <c:v>7103874.7000000002</c:v>
                </c:pt>
                <c:pt idx="197">
                  <c:v>7336152.5900000008</c:v>
                </c:pt>
                <c:pt idx="198">
                  <c:v>7871741.5499999961</c:v>
                </c:pt>
                <c:pt idx="199">
                  <c:v>9447061.209999999</c:v>
                </c:pt>
                <c:pt idx="200">
                  <c:v>9573005.2699999958</c:v>
                </c:pt>
                <c:pt idx="201">
                  <c:v>6747555.04</c:v>
                </c:pt>
                <c:pt idx="202">
                  <c:v>7157441.5999999996</c:v>
                </c:pt>
                <c:pt idx="203">
                  <c:v>8805982.1899999976</c:v>
                </c:pt>
                <c:pt idx="204">
                  <c:v>6063998.9899999974</c:v>
                </c:pt>
                <c:pt idx="205">
                  <c:v>13421849.520000001</c:v>
                </c:pt>
                <c:pt idx="206">
                  <c:v>14540544.630000001</c:v>
                </c:pt>
                <c:pt idx="207">
                  <c:v>14270725.75</c:v>
                </c:pt>
                <c:pt idx="208">
                  <c:v>13451817.039999997</c:v>
                </c:pt>
                <c:pt idx="209">
                  <c:v>10385390.979999999</c:v>
                </c:pt>
                <c:pt idx="210">
                  <c:v>10178386.699999997</c:v>
                </c:pt>
                <c:pt idx="211">
                  <c:v>12046570.27</c:v>
                </c:pt>
                <c:pt idx="212">
                  <c:v>12930364.169999998</c:v>
                </c:pt>
                <c:pt idx="213">
                  <c:v>16021119.499999996</c:v>
                </c:pt>
                <c:pt idx="214">
                  <c:v>12702944.09</c:v>
                </c:pt>
                <c:pt idx="215">
                  <c:v>14283041.319999998</c:v>
                </c:pt>
                <c:pt idx="216">
                  <c:v>7842060.3900000006</c:v>
                </c:pt>
                <c:pt idx="217">
                  <c:v>6453377.8500000006</c:v>
                </c:pt>
                <c:pt idx="218">
                  <c:v>4530082.92</c:v>
                </c:pt>
                <c:pt idx="219">
                  <c:v>9858863.679999996</c:v>
                </c:pt>
                <c:pt idx="220">
                  <c:v>11223511.09</c:v>
                </c:pt>
                <c:pt idx="221">
                  <c:v>8056068.3600000031</c:v>
                </c:pt>
                <c:pt idx="222">
                  <c:v>10326309.799999997</c:v>
                </c:pt>
                <c:pt idx="223">
                  <c:v>8275528.1400000034</c:v>
                </c:pt>
                <c:pt idx="224">
                  <c:v>8742736.9500000011</c:v>
                </c:pt>
                <c:pt idx="225">
                  <c:v>9727819.3100000042</c:v>
                </c:pt>
                <c:pt idx="226">
                  <c:v>11568044.290000003</c:v>
                </c:pt>
                <c:pt idx="227">
                  <c:v>12807272.089999998</c:v>
                </c:pt>
                <c:pt idx="228">
                  <c:v>11948843.010000002</c:v>
                </c:pt>
                <c:pt idx="229">
                  <c:v>8138426.9200000018</c:v>
                </c:pt>
                <c:pt idx="230">
                  <c:v>6146052.2100000009</c:v>
                </c:pt>
                <c:pt idx="231">
                  <c:v>4606811.0299999993</c:v>
                </c:pt>
                <c:pt idx="232">
                  <c:v>7606848.3399999999</c:v>
                </c:pt>
                <c:pt idx="233">
                  <c:v>9949188.1199999992</c:v>
                </c:pt>
                <c:pt idx="234">
                  <c:v>10338706.260000004</c:v>
                </c:pt>
                <c:pt idx="235">
                  <c:v>8194988.8799999971</c:v>
                </c:pt>
                <c:pt idx="236">
                  <c:v>11051167.020000003</c:v>
                </c:pt>
                <c:pt idx="237">
                  <c:v>9680456.3900000025</c:v>
                </c:pt>
                <c:pt idx="238">
                  <c:v>8405326.9300000034</c:v>
                </c:pt>
                <c:pt idx="239">
                  <c:v>10206996.090000002</c:v>
                </c:pt>
                <c:pt idx="240">
                  <c:v>14559629.720000003</c:v>
                </c:pt>
                <c:pt idx="241">
                  <c:v>14866613.369999997</c:v>
                </c:pt>
                <c:pt idx="242">
                  <c:v>10690035.279999999</c:v>
                </c:pt>
                <c:pt idx="243">
                  <c:v>12598217.180000002</c:v>
                </c:pt>
                <c:pt idx="244">
                  <c:v>11673117.1</c:v>
                </c:pt>
                <c:pt idx="245">
                  <c:v>9107632.3099999987</c:v>
                </c:pt>
                <c:pt idx="246">
                  <c:v>6406231.6300000018</c:v>
                </c:pt>
                <c:pt idx="247">
                  <c:v>7097899.6599999955</c:v>
                </c:pt>
                <c:pt idx="248">
                  <c:v>8159768.3499999968</c:v>
                </c:pt>
                <c:pt idx="249">
                  <c:v>4498305.5999999996</c:v>
                </c:pt>
                <c:pt idx="250">
                  <c:v>6655576.9799999986</c:v>
                </c:pt>
                <c:pt idx="251">
                  <c:v>7789221.6299999971</c:v>
                </c:pt>
                <c:pt idx="252">
                  <c:v>8923158.2999999989</c:v>
                </c:pt>
                <c:pt idx="253">
                  <c:v>12016024.379999999</c:v>
                </c:pt>
                <c:pt idx="254">
                  <c:v>15383107.739999996</c:v>
                </c:pt>
                <c:pt idx="255">
                  <c:v>16620804.329999998</c:v>
                </c:pt>
                <c:pt idx="256">
                  <c:v>11180712.460000001</c:v>
                </c:pt>
                <c:pt idx="257">
                  <c:v>10368479.350000003</c:v>
                </c:pt>
                <c:pt idx="258">
                  <c:v>11509748.799999999</c:v>
                </c:pt>
                <c:pt idx="259">
                  <c:v>10887912.560000001</c:v>
                </c:pt>
                <c:pt idx="260">
                  <c:v>14312846.809999999</c:v>
                </c:pt>
                <c:pt idx="261">
                  <c:v>44797457.68</c:v>
                </c:pt>
                <c:pt idx="262">
                  <c:v>45384580.209999993</c:v>
                </c:pt>
                <c:pt idx="263">
                  <c:v>41709671.990000002</c:v>
                </c:pt>
                <c:pt idx="264">
                  <c:v>42734983.059999995</c:v>
                </c:pt>
                <c:pt idx="265">
                  <c:v>40672710.280000001</c:v>
                </c:pt>
                <c:pt idx="266">
                  <c:v>40587290.899999991</c:v>
                </c:pt>
                <c:pt idx="267">
                  <c:v>51112219.340000004</c:v>
                </c:pt>
                <c:pt idx="268">
                  <c:v>52978355.929999992</c:v>
                </c:pt>
                <c:pt idx="269">
                  <c:v>55156677.729999997</c:v>
                </c:pt>
                <c:pt idx="270">
                  <c:v>49304559.650000006</c:v>
                </c:pt>
                <c:pt idx="271">
                  <c:v>22565371.300000004</c:v>
                </c:pt>
                <c:pt idx="272">
                  <c:v>14223519.459999999</c:v>
                </c:pt>
                <c:pt idx="273">
                  <c:v>13437046.320000002</c:v>
                </c:pt>
                <c:pt idx="274">
                  <c:v>10800962.470000003</c:v>
                </c:pt>
                <c:pt idx="275">
                  <c:v>13409409.270000001</c:v>
                </c:pt>
                <c:pt idx="276">
                  <c:v>13755806.810000002</c:v>
                </c:pt>
                <c:pt idx="277">
                  <c:v>10239662.609999999</c:v>
                </c:pt>
                <c:pt idx="278">
                  <c:v>10036090.209999997</c:v>
                </c:pt>
                <c:pt idx="279">
                  <c:v>11020781.229999999</c:v>
                </c:pt>
                <c:pt idx="280">
                  <c:v>7245181.4399999995</c:v>
                </c:pt>
                <c:pt idx="281">
                  <c:v>6446824.6099999994</c:v>
                </c:pt>
                <c:pt idx="282">
                  <c:v>9722971.8699999992</c:v>
                </c:pt>
                <c:pt idx="283">
                  <c:v>10709525.609999998</c:v>
                </c:pt>
                <c:pt idx="284">
                  <c:v>6645490.9099999992</c:v>
                </c:pt>
                <c:pt idx="285">
                  <c:v>9471519.6099999975</c:v>
                </c:pt>
                <c:pt idx="286">
                  <c:v>9639502.8500000015</c:v>
                </c:pt>
                <c:pt idx="287">
                  <c:v>7022844.5000000037</c:v>
                </c:pt>
                <c:pt idx="288">
                  <c:v>10112635.289999999</c:v>
                </c:pt>
                <c:pt idx="289">
                  <c:v>13284074</c:v>
                </c:pt>
                <c:pt idx="290">
                  <c:v>13436660.680000002</c:v>
                </c:pt>
                <c:pt idx="291">
                  <c:v>10910266.800000001</c:v>
                </c:pt>
                <c:pt idx="292">
                  <c:v>13685214.610000003</c:v>
                </c:pt>
                <c:pt idx="293">
                  <c:v>13095276.989999998</c:v>
                </c:pt>
                <c:pt idx="294">
                  <c:v>11806549.420000002</c:v>
                </c:pt>
                <c:pt idx="295">
                  <c:v>17668815.120000001</c:v>
                </c:pt>
                <c:pt idx="296">
                  <c:v>19955457.530000001</c:v>
                </c:pt>
                <c:pt idx="297">
                  <c:v>19519887.98</c:v>
                </c:pt>
                <c:pt idx="298">
                  <c:v>15062120.539999997</c:v>
                </c:pt>
                <c:pt idx="299">
                  <c:v>13671172.16</c:v>
                </c:pt>
                <c:pt idx="300">
                  <c:v>13693419.73</c:v>
                </c:pt>
                <c:pt idx="301">
                  <c:v>12866160.860000001</c:v>
                </c:pt>
                <c:pt idx="302">
                  <c:v>21370593.550000004</c:v>
                </c:pt>
                <c:pt idx="303">
                  <c:v>25295756.599999998</c:v>
                </c:pt>
                <c:pt idx="304">
                  <c:v>25520601.309999991</c:v>
                </c:pt>
                <c:pt idx="305">
                  <c:v>17719225.200000003</c:v>
                </c:pt>
                <c:pt idx="306">
                  <c:v>20456803.580000002</c:v>
                </c:pt>
                <c:pt idx="307">
                  <c:v>16730705.430000002</c:v>
                </c:pt>
                <c:pt idx="308">
                  <c:v>14576395.030000003</c:v>
                </c:pt>
                <c:pt idx="309">
                  <c:v>20467849.539999999</c:v>
                </c:pt>
                <c:pt idx="310">
                  <c:v>24603170.170000006</c:v>
                </c:pt>
                <c:pt idx="311">
                  <c:v>25984210.59</c:v>
                </c:pt>
                <c:pt idx="312">
                  <c:v>14070726.359999998</c:v>
                </c:pt>
                <c:pt idx="313">
                  <c:v>18864009.170000006</c:v>
                </c:pt>
                <c:pt idx="314">
                  <c:v>19799166.830000006</c:v>
                </c:pt>
                <c:pt idx="315">
                  <c:v>18618340.799999997</c:v>
                </c:pt>
                <c:pt idx="316">
                  <c:v>16439978.300000001</c:v>
                </c:pt>
                <c:pt idx="317">
                  <c:v>22840510.230000008</c:v>
                </c:pt>
                <c:pt idx="318">
                  <c:v>24293419.460000001</c:v>
                </c:pt>
                <c:pt idx="319">
                  <c:v>16001031.369999999</c:v>
                </c:pt>
                <c:pt idx="320">
                  <c:v>14789887.42</c:v>
                </c:pt>
                <c:pt idx="321">
                  <c:v>13103401.909999998</c:v>
                </c:pt>
                <c:pt idx="322">
                  <c:v>10506390.190000001</c:v>
                </c:pt>
                <c:pt idx="323">
                  <c:v>12712281.67</c:v>
                </c:pt>
                <c:pt idx="324">
                  <c:v>16451027.810000001</c:v>
                </c:pt>
                <c:pt idx="325">
                  <c:v>17632641.210000001</c:v>
                </c:pt>
                <c:pt idx="326">
                  <c:v>12247173.769999998</c:v>
                </c:pt>
                <c:pt idx="327">
                  <c:v>17653683.830000002</c:v>
                </c:pt>
                <c:pt idx="328">
                  <c:v>16499416.440000001</c:v>
                </c:pt>
                <c:pt idx="329">
                  <c:v>15325918.670000004</c:v>
                </c:pt>
                <c:pt idx="330">
                  <c:v>17379334.560000002</c:v>
                </c:pt>
                <c:pt idx="331">
                  <c:v>27330345.360000011</c:v>
                </c:pt>
                <c:pt idx="332">
                  <c:v>25111759.789999992</c:v>
                </c:pt>
                <c:pt idx="333">
                  <c:v>17328897.5</c:v>
                </c:pt>
                <c:pt idx="334">
                  <c:v>15606479.52</c:v>
                </c:pt>
                <c:pt idx="335">
                  <c:v>11960529.419999998</c:v>
                </c:pt>
                <c:pt idx="336">
                  <c:v>6550156.2399999974</c:v>
                </c:pt>
                <c:pt idx="337">
                  <c:v>11867398.810000002</c:v>
                </c:pt>
                <c:pt idx="338">
                  <c:v>40568820.630000018</c:v>
                </c:pt>
                <c:pt idx="339">
                  <c:v>37154100.740000002</c:v>
                </c:pt>
                <c:pt idx="340">
                  <c:v>27480646.399999999</c:v>
                </c:pt>
                <c:pt idx="341">
                  <c:v>29536802.350000001</c:v>
                </c:pt>
                <c:pt idx="342">
                  <c:v>28021008.350000013</c:v>
                </c:pt>
                <c:pt idx="343">
                  <c:v>30696084.750000004</c:v>
                </c:pt>
                <c:pt idx="344">
                  <c:v>31669748.16</c:v>
                </c:pt>
                <c:pt idx="345">
                  <c:v>36666392.080000013</c:v>
                </c:pt>
                <c:pt idx="346">
                  <c:v>35884570.640000001</c:v>
                </c:pt>
                <c:pt idx="347">
                  <c:v>22041685.350000013</c:v>
                </c:pt>
                <c:pt idx="348">
                  <c:v>15762151.150000002</c:v>
                </c:pt>
                <c:pt idx="349">
                  <c:v>-3694812.7999999961</c:v>
                </c:pt>
                <c:pt idx="350">
                  <c:v>-3846695.1799999988</c:v>
                </c:pt>
                <c:pt idx="351">
                  <c:v>-7941581.1300000008</c:v>
                </c:pt>
                <c:pt idx="352">
                  <c:v>1521232.4699999969</c:v>
                </c:pt>
                <c:pt idx="353">
                  <c:v>2246288.3200000022</c:v>
                </c:pt>
                <c:pt idx="354">
                  <c:v>14962217.770000011</c:v>
                </c:pt>
                <c:pt idx="355">
                  <c:v>18075803.679999992</c:v>
                </c:pt>
                <c:pt idx="356">
                  <c:v>16923376.449999992</c:v>
                </c:pt>
                <c:pt idx="357">
                  <c:v>26826072.929999996</c:v>
                </c:pt>
                <c:pt idx="358">
                  <c:v>30487919.060000002</c:v>
                </c:pt>
                <c:pt idx="359">
                  <c:v>30016612.359999999</c:v>
                </c:pt>
                <c:pt idx="360">
                  <c:v>27359607.179999996</c:v>
                </c:pt>
                <c:pt idx="361">
                  <c:v>24507448.139999997</c:v>
                </c:pt>
                <c:pt idx="362">
                  <c:v>15459612.570000004</c:v>
                </c:pt>
                <c:pt idx="363">
                  <c:v>9628729.4200000037</c:v>
                </c:pt>
                <c:pt idx="364">
                  <c:v>9594902.0599999949</c:v>
                </c:pt>
                <c:pt idx="365">
                  <c:v>4218452.6099999994</c:v>
                </c:pt>
                <c:pt idx="366">
                  <c:v>11873312.310000001</c:v>
                </c:pt>
                <c:pt idx="367">
                  <c:v>9792348.589999998</c:v>
                </c:pt>
                <c:pt idx="368">
                  <c:v>1201184.4100000011</c:v>
                </c:pt>
                <c:pt idx="369">
                  <c:v>7560732.3699999982</c:v>
                </c:pt>
                <c:pt idx="370">
                  <c:v>4403343.3899999978</c:v>
                </c:pt>
                <c:pt idx="371">
                  <c:v>3169576.7899999954</c:v>
                </c:pt>
                <c:pt idx="372">
                  <c:v>10756234.490000004</c:v>
                </c:pt>
                <c:pt idx="373">
                  <c:v>20034551.989999995</c:v>
                </c:pt>
                <c:pt idx="374">
                  <c:v>16423496.619999997</c:v>
                </c:pt>
                <c:pt idx="375">
                  <c:v>4383914.2800000012</c:v>
                </c:pt>
                <c:pt idx="376">
                  <c:v>10321350.060000002</c:v>
                </c:pt>
                <c:pt idx="377">
                  <c:v>12894047.770000007</c:v>
                </c:pt>
                <c:pt idx="378">
                  <c:v>14795793.570000002</c:v>
                </c:pt>
                <c:pt idx="379">
                  <c:v>21651837.229999993</c:v>
                </c:pt>
                <c:pt idx="380">
                  <c:v>32738376.309999999</c:v>
                </c:pt>
                <c:pt idx="381">
                  <c:v>30910816.239999991</c:v>
                </c:pt>
                <c:pt idx="382">
                  <c:v>15804445.029999999</c:v>
                </c:pt>
                <c:pt idx="383">
                  <c:v>28215513.32</c:v>
                </c:pt>
                <c:pt idx="384">
                  <c:v>24385918.599999998</c:v>
                </c:pt>
                <c:pt idx="385">
                  <c:v>22349552.659999996</c:v>
                </c:pt>
                <c:pt idx="386">
                  <c:v>17398494.749999993</c:v>
                </c:pt>
                <c:pt idx="387">
                  <c:v>29108683.049999993</c:v>
                </c:pt>
                <c:pt idx="388">
                  <c:v>27615441.489999995</c:v>
                </c:pt>
                <c:pt idx="389">
                  <c:v>16253531.229999997</c:v>
                </c:pt>
                <c:pt idx="390">
                  <c:v>17341977.619999997</c:v>
                </c:pt>
                <c:pt idx="391">
                  <c:v>16944415.449999996</c:v>
                </c:pt>
                <c:pt idx="392">
                  <c:v>20063182.02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4D5-4474-9EE3-99E22425E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409965495587661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CRRAH Only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'CRRAH Only'!$G$1</c:f>
              <c:strCache>
                <c:ptCount val="1"/>
                <c:pt idx="0">
                  <c:v>TPES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Only'!$A$2:$A$395</c:f>
              <c:numCache>
                <c:formatCode>d\-mmm\-yy</c:formatCode>
                <c:ptCount val="394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  <c:pt idx="188">
                  <c:v>44536</c:v>
                </c:pt>
                <c:pt idx="189">
                  <c:v>44537</c:v>
                </c:pt>
                <c:pt idx="190">
                  <c:v>44538</c:v>
                </c:pt>
                <c:pt idx="191">
                  <c:v>44539</c:v>
                </c:pt>
                <c:pt idx="192">
                  <c:v>44540</c:v>
                </c:pt>
                <c:pt idx="193">
                  <c:v>44541</c:v>
                </c:pt>
                <c:pt idx="194">
                  <c:v>44542</c:v>
                </c:pt>
                <c:pt idx="195">
                  <c:v>44543</c:v>
                </c:pt>
                <c:pt idx="196">
                  <c:v>44544</c:v>
                </c:pt>
                <c:pt idx="197">
                  <c:v>44545</c:v>
                </c:pt>
                <c:pt idx="198">
                  <c:v>44546</c:v>
                </c:pt>
                <c:pt idx="199">
                  <c:v>44547</c:v>
                </c:pt>
                <c:pt idx="200">
                  <c:v>44548</c:v>
                </c:pt>
                <c:pt idx="201">
                  <c:v>44549</c:v>
                </c:pt>
                <c:pt idx="202">
                  <c:v>44550</c:v>
                </c:pt>
                <c:pt idx="203">
                  <c:v>44551</c:v>
                </c:pt>
                <c:pt idx="204">
                  <c:v>44552</c:v>
                </c:pt>
                <c:pt idx="205">
                  <c:v>44553</c:v>
                </c:pt>
                <c:pt idx="206">
                  <c:v>44554</c:v>
                </c:pt>
                <c:pt idx="207">
                  <c:v>44555</c:v>
                </c:pt>
                <c:pt idx="208">
                  <c:v>44556</c:v>
                </c:pt>
                <c:pt idx="209">
                  <c:v>44557</c:v>
                </c:pt>
                <c:pt idx="210">
                  <c:v>44558</c:v>
                </c:pt>
                <c:pt idx="211">
                  <c:v>44559</c:v>
                </c:pt>
                <c:pt idx="212">
                  <c:v>44560</c:v>
                </c:pt>
                <c:pt idx="213">
                  <c:v>44561</c:v>
                </c:pt>
                <c:pt idx="214">
                  <c:v>44563</c:v>
                </c:pt>
                <c:pt idx="215">
                  <c:v>44564</c:v>
                </c:pt>
                <c:pt idx="216">
                  <c:v>44565</c:v>
                </c:pt>
                <c:pt idx="217">
                  <c:v>44566</c:v>
                </c:pt>
                <c:pt idx="218">
                  <c:v>44567</c:v>
                </c:pt>
                <c:pt idx="219">
                  <c:v>44568</c:v>
                </c:pt>
                <c:pt idx="220">
                  <c:v>44569</c:v>
                </c:pt>
                <c:pt idx="221">
                  <c:v>44570</c:v>
                </c:pt>
                <c:pt idx="222">
                  <c:v>44571</c:v>
                </c:pt>
                <c:pt idx="223">
                  <c:v>44572</c:v>
                </c:pt>
                <c:pt idx="224">
                  <c:v>44573</c:v>
                </c:pt>
                <c:pt idx="225">
                  <c:v>44574</c:v>
                </c:pt>
                <c:pt idx="226">
                  <c:v>44575</c:v>
                </c:pt>
                <c:pt idx="227">
                  <c:v>44576</c:v>
                </c:pt>
                <c:pt idx="228">
                  <c:v>44577</c:v>
                </c:pt>
                <c:pt idx="229">
                  <c:v>44578</c:v>
                </c:pt>
                <c:pt idx="230">
                  <c:v>44579</c:v>
                </c:pt>
                <c:pt idx="231">
                  <c:v>44580</c:v>
                </c:pt>
                <c:pt idx="232">
                  <c:v>44581</c:v>
                </c:pt>
                <c:pt idx="233">
                  <c:v>44582</c:v>
                </c:pt>
                <c:pt idx="234">
                  <c:v>44583</c:v>
                </c:pt>
                <c:pt idx="235">
                  <c:v>44584</c:v>
                </c:pt>
                <c:pt idx="236">
                  <c:v>44585</c:v>
                </c:pt>
                <c:pt idx="237">
                  <c:v>44586</c:v>
                </c:pt>
                <c:pt idx="238">
                  <c:v>44587</c:v>
                </c:pt>
                <c:pt idx="239">
                  <c:v>44588</c:v>
                </c:pt>
                <c:pt idx="240">
                  <c:v>44589</c:v>
                </c:pt>
                <c:pt idx="241">
                  <c:v>44590</c:v>
                </c:pt>
                <c:pt idx="242">
                  <c:v>44591</c:v>
                </c:pt>
                <c:pt idx="243">
                  <c:v>44592</c:v>
                </c:pt>
                <c:pt idx="244">
                  <c:v>44593</c:v>
                </c:pt>
                <c:pt idx="245">
                  <c:v>44594</c:v>
                </c:pt>
                <c:pt idx="246">
                  <c:v>44595</c:v>
                </c:pt>
                <c:pt idx="247">
                  <c:v>44596</c:v>
                </c:pt>
                <c:pt idx="248">
                  <c:v>44597</c:v>
                </c:pt>
                <c:pt idx="249">
                  <c:v>44598</c:v>
                </c:pt>
                <c:pt idx="250">
                  <c:v>44599</c:v>
                </c:pt>
                <c:pt idx="251">
                  <c:v>44600</c:v>
                </c:pt>
                <c:pt idx="252">
                  <c:v>44601</c:v>
                </c:pt>
                <c:pt idx="253">
                  <c:v>44602</c:v>
                </c:pt>
                <c:pt idx="254">
                  <c:v>44603</c:v>
                </c:pt>
                <c:pt idx="255">
                  <c:v>44604</c:v>
                </c:pt>
                <c:pt idx="256">
                  <c:v>44605</c:v>
                </c:pt>
                <c:pt idx="257">
                  <c:v>44606</c:v>
                </c:pt>
                <c:pt idx="258">
                  <c:v>44607</c:v>
                </c:pt>
                <c:pt idx="259">
                  <c:v>44608</c:v>
                </c:pt>
                <c:pt idx="260">
                  <c:v>44609</c:v>
                </c:pt>
                <c:pt idx="261">
                  <c:v>44610</c:v>
                </c:pt>
                <c:pt idx="262">
                  <c:v>44611</c:v>
                </c:pt>
                <c:pt idx="263">
                  <c:v>44612</c:v>
                </c:pt>
                <c:pt idx="264">
                  <c:v>44613</c:v>
                </c:pt>
                <c:pt idx="265">
                  <c:v>44614</c:v>
                </c:pt>
                <c:pt idx="266">
                  <c:v>44615</c:v>
                </c:pt>
                <c:pt idx="267">
                  <c:v>44616</c:v>
                </c:pt>
                <c:pt idx="268">
                  <c:v>44617</c:v>
                </c:pt>
                <c:pt idx="269">
                  <c:v>44618</c:v>
                </c:pt>
                <c:pt idx="270">
                  <c:v>44619</c:v>
                </c:pt>
                <c:pt idx="271">
                  <c:v>44620</c:v>
                </c:pt>
                <c:pt idx="272">
                  <c:v>44621</c:v>
                </c:pt>
                <c:pt idx="273">
                  <c:v>44622</c:v>
                </c:pt>
                <c:pt idx="274">
                  <c:v>44623</c:v>
                </c:pt>
                <c:pt idx="275">
                  <c:v>44624</c:v>
                </c:pt>
                <c:pt idx="276">
                  <c:v>44625</c:v>
                </c:pt>
                <c:pt idx="277">
                  <c:v>44626</c:v>
                </c:pt>
                <c:pt idx="278">
                  <c:v>44627</c:v>
                </c:pt>
                <c:pt idx="279">
                  <c:v>44628</c:v>
                </c:pt>
                <c:pt idx="280">
                  <c:v>44629</c:v>
                </c:pt>
                <c:pt idx="281">
                  <c:v>44630</c:v>
                </c:pt>
                <c:pt idx="282">
                  <c:v>44631</c:v>
                </c:pt>
                <c:pt idx="283">
                  <c:v>44632</c:v>
                </c:pt>
                <c:pt idx="284">
                  <c:v>44633</c:v>
                </c:pt>
                <c:pt idx="285">
                  <c:v>44634</c:v>
                </c:pt>
                <c:pt idx="286">
                  <c:v>44635</c:v>
                </c:pt>
                <c:pt idx="287">
                  <c:v>44636</c:v>
                </c:pt>
                <c:pt idx="288">
                  <c:v>44637</c:v>
                </c:pt>
                <c:pt idx="289">
                  <c:v>44638</c:v>
                </c:pt>
                <c:pt idx="290">
                  <c:v>44639</c:v>
                </c:pt>
                <c:pt idx="291">
                  <c:v>44640</c:v>
                </c:pt>
                <c:pt idx="292">
                  <c:v>44641</c:v>
                </c:pt>
                <c:pt idx="293">
                  <c:v>44642</c:v>
                </c:pt>
                <c:pt idx="294">
                  <c:v>44643</c:v>
                </c:pt>
                <c:pt idx="295">
                  <c:v>44644</c:v>
                </c:pt>
                <c:pt idx="296">
                  <c:v>44645</c:v>
                </c:pt>
                <c:pt idx="297">
                  <c:v>44646</c:v>
                </c:pt>
                <c:pt idx="298">
                  <c:v>44647</c:v>
                </c:pt>
                <c:pt idx="299">
                  <c:v>44648</c:v>
                </c:pt>
                <c:pt idx="300">
                  <c:v>44649</c:v>
                </c:pt>
                <c:pt idx="301">
                  <c:v>44650</c:v>
                </c:pt>
                <c:pt idx="302">
                  <c:v>44651</c:v>
                </c:pt>
                <c:pt idx="303">
                  <c:v>44652</c:v>
                </c:pt>
                <c:pt idx="304">
                  <c:v>44653</c:v>
                </c:pt>
                <c:pt idx="305">
                  <c:v>44654</c:v>
                </c:pt>
                <c:pt idx="306">
                  <c:v>44655</c:v>
                </c:pt>
                <c:pt idx="307">
                  <c:v>44656</c:v>
                </c:pt>
                <c:pt idx="308">
                  <c:v>44657</c:v>
                </c:pt>
                <c:pt idx="309">
                  <c:v>44658</c:v>
                </c:pt>
                <c:pt idx="310">
                  <c:v>44659</c:v>
                </c:pt>
                <c:pt idx="311">
                  <c:v>44660</c:v>
                </c:pt>
                <c:pt idx="312">
                  <c:v>44661</c:v>
                </c:pt>
                <c:pt idx="313">
                  <c:v>44662</c:v>
                </c:pt>
                <c:pt idx="314">
                  <c:v>44663</c:v>
                </c:pt>
                <c:pt idx="315">
                  <c:v>44664</c:v>
                </c:pt>
                <c:pt idx="316">
                  <c:v>44665</c:v>
                </c:pt>
                <c:pt idx="317">
                  <c:v>44666</c:v>
                </c:pt>
                <c:pt idx="318">
                  <c:v>44667</c:v>
                </c:pt>
                <c:pt idx="319">
                  <c:v>44668</c:v>
                </c:pt>
                <c:pt idx="320">
                  <c:v>44669</c:v>
                </c:pt>
                <c:pt idx="321">
                  <c:v>44670</c:v>
                </c:pt>
                <c:pt idx="322">
                  <c:v>44671</c:v>
                </c:pt>
                <c:pt idx="323">
                  <c:v>44672</c:v>
                </c:pt>
                <c:pt idx="324">
                  <c:v>44673</c:v>
                </c:pt>
                <c:pt idx="325">
                  <c:v>44674</c:v>
                </c:pt>
                <c:pt idx="326">
                  <c:v>44675</c:v>
                </c:pt>
                <c:pt idx="327">
                  <c:v>44676</c:v>
                </c:pt>
                <c:pt idx="328">
                  <c:v>44677</c:v>
                </c:pt>
                <c:pt idx="329">
                  <c:v>44678</c:v>
                </c:pt>
                <c:pt idx="330">
                  <c:v>44679</c:v>
                </c:pt>
                <c:pt idx="331">
                  <c:v>44680</c:v>
                </c:pt>
                <c:pt idx="332">
                  <c:v>44681</c:v>
                </c:pt>
                <c:pt idx="333">
                  <c:v>44682</c:v>
                </c:pt>
                <c:pt idx="334">
                  <c:v>44683</c:v>
                </c:pt>
                <c:pt idx="335">
                  <c:v>44684</c:v>
                </c:pt>
                <c:pt idx="336">
                  <c:v>44685</c:v>
                </c:pt>
                <c:pt idx="337">
                  <c:v>44686</c:v>
                </c:pt>
                <c:pt idx="338">
                  <c:v>44687</c:v>
                </c:pt>
                <c:pt idx="339">
                  <c:v>44688</c:v>
                </c:pt>
                <c:pt idx="340">
                  <c:v>44689</c:v>
                </c:pt>
                <c:pt idx="341">
                  <c:v>44690</c:v>
                </c:pt>
                <c:pt idx="342">
                  <c:v>44691</c:v>
                </c:pt>
                <c:pt idx="343">
                  <c:v>44692</c:v>
                </c:pt>
                <c:pt idx="344">
                  <c:v>44693</c:v>
                </c:pt>
                <c:pt idx="345">
                  <c:v>44694</c:v>
                </c:pt>
                <c:pt idx="346">
                  <c:v>44695</c:v>
                </c:pt>
                <c:pt idx="347">
                  <c:v>44696</c:v>
                </c:pt>
                <c:pt idx="348">
                  <c:v>44697</c:v>
                </c:pt>
                <c:pt idx="349">
                  <c:v>44698</c:v>
                </c:pt>
                <c:pt idx="350">
                  <c:v>44699</c:v>
                </c:pt>
                <c:pt idx="351">
                  <c:v>44700</c:v>
                </c:pt>
                <c:pt idx="352">
                  <c:v>44701</c:v>
                </c:pt>
                <c:pt idx="353">
                  <c:v>44702</c:v>
                </c:pt>
                <c:pt idx="354">
                  <c:v>44703</c:v>
                </c:pt>
                <c:pt idx="355">
                  <c:v>44704</c:v>
                </c:pt>
                <c:pt idx="356">
                  <c:v>44705</c:v>
                </c:pt>
                <c:pt idx="357">
                  <c:v>44706</c:v>
                </c:pt>
                <c:pt idx="358">
                  <c:v>44707</c:v>
                </c:pt>
                <c:pt idx="359">
                  <c:v>44708</c:v>
                </c:pt>
                <c:pt idx="360">
                  <c:v>44709</c:v>
                </c:pt>
                <c:pt idx="361">
                  <c:v>44710</c:v>
                </c:pt>
                <c:pt idx="362">
                  <c:v>44711</c:v>
                </c:pt>
                <c:pt idx="363">
                  <c:v>44712</c:v>
                </c:pt>
                <c:pt idx="364">
                  <c:v>44713</c:v>
                </c:pt>
                <c:pt idx="365">
                  <c:v>44714</c:v>
                </c:pt>
                <c:pt idx="366">
                  <c:v>44715</c:v>
                </c:pt>
                <c:pt idx="367">
                  <c:v>44716</c:v>
                </c:pt>
                <c:pt idx="368">
                  <c:v>44717</c:v>
                </c:pt>
                <c:pt idx="369">
                  <c:v>44718</c:v>
                </c:pt>
                <c:pt idx="370">
                  <c:v>44719</c:v>
                </c:pt>
                <c:pt idx="371">
                  <c:v>44720</c:v>
                </c:pt>
                <c:pt idx="372">
                  <c:v>44721</c:v>
                </c:pt>
                <c:pt idx="373">
                  <c:v>44722</c:v>
                </c:pt>
                <c:pt idx="374">
                  <c:v>44723</c:v>
                </c:pt>
                <c:pt idx="375">
                  <c:v>44724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44730</c:v>
                </c:pt>
                <c:pt idx="382">
                  <c:v>44731</c:v>
                </c:pt>
                <c:pt idx="383">
                  <c:v>44732</c:v>
                </c:pt>
                <c:pt idx="384">
                  <c:v>44733</c:v>
                </c:pt>
                <c:pt idx="385">
                  <c:v>44734</c:v>
                </c:pt>
                <c:pt idx="386">
                  <c:v>44735</c:v>
                </c:pt>
                <c:pt idx="387">
                  <c:v>44736</c:v>
                </c:pt>
                <c:pt idx="388">
                  <c:v>44737</c:v>
                </c:pt>
                <c:pt idx="389">
                  <c:v>44738</c:v>
                </c:pt>
                <c:pt idx="390">
                  <c:v>44739</c:v>
                </c:pt>
                <c:pt idx="391">
                  <c:v>44740</c:v>
                </c:pt>
                <c:pt idx="392">
                  <c:v>44741</c:v>
                </c:pt>
                <c:pt idx="393">
                  <c:v>44742</c:v>
                </c:pt>
              </c:numCache>
            </c:numRef>
          </c:cat>
          <c:val>
            <c:numRef>
              <c:f>'CRRAH Only'!$G$2:$G$395</c:f>
              <c:numCache>
                <c:formatCode>#,##0.00</c:formatCode>
                <c:ptCount val="394"/>
                <c:pt idx="0">
                  <c:v>33814168.240000002</c:v>
                </c:pt>
                <c:pt idx="1">
                  <c:v>33814748.439999998</c:v>
                </c:pt>
                <c:pt idx="2">
                  <c:v>33815328.659999996</c:v>
                </c:pt>
                <c:pt idx="3">
                  <c:v>36437750.019999996</c:v>
                </c:pt>
                <c:pt idx="4">
                  <c:v>36437959.769999996</c:v>
                </c:pt>
                <c:pt idx="5">
                  <c:v>36438169.519999996</c:v>
                </c:pt>
                <c:pt idx="6">
                  <c:v>36438749.729999997</c:v>
                </c:pt>
                <c:pt idx="7">
                  <c:v>36939329.939999998</c:v>
                </c:pt>
                <c:pt idx="8">
                  <c:v>36939910.150000006</c:v>
                </c:pt>
                <c:pt idx="9">
                  <c:v>36940490.349999994</c:v>
                </c:pt>
                <c:pt idx="10">
                  <c:v>36941073.539999999</c:v>
                </c:pt>
                <c:pt idx="11">
                  <c:v>36941314.68</c:v>
                </c:pt>
                <c:pt idx="12">
                  <c:v>36941571.93</c:v>
                </c:pt>
                <c:pt idx="13">
                  <c:v>36943604.299999997</c:v>
                </c:pt>
                <c:pt idx="14">
                  <c:v>36945478.700000003</c:v>
                </c:pt>
                <c:pt idx="15">
                  <c:v>37120087.460000001</c:v>
                </c:pt>
                <c:pt idx="16">
                  <c:v>37261326.400000006</c:v>
                </c:pt>
                <c:pt idx="17">
                  <c:v>37347322.389999993</c:v>
                </c:pt>
                <c:pt idx="18">
                  <c:v>37385599.589999996</c:v>
                </c:pt>
                <c:pt idx="19">
                  <c:v>37454557.939999998</c:v>
                </c:pt>
                <c:pt idx="20">
                  <c:v>37495686.989999995</c:v>
                </c:pt>
                <c:pt idx="21">
                  <c:v>37547223.140000001</c:v>
                </c:pt>
                <c:pt idx="22">
                  <c:v>37589232.260000005</c:v>
                </c:pt>
                <c:pt idx="23">
                  <c:v>37667444.310000002</c:v>
                </c:pt>
                <c:pt idx="24">
                  <c:v>37772594</c:v>
                </c:pt>
                <c:pt idx="25">
                  <c:v>37841120.399999999</c:v>
                </c:pt>
                <c:pt idx="26">
                  <c:v>37862380.539999999</c:v>
                </c:pt>
                <c:pt idx="27">
                  <c:v>37875944.530000001</c:v>
                </c:pt>
                <c:pt idx="28">
                  <c:v>37903938.25</c:v>
                </c:pt>
                <c:pt idx="29">
                  <c:v>37967131.989999995</c:v>
                </c:pt>
                <c:pt idx="30">
                  <c:v>36898115.780000001</c:v>
                </c:pt>
                <c:pt idx="31">
                  <c:v>41580120.170000002</c:v>
                </c:pt>
                <c:pt idx="32">
                  <c:v>41598863.140000001</c:v>
                </c:pt>
                <c:pt idx="33">
                  <c:v>41635383.520000003</c:v>
                </c:pt>
                <c:pt idx="34">
                  <c:v>41631033.579999998</c:v>
                </c:pt>
                <c:pt idx="35">
                  <c:v>41659875.180000007</c:v>
                </c:pt>
                <c:pt idx="36">
                  <c:v>41710638.75</c:v>
                </c:pt>
                <c:pt idx="37">
                  <c:v>41761852.100000001</c:v>
                </c:pt>
                <c:pt idx="38">
                  <c:v>40788128.079999998</c:v>
                </c:pt>
                <c:pt idx="39">
                  <c:v>40788203.100000001</c:v>
                </c:pt>
                <c:pt idx="40">
                  <c:v>40788279.989999995</c:v>
                </c:pt>
                <c:pt idx="41">
                  <c:v>40788352.129999995</c:v>
                </c:pt>
                <c:pt idx="42">
                  <c:v>40788416.149999991</c:v>
                </c:pt>
                <c:pt idx="43">
                  <c:v>41288371.399999991</c:v>
                </c:pt>
                <c:pt idx="44">
                  <c:v>41288422.199999996</c:v>
                </c:pt>
                <c:pt idx="45">
                  <c:v>41288482</c:v>
                </c:pt>
                <c:pt idx="46">
                  <c:v>41265903.789999999</c:v>
                </c:pt>
                <c:pt idx="47">
                  <c:v>41073662.409999996</c:v>
                </c:pt>
                <c:pt idx="48">
                  <c:v>41039127.439999998</c:v>
                </c:pt>
                <c:pt idx="49">
                  <c:v>41023668.030000001</c:v>
                </c:pt>
                <c:pt idx="50">
                  <c:v>41012042.759999998</c:v>
                </c:pt>
                <c:pt idx="51">
                  <c:v>41013449.060000002</c:v>
                </c:pt>
                <c:pt idx="52">
                  <c:v>40591269.419999994</c:v>
                </c:pt>
                <c:pt idx="53">
                  <c:v>40430221.199999996</c:v>
                </c:pt>
                <c:pt idx="54">
                  <c:v>40109548.770000003</c:v>
                </c:pt>
                <c:pt idx="55">
                  <c:v>39864680.399999999</c:v>
                </c:pt>
                <c:pt idx="56">
                  <c:v>39850845.019999996</c:v>
                </c:pt>
                <c:pt idx="57">
                  <c:v>39837952.849999994</c:v>
                </c:pt>
                <c:pt idx="58">
                  <c:v>39582274</c:v>
                </c:pt>
                <c:pt idx="59">
                  <c:v>39326607.049999997</c:v>
                </c:pt>
                <c:pt idx="60">
                  <c:v>39276646.369999997</c:v>
                </c:pt>
                <c:pt idx="61">
                  <c:v>37571240.659999996</c:v>
                </c:pt>
                <c:pt idx="62">
                  <c:v>37394155.329999998</c:v>
                </c:pt>
                <c:pt idx="63">
                  <c:v>37393930.280000001</c:v>
                </c:pt>
                <c:pt idx="64">
                  <c:v>37393751.329999998</c:v>
                </c:pt>
                <c:pt idx="65">
                  <c:v>37309151.310000002</c:v>
                </c:pt>
                <c:pt idx="66">
                  <c:v>39480000.140000001</c:v>
                </c:pt>
                <c:pt idx="67">
                  <c:v>39482735.010000005</c:v>
                </c:pt>
                <c:pt idx="68">
                  <c:v>39482752.539999999</c:v>
                </c:pt>
                <c:pt idx="69">
                  <c:v>39482940.270000003</c:v>
                </c:pt>
                <c:pt idx="70">
                  <c:v>39483040.420000002</c:v>
                </c:pt>
                <c:pt idx="71">
                  <c:v>39483113.620000005</c:v>
                </c:pt>
                <c:pt idx="72">
                  <c:v>39483148.140000001</c:v>
                </c:pt>
                <c:pt idx="73">
                  <c:v>39483208.580000006</c:v>
                </c:pt>
                <c:pt idx="74">
                  <c:v>39483225.350000001</c:v>
                </c:pt>
                <c:pt idx="75">
                  <c:v>39483247.970000006</c:v>
                </c:pt>
                <c:pt idx="76">
                  <c:v>39483249.910000004</c:v>
                </c:pt>
                <c:pt idx="77">
                  <c:v>39483164.950000003</c:v>
                </c:pt>
                <c:pt idx="78">
                  <c:v>39483110.640000001</c:v>
                </c:pt>
                <c:pt idx="79">
                  <c:v>39483143.130000003</c:v>
                </c:pt>
                <c:pt idx="80">
                  <c:v>39773808.990000002</c:v>
                </c:pt>
                <c:pt idx="81">
                  <c:v>39773859.280000001</c:v>
                </c:pt>
                <c:pt idx="82">
                  <c:v>39772667.060000002</c:v>
                </c:pt>
                <c:pt idx="83">
                  <c:v>39769233.950000003</c:v>
                </c:pt>
                <c:pt idx="84">
                  <c:v>39767083.210000001</c:v>
                </c:pt>
                <c:pt idx="85">
                  <c:v>39767150.840000004</c:v>
                </c:pt>
                <c:pt idx="86">
                  <c:v>39767223.710000001</c:v>
                </c:pt>
                <c:pt idx="87">
                  <c:v>39767314.390000001</c:v>
                </c:pt>
                <c:pt idx="88">
                  <c:v>39767371.850000001</c:v>
                </c:pt>
                <c:pt idx="89">
                  <c:v>39767429.310000002</c:v>
                </c:pt>
                <c:pt idx="90">
                  <c:v>39767519.990000002</c:v>
                </c:pt>
                <c:pt idx="91">
                  <c:v>39767610.680000007</c:v>
                </c:pt>
                <c:pt idx="92">
                  <c:v>38650664.43</c:v>
                </c:pt>
                <c:pt idx="93">
                  <c:v>38651146.869999997</c:v>
                </c:pt>
                <c:pt idx="94">
                  <c:v>41282987.329999998</c:v>
                </c:pt>
                <c:pt idx="95">
                  <c:v>41281849.519999996</c:v>
                </c:pt>
                <c:pt idx="96">
                  <c:v>41278849.460000001</c:v>
                </c:pt>
                <c:pt idx="97">
                  <c:v>41277169.850000001</c:v>
                </c:pt>
                <c:pt idx="98">
                  <c:v>41277336.589999996</c:v>
                </c:pt>
                <c:pt idx="99">
                  <c:v>41272803.939999998</c:v>
                </c:pt>
                <c:pt idx="100">
                  <c:v>41273288.390000001</c:v>
                </c:pt>
                <c:pt idx="101">
                  <c:v>41364209.310000002</c:v>
                </c:pt>
                <c:pt idx="102">
                  <c:v>41490958.710000001</c:v>
                </c:pt>
                <c:pt idx="103">
                  <c:v>41625855.420000002</c:v>
                </c:pt>
                <c:pt idx="104">
                  <c:v>41852248.109999999</c:v>
                </c:pt>
                <c:pt idx="105">
                  <c:v>42163400.709999993</c:v>
                </c:pt>
                <c:pt idx="106">
                  <c:v>42670504.569999993</c:v>
                </c:pt>
                <c:pt idx="107">
                  <c:v>43176885.719999999</c:v>
                </c:pt>
                <c:pt idx="108">
                  <c:v>43342260.82</c:v>
                </c:pt>
                <c:pt idx="109">
                  <c:v>43902097.969999999</c:v>
                </c:pt>
                <c:pt idx="110">
                  <c:v>44263463.399999999</c:v>
                </c:pt>
                <c:pt idx="111">
                  <c:v>44837802.740000002</c:v>
                </c:pt>
                <c:pt idx="112">
                  <c:v>45086251.280000001</c:v>
                </c:pt>
                <c:pt idx="113">
                  <c:v>45694653.580000013</c:v>
                </c:pt>
                <c:pt idx="114">
                  <c:v>46209085.950000003</c:v>
                </c:pt>
                <c:pt idx="115">
                  <c:v>46670727.460000008</c:v>
                </c:pt>
                <c:pt idx="116">
                  <c:v>47118557.900000006</c:v>
                </c:pt>
                <c:pt idx="117">
                  <c:v>47333067.030000001</c:v>
                </c:pt>
                <c:pt idx="118">
                  <c:v>47421349.410000004</c:v>
                </c:pt>
                <c:pt idx="119">
                  <c:v>47745110.789999999</c:v>
                </c:pt>
                <c:pt idx="120">
                  <c:v>48109119.149999999</c:v>
                </c:pt>
                <c:pt idx="121">
                  <c:v>48642161.440000005</c:v>
                </c:pt>
                <c:pt idx="122">
                  <c:v>49928432.719999999</c:v>
                </c:pt>
                <c:pt idx="123">
                  <c:v>50059905.289999999</c:v>
                </c:pt>
                <c:pt idx="124">
                  <c:v>50324175.459999993</c:v>
                </c:pt>
                <c:pt idx="125">
                  <c:v>50375183.890000001</c:v>
                </c:pt>
                <c:pt idx="126">
                  <c:v>50425168.640000001</c:v>
                </c:pt>
                <c:pt idx="127">
                  <c:v>50492469.579999998</c:v>
                </c:pt>
                <c:pt idx="128">
                  <c:v>50678958.57</c:v>
                </c:pt>
                <c:pt idx="129">
                  <c:v>51305981.709999993</c:v>
                </c:pt>
                <c:pt idx="130">
                  <c:v>53444215.319999993</c:v>
                </c:pt>
                <c:pt idx="131">
                  <c:v>56608279.43999999</c:v>
                </c:pt>
                <c:pt idx="132">
                  <c:v>57737859.68999999</c:v>
                </c:pt>
                <c:pt idx="133">
                  <c:v>60044547.329999998</c:v>
                </c:pt>
                <c:pt idx="134">
                  <c:v>60362522.409999996</c:v>
                </c:pt>
                <c:pt idx="135">
                  <c:v>60810825.590000004</c:v>
                </c:pt>
                <c:pt idx="136">
                  <c:v>61645295.210000001</c:v>
                </c:pt>
                <c:pt idx="137">
                  <c:v>61645459</c:v>
                </c:pt>
                <c:pt idx="138">
                  <c:v>61645617.640000001</c:v>
                </c:pt>
                <c:pt idx="139">
                  <c:v>62103997.629999995</c:v>
                </c:pt>
                <c:pt idx="140">
                  <c:v>63540597.919999994</c:v>
                </c:pt>
                <c:pt idx="141">
                  <c:v>63661177.199999996</c:v>
                </c:pt>
                <c:pt idx="142">
                  <c:v>63707653.850000001</c:v>
                </c:pt>
                <c:pt idx="143">
                  <c:v>62841042.369999997</c:v>
                </c:pt>
                <c:pt idx="144">
                  <c:v>65046065.020000003</c:v>
                </c:pt>
                <c:pt idx="145">
                  <c:v>66949536.439999998</c:v>
                </c:pt>
                <c:pt idx="146">
                  <c:v>68420981.489999995</c:v>
                </c:pt>
                <c:pt idx="147">
                  <c:v>70924359.879999995</c:v>
                </c:pt>
                <c:pt idx="148">
                  <c:v>73671251.559999987</c:v>
                </c:pt>
                <c:pt idx="149">
                  <c:v>75478359.819999993</c:v>
                </c:pt>
                <c:pt idx="150">
                  <c:v>75768824.060000002</c:v>
                </c:pt>
                <c:pt idx="151">
                  <c:v>75831639.25999999</c:v>
                </c:pt>
                <c:pt idx="152">
                  <c:v>75879032.120000005</c:v>
                </c:pt>
                <c:pt idx="153">
                  <c:v>72981303.400000006</c:v>
                </c:pt>
                <c:pt idx="154">
                  <c:v>73004267.129999995</c:v>
                </c:pt>
                <c:pt idx="155">
                  <c:v>73093094.609999999</c:v>
                </c:pt>
                <c:pt idx="156">
                  <c:v>73282278.289999992</c:v>
                </c:pt>
                <c:pt idx="157">
                  <c:v>73346189.540000007</c:v>
                </c:pt>
                <c:pt idx="158">
                  <c:v>73407003.580000013</c:v>
                </c:pt>
                <c:pt idx="159">
                  <c:v>73423171.250000015</c:v>
                </c:pt>
                <c:pt idx="160">
                  <c:v>73454806.320000008</c:v>
                </c:pt>
                <c:pt idx="161">
                  <c:v>73464893.550000012</c:v>
                </c:pt>
                <c:pt idx="162">
                  <c:v>73527081.63000001</c:v>
                </c:pt>
                <c:pt idx="163">
                  <c:v>73546934.230000019</c:v>
                </c:pt>
                <c:pt idx="164">
                  <c:v>73572739.150000006</c:v>
                </c:pt>
                <c:pt idx="165">
                  <c:v>73646960.49000001</c:v>
                </c:pt>
                <c:pt idx="166">
                  <c:v>73727576.610000014</c:v>
                </c:pt>
                <c:pt idx="167">
                  <c:v>73793960.840000004</c:v>
                </c:pt>
                <c:pt idx="168">
                  <c:v>73883190.950000018</c:v>
                </c:pt>
                <c:pt idx="169">
                  <c:v>74013040.090000018</c:v>
                </c:pt>
                <c:pt idx="170">
                  <c:v>74042298.050000012</c:v>
                </c:pt>
                <c:pt idx="171">
                  <c:v>73237903.010000005</c:v>
                </c:pt>
                <c:pt idx="172">
                  <c:v>73243011.99000001</c:v>
                </c:pt>
                <c:pt idx="173">
                  <c:v>73258412.160000011</c:v>
                </c:pt>
                <c:pt idx="174">
                  <c:v>73263790.830000013</c:v>
                </c:pt>
                <c:pt idx="175">
                  <c:v>73265911.310000002</c:v>
                </c:pt>
                <c:pt idx="176">
                  <c:v>73271137.520000011</c:v>
                </c:pt>
                <c:pt idx="177">
                  <c:v>73268883.290000021</c:v>
                </c:pt>
                <c:pt idx="178">
                  <c:v>73272129.320000023</c:v>
                </c:pt>
                <c:pt idx="179">
                  <c:v>73308768.120000005</c:v>
                </c:pt>
                <c:pt idx="180">
                  <c:v>73308405.800000012</c:v>
                </c:pt>
                <c:pt idx="181">
                  <c:v>73308670.250000015</c:v>
                </c:pt>
                <c:pt idx="182">
                  <c:v>73308873.670000017</c:v>
                </c:pt>
                <c:pt idx="183">
                  <c:v>70573421.879999995</c:v>
                </c:pt>
                <c:pt idx="184">
                  <c:v>70572404.050000012</c:v>
                </c:pt>
                <c:pt idx="185">
                  <c:v>66716391.889999993</c:v>
                </c:pt>
                <c:pt idx="186">
                  <c:v>66736160.349999994</c:v>
                </c:pt>
                <c:pt idx="187">
                  <c:v>66752001.579999998</c:v>
                </c:pt>
                <c:pt idx="188">
                  <c:v>66780673.539999999</c:v>
                </c:pt>
                <c:pt idx="189">
                  <c:v>66780949.939999998</c:v>
                </c:pt>
                <c:pt idx="190">
                  <c:v>66782247.93</c:v>
                </c:pt>
                <c:pt idx="191">
                  <c:v>66836489.809999995</c:v>
                </c:pt>
                <c:pt idx="192">
                  <c:v>66842486.339999996</c:v>
                </c:pt>
                <c:pt idx="193">
                  <c:v>66843480.889999993</c:v>
                </c:pt>
                <c:pt idx="194">
                  <c:v>66941640.999999993</c:v>
                </c:pt>
                <c:pt idx="195">
                  <c:v>66941898.100000001</c:v>
                </c:pt>
                <c:pt idx="196">
                  <c:v>66942168.520000003</c:v>
                </c:pt>
                <c:pt idx="197">
                  <c:v>66942438.93999999</c:v>
                </c:pt>
                <c:pt idx="198">
                  <c:v>66942709.359999992</c:v>
                </c:pt>
                <c:pt idx="199">
                  <c:v>66649829.190000005</c:v>
                </c:pt>
                <c:pt idx="200">
                  <c:v>66650651.539999999</c:v>
                </c:pt>
                <c:pt idx="201">
                  <c:v>66650754.610000007</c:v>
                </c:pt>
                <c:pt idx="202">
                  <c:v>66651024.390000008</c:v>
                </c:pt>
                <c:pt idx="203">
                  <c:v>66651255.140000008</c:v>
                </c:pt>
                <c:pt idx="204">
                  <c:v>66651457.039999999</c:v>
                </c:pt>
                <c:pt idx="205">
                  <c:v>66651711.710000001</c:v>
                </c:pt>
                <c:pt idx="206">
                  <c:v>66660790.300000004</c:v>
                </c:pt>
                <c:pt idx="207">
                  <c:v>66667642.920000009</c:v>
                </c:pt>
                <c:pt idx="208">
                  <c:v>66690615.81000001</c:v>
                </c:pt>
                <c:pt idx="209">
                  <c:v>66714192.630000003</c:v>
                </c:pt>
                <c:pt idx="210">
                  <c:v>66725579.360000007</c:v>
                </c:pt>
                <c:pt idx="211">
                  <c:v>66725780.32</c:v>
                </c:pt>
                <c:pt idx="212">
                  <c:v>66726010.259999998</c:v>
                </c:pt>
                <c:pt idx="213">
                  <c:v>66726268.740000002</c:v>
                </c:pt>
                <c:pt idx="214">
                  <c:v>65354477.390000001</c:v>
                </c:pt>
                <c:pt idx="215">
                  <c:v>65354764.93</c:v>
                </c:pt>
                <c:pt idx="216">
                  <c:v>65356378.63000001</c:v>
                </c:pt>
                <c:pt idx="217">
                  <c:v>63543727.360000007</c:v>
                </c:pt>
                <c:pt idx="218">
                  <c:v>63543843.93</c:v>
                </c:pt>
                <c:pt idx="219">
                  <c:v>63543228.620000005</c:v>
                </c:pt>
                <c:pt idx="220">
                  <c:v>63561600.770000003</c:v>
                </c:pt>
                <c:pt idx="221">
                  <c:v>63561822.450000003</c:v>
                </c:pt>
                <c:pt idx="222">
                  <c:v>63562103.590000011</c:v>
                </c:pt>
                <c:pt idx="223">
                  <c:v>63562058.760000005</c:v>
                </c:pt>
                <c:pt idx="224">
                  <c:v>63562053.380000003</c:v>
                </c:pt>
                <c:pt idx="225">
                  <c:v>63562187.759999998</c:v>
                </c:pt>
                <c:pt idx="226">
                  <c:v>63562689.820000008</c:v>
                </c:pt>
                <c:pt idx="227">
                  <c:v>63562158.370000005</c:v>
                </c:pt>
                <c:pt idx="228">
                  <c:v>63562045.700000003</c:v>
                </c:pt>
                <c:pt idx="229">
                  <c:v>63562399.410000004</c:v>
                </c:pt>
                <c:pt idx="230">
                  <c:v>63562801.780000009</c:v>
                </c:pt>
                <c:pt idx="231">
                  <c:v>63563222.350000009</c:v>
                </c:pt>
                <c:pt idx="232">
                  <c:v>63563369.129999995</c:v>
                </c:pt>
                <c:pt idx="233">
                  <c:v>63543135.00999999</c:v>
                </c:pt>
                <c:pt idx="234">
                  <c:v>63543502.170000002</c:v>
                </c:pt>
                <c:pt idx="235">
                  <c:v>63543451.11999999</c:v>
                </c:pt>
                <c:pt idx="236">
                  <c:v>63543471.420000002</c:v>
                </c:pt>
                <c:pt idx="237">
                  <c:v>63544025.280000001</c:v>
                </c:pt>
                <c:pt idx="238">
                  <c:v>63544529.75999999</c:v>
                </c:pt>
                <c:pt idx="239">
                  <c:v>63544990.709999993</c:v>
                </c:pt>
                <c:pt idx="240">
                  <c:v>63545572.569999993</c:v>
                </c:pt>
                <c:pt idx="241">
                  <c:v>63546032.00999999</c:v>
                </c:pt>
                <c:pt idx="242">
                  <c:v>63546492.929999992</c:v>
                </c:pt>
                <c:pt idx="243">
                  <c:v>63547072.489999995</c:v>
                </c:pt>
                <c:pt idx="244">
                  <c:v>61551370.829999998</c:v>
                </c:pt>
                <c:pt idx="245">
                  <c:v>61551764.289999999</c:v>
                </c:pt>
                <c:pt idx="246">
                  <c:v>61552421.890000001</c:v>
                </c:pt>
                <c:pt idx="247">
                  <c:v>59644821.390000001</c:v>
                </c:pt>
                <c:pt idx="248">
                  <c:v>59645343.269999996</c:v>
                </c:pt>
                <c:pt idx="249">
                  <c:v>59645865.229999989</c:v>
                </c:pt>
                <c:pt idx="250">
                  <c:v>59646522.699999996</c:v>
                </c:pt>
                <c:pt idx="251">
                  <c:v>59647180.309999995</c:v>
                </c:pt>
                <c:pt idx="252">
                  <c:v>59647837.929999992</c:v>
                </c:pt>
                <c:pt idx="253">
                  <c:v>59648495.529999994</c:v>
                </c:pt>
                <c:pt idx="254">
                  <c:v>59649022.54999999</c:v>
                </c:pt>
                <c:pt idx="255">
                  <c:v>59648172.149999991</c:v>
                </c:pt>
                <c:pt idx="256">
                  <c:v>59647030.409999996</c:v>
                </c:pt>
                <c:pt idx="257">
                  <c:v>59646780.929999992</c:v>
                </c:pt>
                <c:pt idx="258">
                  <c:v>59647438.799999997</c:v>
                </c:pt>
                <c:pt idx="259">
                  <c:v>59648095.989999995</c:v>
                </c:pt>
                <c:pt idx="260">
                  <c:v>59648753.529999994</c:v>
                </c:pt>
                <c:pt idx="261">
                  <c:v>59174108.129999995</c:v>
                </c:pt>
                <c:pt idx="262">
                  <c:v>59174711.250000007</c:v>
                </c:pt>
                <c:pt idx="263">
                  <c:v>59175262.030000001</c:v>
                </c:pt>
                <c:pt idx="264">
                  <c:v>59175915.160000004</c:v>
                </c:pt>
                <c:pt idx="265">
                  <c:v>59176568.31000001</c:v>
                </c:pt>
                <c:pt idx="266">
                  <c:v>59177210.160000004</c:v>
                </c:pt>
                <c:pt idx="267">
                  <c:v>59177771.200000003</c:v>
                </c:pt>
                <c:pt idx="268">
                  <c:v>59178438.789999999</c:v>
                </c:pt>
                <c:pt idx="269">
                  <c:v>59178959.789999999</c:v>
                </c:pt>
                <c:pt idx="270">
                  <c:v>59179482.610000007</c:v>
                </c:pt>
                <c:pt idx="271">
                  <c:v>59180226.540000007</c:v>
                </c:pt>
                <c:pt idx="272">
                  <c:v>57129303.129999995</c:v>
                </c:pt>
                <c:pt idx="273">
                  <c:v>57130075.759999998</c:v>
                </c:pt>
                <c:pt idx="274">
                  <c:v>57130849.609999999</c:v>
                </c:pt>
                <c:pt idx="275">
                  <c:v>57142885.57</c:v>
                </c:pt>
                <c:pt idx="276">
                  <c:v>57143477.880000003</c:v>
                </c:pt>
                <c:pt idx="277">
                  <c:v>57144096.32</c:v>
                </c:pt>
                <c:pt idx="278">
                  <c:v>57144884.319999993</c:v>
                </c:pt>
                <c:pt idx="279">
                  <c:v>57145687.890000001</c:v>
                </c:pt>
                <c:pt idx="280">
                  <c:v>57146533.539999999</c:v>
                </c:pt>
                <c:pt idx="281">
                  <c:v>57147304.079999998</c:v>
                </c:pt>
                <c:pt idx="282">
                  <c:v>57148075.160000004</c:v>
                </c:pt>
                <c:pt idx="283">
                  <c:v>57148772.920000002</c:v>
                </c:pt>
                <c:pt idx="284">
                  <c:v>57149280.309999987</c:v>
                </c:pt>
                <c:pt idx="285">
                  <c:v>57150050.960000001</c:v>
                </c:pt>
                <c:pt idx="286">
                  <c:v>57150821.409999996</c:v>
                </c:pt>
                <c:pt idx="287">
                  <c:v>59952339.019999996</c:v>
                </c:pt>
                <c:pt idx="288">
                  <c:v>59953109.450000003</c:v>
                </c:pt>
                <c:pt idx="289">
                  <c:v>57102488.940000005</c:v>
                </c:pt>
                <c:pt idx="290">
                  <c:v>57103069.890000001</c:v>
                </c:pt>
                <c:pt idx="291">
                  <c:v>57103650.300000004</c:v>
                </c:pt>
                <c:pt idx="292">
                  <c:v>57110791.210000001</c:v>
                </c:pt>
                <c:pt idx="293">
                  <c:v>57170449.060000002</c:v>
                </c:pt>
                <c:pt idx="294">
                  <c:v>57235140.869999997</c:v>
                </c:pt>
                <c:pt idx="295">
                  <c:v>57275321.730000004</c:v>
                </c:pt>
                <c:pt idx="296">
                  <c:v>57276093.650000013</c:v>
                </c:pt>
                <c:pt idx="297">
                  <c:v>57276668.039999999</c:v>
                </c:pt>
                <c:pt idx="298">
                  <c:v>57451748.550000004</c:v>
                </c:pt>
                <c:pt idx="299">
                  <c:v>57569275.479999997</c:v>
                </c:pt>
                <c:pt idx="300">
                  <c:v>57750592.899999999</c:v>
                </c:pt>
                <c:pt idx="301">
                  <c:v>57838847.089999996</c:v>
                </c:pt>
                <c:pt idx="302">
                  <c:v>57839629.109999999</c:v>
                </c:pt>
                <c:pt idx="303">
                  <c:v>56299756.570000008</c:v>
                </c:pt>
                <c:pt idx="304">
                  <c:v>56300380.570000008</c:v>
                </c:pt>
                <c:pt idx="305">
                  <c:v>56312006.049999997</c:v>
                </c:pt>
                <c:pt idx="306">
                  <c:v>56312086.909999996</c:v>
                </c:pt>
                <c:pt idx="307">
                  <c:v>56375505</c:v>
                </c:pt>
                <c:pt idx="308">
                  <c:v>56519103.840000004</c:v>
                </c:pt>
                <c:pt idx="309">
                  <c:v>56571072.570000008</c:v>
                </c:pt>
                <c:pt idx="310">
                  <c:v>56591730.269999996</c:v>
                </c:pt>
                <c:pt idx="311">
                  <c:v>57019942.399999991</c:v>
                </c:pt>
                <c:pt idx="312">
                  <c:v>57705522.700000003</c:v>
                </c:pt>
                <c:pt idx="313">
                  <c:v>58186204.699999996</c:v>
                </c:pt>
                <c:pt idx="314">
                  <c:v>58893771.360000007</c:v>
                </c:pt>
                <c:pt idx="315">
                  <c:v>59695338.440000005</c:v>
                </c:pt>
                <c:pt idx="316">
                  <c:v>59967977.189999998</c:v>
                </c:pt>
                <c:pt idx="317">
                  <c:v>60290468.140000001</c:v>
                </c:pt>
                <c:pt idx="318">
                  <c:v>60884503.25</c:v>
                </c:pt>
                <c:pt idx="319">
                  <c:v>61251657.829999998</c:v>
                </c:pt>
                <c:pt idx="320">
                  <c:v>62576734.409999996</c:v>
                </c:pt>
                <c:pt idx="321">
                  <c:v>65401991.719999991</c:v>
                </c:pt>
                <c:pt idx="322">
                  <c:v>67899167.189999998</c:v>
                </c:pt>
                <c:pt idx="323">
                  <c:v>71114068.149999991</c:v>
                </c:pt>
                <c:pt idx="324">
                  <c:v>75044536.489999995</c:v>
                </c:pt>
                <c:pt idx="325">
                  <c:v>80051380.120000005</c:v>
                </c:pt>
                <c:pt idx="326">
                  <c:v>81808223.770000011</c:v>
                </c:pt>
                <c:pt idx="327">
                  <c:v>83526656.420000002</c:v>
                </c:pt>
                <c:pt idx="328">
                  <c:v>83797466.510000005</c:v>
                </c:pt>
                <c:pt idx="329">
                  <c:v>84122510.060000002</c:v>
                </c:pt>
                <c:pt idx="330">
                  <c:v>85831332.199999988</c:v>
                </c:pt>
                <c:pt idx="331">
                  <c:v>87160408.960000008</c:v>
                </c:pt>
                <c:pt idx="332">
                  <c:v>87848517.100000009</c:v>
                </c:pt>
                <c:pt idx="333">
                  <c:v>82483812.200000003</c:v>
                </c:pt>
                <c:pt idx="334">
                  <c:v>83300323.129999995</c:v>
                </c:pt>
                <c:pt idx="335">
                  <c:v>84377355.720000014</c:v>
                </c:pt>
                <c:pt idx="336">
                  <c:v>86801045.879999995</c:v>
                </c:pt>
                <c:pt idx="337">
                  <c:v>88148168.049999997</c:v>
                </c:pt>
                <c:pt idx="338">
                  <c:v>78934426.120000005</c:v>
                </c:pt>
                <c:pt idx="339">
                  <c:v>78963270.060000002</c:v>
                </c:pt>
                <c:pt idx="340">
                  <c:v>79045173.789999992</c:v>
                </c:pt>
                <c:pt idx="341">
                  <c:v>79059138.109999999</c:v>
                </c:pt>
                <c:pt idx="342">
                  <c:v>79074703.659999996</c:v>
                </c:pt>
                <c:pt idx="343">
                  <c:v>79121830.319999993</c:v>
                </c:pt>
                <c:pt idx="344">
                  <c:v>79051852.909999996</c:v>
                </c:pt>
                <c:pt idx="345">
                  <c:v>79098424.219999999</c:v>
                </c:pt>
                <c:pt idx="346">
                  <c:v>79264787</c:v>
                </c:pt>
                <c:pt idx="347">
                  <c:v>79516473.790000007</c:v>
                </c:pt>
                <c:pt idx="348">
                  <c:v>79622650.059999987</c:v>
                </c:pt>
                <c:pt idx="349">
                  <c:v>79715287.469999984</c:v>
                </c:pt>
                <c:pt idx="350">
                  <c:v>79736568.439999998</c:v>
                </c:pt>
                <c:pt idx="351">
                  <c:v>79761941.979999989</c:v>
                </c:pt>
                <c:pt idx="352">
                  <c:v>78032599.599999994</c:v>
                </c:pt>
                <c:pt idx="353">
                  <c:v>78040910.050000012</c:v>
                </c:pt>
                <c:pt idx="354">
                  <c:v>78046202.280000001</c:v>
                </c:pt>
                <c:pt idx="355">
                  <c:v>78048970.580000013</c:v>
                </c:pt>
                <c:pt idx="356">
                  <c:v>78050468.060000002</c:v>
                </c:pt>
                <c:pt idx="357">
                  <c:v>78060392.700000003</c:v>
                </c:pt>
                <c:pt idx="358">
                  <c:v>78062223.060000002</c:v>
                </c:pt>
                <c:pt idx="359">
                  <c:v>78111128.910000011</c:v>
                </c:pt>
                <c:pt idx="360">
                  <c:v>78234625.540000007</c:v>
                </c:pt>
                <c:pt idx="361">
                  <c:v>79098259.379999995</c:v>
                </c:pt>
                <c:pt idx="362">
                  <c:v>79271602.049999997</c:v>
                </c:pt>
                <c:pt idx="363">
                  <c:v>79338352.349999994</c:v>
                </c:pt>
                <c:pt idx="364">
                  <c:v>73469141.299999997</c:v>
                </c:pt>
                <c:pt idx="365">
                  <c:v>74116662.429999992</c:v>
                </c:pt>
                <c:pt idx="366">
                  <c:v>67590347.689999998</c:v>
                </c:pt>
                <c:pt idx="367">
                  <c:v>67746432.219999999</c:v>
                </c:pt>
                <c:pt idx="368">
                  <c:v>67747927.539999992</c:v>
                </c:pt>
                <c:pt idx="369">
                  <c:v>67749547.789999992</c:v>
                </c:pt>
                <c:pt idx="370">
                  <c:v>67756036.75</c:v>
                </c:pt>
                <c:pt idx="371">
                  <c:v>67756570.109999999</c:v>
                </c:pt>
                <c:pt idx="372">
                  <c:v>67757658.590000004</c:v>
                </c:pt>
                <c:pt idx="373">
                  <c:v>67758191.310000002</c:v>
                </c:pt>
                <c:pt idx="374">
                  <c:v>67758637.950000003</c:v>
                </c:pt>
                <c:pt idx="375">
                  <c:v>67759085.069999993</c:v>
                </c:pt>
                <c:pt idx="376">
                  <c:v>67759597.090000004</c:v>
                </c:pt>
                <c:pt idx="377">
                  <c:v>67760097.460000008</c:v>
                </c:pt>
                <c:pt idx="378">
                  <c:v>67767956.180000007</c:v>
                </c:pt>
                <c:pt idx="379">
                  <c:v>67804148.969999999</c:v>
                </c:pt>
                <c:pt idx="380">
                  <c:v>67441286.969999999</c:v>
                </c:pt>
                <c:pt idx="381">
                  <c:v>67720883.109999999</c:v>
                </c:pt>
                <c:pt idx="382">
                  <c:v>67721334.49000001</c:v>
                </c:pt>
                <c:pt idx="383">
                  <c:v>67721892.200000003</c:v>
                </c:pt>
                <c:pt idx="384">
                  <c:v>67722453.909999996</c:v>
                </c:pt>
                <c:pt idx="385">
                  <c:v>67722992.340000004</c:v>
                </c:pt>
                <c:pt idx="386">
                  <c:v>68058365.359999999</c:v>
                </c:pt>
                <c:pt idx="387">
                  <c:v>68058921.469999999</c:v>
                </c:pt>
                <c:pt idx="388">
                  <c:v>68059539.219999999</c:v>
                </c:pt>
                <c:pt idx="389">
                  <c:v>68059990.979999989</c:v>
                </c:pt>
                <c:pt idx="390">
                  <c:v>68060537.50999999</c:v>
                </c:pt>
                <c:pt idx="391">
                  <c:v>68061075.640000001</c:v>
                </c:pt>
                <c:pt idx="392">
                  <c:v>68061616.980000004</c:v>
                </c:pt>
                <c:pt idx="393">
                  <c:v>68062176.079999998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C5-4183-894B-0F342C0402A4}"/>
            </c:ext>
          </c:extLst>
        </c:ser>
        <c:ser>
          <c:idx val="1"/>
          <c:order val="1"/>
          <c:tx>
            <c:strRef>
              <c:f>'CRRAH Only'!$N$1</c:f>
              <c:strCache>
                <c:ptCount val="1"/>
                <c:pt idx="0">
                  <c:v>Invoice_Exposure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'CRRAH Only'!$A$2:$A$395</c:f>
              <c:numCache>
                <c:formatCode>d\-mmm\-yy</c:formatCode>
                <c:ptCount val="394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  <c:pt idx="188">
                  <c:v>44536</c:v>
                </c:pt>
                <c:pt idx="189">
                  <c:v>44537</c:v>
                </c:pt>
                <c:pt idx="190">
                  <c:v>44538</c:v>
                </c:pt>
                <c:pt idx="191">
                  <c:v>44539</c:v>
                </c:pt>
                <c:pt idx="192">
                  <c:v>44540</c:v>
                </c:pt>
                <c:pt idx="193">
                  <c:v>44541</c:v>
                </c:pt>
                <c:pt idx="194">
                  <c:v>44542</c:v>
                </c:pt>
                <c:pt idx="195">
                  <c:v>44543</c:v>
                </c:pt>
                <c:pt idx="196">
                  <c:v>44544</c:v>
                </c:pt>
                <c:pt idx="197">
                  <c:v>44545</c:v>
                </c:pt>
                <c:pt idx="198">
                  <c:v>44546</c:v>
                </c:pt>
                <c:pt idx="199">
                  <c:v>44547</c:v>
                </c:pt>
                <c:pt idx="200">
                  <c:v>44548</c:v>
                </c:pt>
                <c:pt idx="201">
                  <c:v>44549</c:v>
                </c:pt>
                <c:pt idx="202">
                  <c:v>44550</c:v>
                </c:pt>
                <c:pt idx="203">
                  <c:v>44551</c:v>
                </c:pt>
                <c:pt idx="204">
                  <c:v>44552</c:v>
                </c:pt>
                <c:pt idx="205">
                  <c:v>44553</c:v>
                </c:pt>
                <c:pt idx="206">
                  <c:v>44554</c:v>
                </c:pt>
                <c:pt idx="207">
                  <c:v>44555</c:v>
                </c:pt>
                <c:pt idx="208">
                  <c:v>44556</c:v>
                </c:pt>
                <c:pt idx="209">
                  <c:v>44557</c:v>
                </c:pt>
                <c:pt idx="210">
                  <c:v>44558</c:v>
                </c:pt>
                <c:pt idx="211">
                  <c:v>44559</c:v>
                </c:pt>
                <c:pt idx="212">
                  <c:v>44560</c:v>
                </c:pt>
                <c:pt idx="213">
                  <c:v>44561</c:v>
                </c:pt>
                <c:pt idx="214">
                  <c:v>44563</c:v>
                </c:pt>
                <c:pt idx="215">
                  <c:v>44564</c:v>
                </c:pt>
                <c:pt idx="216">
                  <c:v>44565</c:v>
                </c:pt>
                <c:pt idx="217">
                  <c:v>44566</c:v>
                </c:pt>
                <c:pt idx="218">
                  <c:v>44567</c:v>
                </c:pt>
                <c:pt idx="219">
                  <c:v>44568</c:v>
                </c:pt>
                <c:pt idx="220">
                  <c:v>44569</c:v>
                </c:pt>
                <c:pt idx="221">
                  <c:v>44570</c:v>
                </c:pt>
                <c:pt idx="222">
                  <c:v>44571</c:v>
                </c:pt>
                <c:pt idx="223">
                  <c:v>44572</c:v>
                </c:pt>
                <c:pt idx="224">
                  <c:v>44573</c:v>
                </c:pt>
                <c:pt idx="225">
                  <c:v>44574</c:v>
                </c:pt>
                <c:pt idx="226">
                  <c:v>44575</c:v>
                </c:pt>
                <c:pt idx="227">
                  <c:v>44576</c:v>
                </c:pt>
                <c:pt idx="228">
                  <c:v>44577</c:v>
                </c:pt>
                <c:pt idx="229">
                  <c:v>44578</c:v>
                </c:pt>
                <c:pt idx="230">
                  <c:v>44579</c:v>
                </c:pt>
                <c:pt idx="231">
                  <c:v>44580</c:v>
                </c:pt>
                <c:pt idx="232">
                  <c:v>44581</c:v>
                </c:pt>
                <c:pt idx="233">
                  <c:v>44582</c:v>
                </c:pt>
                <c:pt idx="234">
                  <c:v>44583</c:v>
                </c:pt>
                <c:pt idx="235">
                  <c:v>44584</c:v>
                </c:pt>
                <c:pt idx="236">
                  <c:v>44585</c:v>
                </c:pt>
                <c:pt idx="237">
                  <c:v>44586</c:v>
                </c:pt>
                <c:pt idx="238">
                  <c:v>44587</c:v>
                </c:pt>
                <c:pt idx="239">
                  <c:v>44588</c:v>
                </c:pt>
                <c:pt idx="240">
                  <c:v>44589</c:v>
                </c:pt>
                <c:pt idx="241">
                  <c:v>44590</c:v>
                </c:pt>
                <c:pt idx="242">
                  <c:v>44591</c:v>
                </c:pt>
                <c:pt idx="243">
                  <c:v>44592</c:v>
                </c:pt>
                <c:pt idx="244">
                  <c:v>44593</c:v>
                </c:pt>
                <c:pt idx="245">
                  <c:v>44594</c:v>
                </c:pt>
                <c:pt idx="246">
                  <c:v>44595</c:v>
                </c:pt>
                <c:pt idx="247">
                  <c:v>44596</c:v>
                </c:pt>
                <c:pt idx="248">
                  <c:v>44597</c:v>
                </c:pt>
                <c:pt idx="249">
                  <c:v>44598</c:v>
                </c:pt>
                <c:pt idx="250">
                  <c:v>44599</c:v>
                </c:pt>
                <c:pt idx="251">
                  <c:v>44600</c:v>
                </c:pt>
                <c:pt idx="252">
                  <c:v>44601</c:v>
                </c:pt>
                <c:pt idx="253">
                  <c:v>44602</c:v>
                </c:pt>
                <c:pt idx="254">
                  <c:v>44603</c:v>
                </c:pt>
                <c:pt idx="255">
                  <c:v>44604</c:v>
                </c:pt>
                <c:pt idx="256">
                  <c:v>44605</c:v>
                </c:pt>
                <c:pt idx="257">
                  <c:v>44606</c:v>
                </c:pt>
                <c:pt idx="258">
                  <c:v>44607</c:v>
                </c:pt>
                <c:pt idx="259">
                  <c:v>44608</c:v>
                </c:pt>
                <c:pt idx="260">
                  <c:v>44609</c:v>
                </c:pt>
                <c:pt idx="261">
                  <c:v>44610</c:v>
                </c:pt>
                <c:pt idx="262">
                  <c:v>44611</c:v>
                </c:pt>
                <c:pt idx="263">
                  <c:v>44612</c:v>
                </c:pt>
                <c:pt idx="264">
                  <c:v>44613</c:v>
                </c:pt>
                <c:pt idx="265">
                  <c:v>44614</c:v>
                </c:pt>
                <c:pt idx="266">
                  <c:v>44615</c:v>
                </c:pt>
                <c:pt idx="267">
                  <c:v>44616</c:v>
                </c:pt>
                <c:pt idx="268">
                  <c:v>44617</c:v>
                </c:pt>
                <c:pt idx="269">
                  <c:v>44618</c:v>
                </c:pt>
                <c:pt idx="270">
                  <c:v>44619</c:v>
                </c:pt>
                <c:pt idx="271">
                  <c:v>44620</c:v>
                </c:pt>
                <c:pt idx="272">
                  <c:v>44621</c:v>
                </c:pt>
                <c:pt idx="273">
                  <c:v>44622</c:v>
                </c:pt>
                <c:pt idx="274">
                  <c:v>44623</c:v>
                </c:pt>
                <c:pt idx="275">
                  <c:v>44624</c:v>
                </c:pt>
                <c:pt idx="276">
                  <c:v>44625</c:v>
                </c:pt>
                <c:pt idx="277">
                  <c:v>44626</c:v>
                </c:pt>
                <c:pt idx="278">
                  <c:v>44627</c:v>
                </c:pt>
                <c:pt idx="279">
                  <c:v>44628</c:v>
                </c:pt>
                <c:pt idx="280">
                  <c:v>44629</c:v>
                </c:pt>
                <c:pt idx="281">
                  <c:v>44630</c:v>
                </c:pt>
                <c:pt idx="282">
                  <c:v>44631</c:v>
                </c:pt>
                <c:pt idx="283">
                  <c:v>44632</c:v>
                </c:pt>
                <c:pt idx="284">
                  <c:v>44633</c:v>
                </c:pt>
                <c:pt idx="285">
                  <c:v>44634</c:v>
                </c:pt>
                <c:pt idx="286">
                  <c:v>44635</c:v>
                </c:pt>
                <c:pt idx="287">
                  <c:v>44636</c:v>
                </c:pt>
                <c:pt idx="288">
                  <c:v>44637</c:v>
                </c:pt>
                <c:pt idx="289">
                  <c:v>44638</c:v>
                </c:pt>
                <c:pt idx="290">
                  <c:v>44639</c:v>
                </c:pt>
                <c:pt idx="291">
                  <c:v>44640</c:v>
                </c:pt>
                <c:pt idx="292">
                  <c:v>44641</c:v>
                </c:pt>
                <c:pt idx="293">
                  <c:v>44642</c:v>
                </c:pt>
                <c:pt idx="294">
                  <c:v>44643</c:v>
                </c:pt>
                <c:pt idx="295">
                  <c:v>44644</c:v>
                </c:pt>
                <c:pt idx="296">
                  <c:v>44645</c:v>
                </c:pt>
                <c:pt idx="297">
                  <c:v>44646</c:v>
                </c:pt>
                <c:pt idx="298">
                  <c:v>44647</c:v>
                </c:pt>
                <c:pt idx="299">
                  <c:v>44648</c:v>
                </c:pt>
                <c:pt idx="300">
                  <c:v>44649</c:v>
                </c:pt>
                <c:pt idx="301">
                  <c:v>44650</c:v>
                </c:pt>
                <c:pt idx="302">
                  <c:v>44651</c:v>
                </c:pt>
                <c:pt idx="303">
                  <c:v>44652</c:v>
                </c:pt>
                <c:pt idx="304">
                  <c:v>44653</c:v>
                </c:pt>
                <c:pt idx="305">
                  <c:v>44654</c:v>
                </c:pt>
                <c:pt idx="306">
                  <c:v>44655</c:v>
                </c:pt>
                <c:pt idx="307">
                  <c:v>44656</c:v>
                </c:pt>
                <c:pt idx="308">
                  <c:v>44657</c:v>
                </c:pt>
                <c:pt idx="309">
                  <c:v>44658</c:v>
                </c:pt>
                <c:pt idx="310">
                  <c:v>44659</c:v>
                </c:pt>
                <c:pt idx="311">
                  <c:v>44660</c:v>
                </c:pt>
                <c:pt idx="312">
                  <c:v>44661</c:v>
                </c:pt>
                <c:pt idx="313">
                  <c:v>44662</c:v>
                </c:pt>
                <c:pt idx="314">
                  <c:v>44663</c:v>
                </c:pt>
                <c:pt idx="315">
                  <c:v>44664</c:v>
                </c:pt>
                <c:pt idx="316">
                  <c:v>44665</c:v>
                </c:pt>
                <c:pt idx="317">
                  <c:v>44666</c:v>
                </c:pt>
                <c:pt idx="318">
                  <c:v>44667</c:v>
                </c:pt>
                <c:pt idx="319">
                  <c:v>44668</c:v>
                </c:pt>
                <c:pt idx="320">
                  <c:v>44669</c:v>
                </c:pt>
                <c:pt idx="321">
                  <c:v>44670</c:v>
                </c:pt>
                <c:pt idx="322">
                  <c:v>44671</c:v>
                </c:pt>
                <c:pt idx="323">
                  <c:v>44672</c:v>
                </c:pt>
                <c:pt idx="324">
                  <c:v>44673</c:v>
                </c:pt>
                <c:pt idx="325">
                  <c:v>44674</c:v>
                </c:pt>
                <c:pt idx="326">
                  <c:v>44675</c:v>
                </c:pt>
                <c:pt idx="327">
                  <c:v>44676</c:v>
                </c:pt>
                <c:pt idx="328">
                  <c:v>44677</c:v>
                </c:pt>
                <c:pt idx="329">
                  <c:v>44678</c:v>
                </c:pt>
                <c:pt idx="330">
                  <c:v>44679</c:v>
                </c:pt>
                <c:pt idx="331">
                  <c:v>44680</c:v>
                </c:pt>
                <c:pt idx="332">
                  <c:v>44681</c:v>
                </c:pt>
                <c:pt idx="333">
                  <c:v>44682</c:v>
                </c:pt>
                <c:pt idx="334">
                  <c:v>44683</c:v>
                </c:pt>
                <c:pt idx="335">
                  <c:v>44684</c:v>
                </c:pt>
                <c:pt idx="336">
                  <c:v>44685</c:v>
                </c:pt>
                <c:pt idx="337">
                  <c:v>44686</c:v>
                </c:pt>
                <c:pt idx="338">
                  <c:v>44687</c:v>
                </c:pt>
                <c:pt idx="339">
                  <c:v>44688</c:v>
                </c:pt>
                <c:pt idx="340">
                  <c:v>44689</c:v>
                </c:pt>
                <c:pt idx="341">
                  <c:v>44690</c:v>
                </c:pt>
                <c:pt idx="342">
                  <c:v>44691</c:v>
                </c:pt>
                <c:pt idx="343">
                  <c:v>44692</c:v>
                </c:pt>
                <c:pt idx="344">
                  <c:v>44693</c:v>
                </c:pt>
                <c:pt idx="345">
                  <c:v>44694</c:v>
                </c:pt>
                <c:pt idx="346">
                  <c:v>44695</c:v>
                </c:pt>
                <c:pt idx="347">
                  <c:v>44696</c:v>
                </c:pt>
                <c:pt idx="348">
                  <c:v>44697</c:v>
                </c:pt>
                <c:pt idx="349">
                  <c:v>44698</c:v>
                </c:pt>
                <c:pt idx="350">
                  <c:v>44699</c:v>
                </c:pt>
                <c:pt idx="351">
                  <c:v>44700</c:v>
                </c:pt>
                <c:pt idx="352">
                  <c:v>44701</c:v>
                </c:pt>
                <c:pt idx="353">
                  <c:v>44702</c:v>
                </c:pt>
                <c:pt idx="354">
                  <c:v>44703</c:v>
                </c:pt>
                <c:pt idx="355">
                  <c:v>44704</c:v>
                </c:pt>
                <c:pt idx="356">
                  <c:v>44705</c:v>
                </c:pt>
                <c:pt idx="357">
                  <c:v>44706</c:v>
                </c:pt>
                <c:pt idx="358">
                  <c:v>44707</c:v>
                </c:pt>
                <c:pt idx="359">
                  <c:v>44708</c:v>
                </c:pt>
                <c:pt idx="360">
                  <c:v>44709</c:v>
                </c:pt>
                <c:pt idx="361">
                  <c:v>44710</c:v>
                </c:pt>
                <c:pt idx="362">
                  <c:v>44711</c:v>
                </c:pt>
                <c:pt idx="363">
                  <c:v>44712</c:v>
                </c:pt>
                <c:pt idx="364">
                  <c:v>44713</c:v>
                </c:pt>
                <c:pt idx="365">
                  <c:v>44714</c:v>
                </c:pt>
                <c:pt idx="366">
                  <c:v>44715</c:v>
                </c:pt>
                <c:pt idx="367">
                  <c:v>44716</c:v>
                </c:pt>
                <c:pt idx="368">
                  <c:v>44717</c:v>
                </c:pt>
                <c:pt idx="369">
                  <c:v>44718</c:v>
                </c:pt>
                <c:pt idx="370">
                  <c:v>44719</c:v>
                </c:pt>
                <c:pt idx="371">
                  <c:v>44720</c:v>
                </c:pt>
                <c:pt idx="372">
                  <c:v>44721</c:v>
                </c:pt>
                <c:pt idx="373">
                  <c:v>44722</c:v>
                </c:pt>
                <c:pt idx="374">
                  <c:v>44723</c:v>
                </c:pt>
                <c:pt idx="375">
                  <c:v>44724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44730</c:v>
                </c:pt>
                <c:pt idx="382">
                  <c:v>44731</c:v>
                </c:pt>
                <c:pt idx="383">
                  <c:v>44732</c:v>
                </c:pt>
                <c:pt idx="384">
                  <c:v>44733</c:v>
                </c:pt>
                <c:pt idx="385">
                  <c:v>44734</c:v>
                </c:pt>
                <c:pt idx="386">
                  <c:v>44735</c:v>
                </c:pt>
                <c:pt idx="387">
                  <c:v>44736</c:v>
                </c:pt>
                <c:pt idx="388">
                  <c:v>44737</c:v>
                </c:pt>
                <c:pt idx="389">
                  <c:v>44738</c:v>
                </c:pt>
                <c:pt idx="390">
                  <c:v>44739</c:v>
                </c:pt>
                <c:pt idx="391">
                  <c:v>44740</c:v>
                </c:pt>
                <c:pt idx="392">
                  <c:v>44741</c:v>
                </c:pt>
                <c:pt idx="393">
                  <c:v>44742</c:v>
                </c:pt>
              </c:numCache>
            </c:numRef>
          </c:cat>
          <c:val>
            <c:numRef>
              <c:f>'CRRAH Only'!$N$2:$N$395</c:f>
              <c:numCache>
                <c:formatCode>#,##0.00</c:formatCode>
                <c:ptCount val="394"/>
                <c:pt idx="0">
                  <c:v>2868905.2499999995</c:v>
                </c:pt>
                <c:pt idx="1">
                  <c:v>3137278.15</c:v>
                </c:pt>
                <c:pt idx="2">
                  <c:v>3536844.6499999994</c:v>
                </c:pt>
                <c:pt idx="3">
                  <c:v>-14061.290000000003</c:v>
                </c:pt>
                <c:pt idx="4">
                  <c:v>-32867.200000000004</c:v>
                </c:pt>
                <c:pt idx="5">
                  <c:v>-147657.27000000002</c:v>
                </c:pt>
                <c:pt idx="6">
                  <c:v>-364639.57</c:v>
                </c:pt>
                <c:pt idx="7">
                  <c:v>980081.94</c:v>
                </c:pt>
                <c:pt idx="8">
                  <c:v>920297.6</c:v>
                </c:pt>
                <c:pt idx="9">
                  <c:v>838543.35</c:v>
                </c:pt>
                <c:pt idx="10">
                  <c:v>864960.18000000017</c:v>
                </c:pt>
                <c:pt idx="11">
                  <c:v>1012335.4100000001</c:v>
                </c:pt>
                <c:pt idx="12">
                  <c:v>946319.59000000032</c:v>
                </c:pt>
                <c:pt idx="13">
                  <c:v>834681.73</c:v>
                </c:pt>
                <c:pt idx="14">
                  <c:v>1004186.1299999999</c:v>
                </c:pt>
                <c:pt idx="15">
                  <c:v>1306784.5099999998</c:v>
                </c:pt>
                <c:pt idx="16">
                  <c:v>1178337.5299999998</c:v>
                </c:pt>
                <c:pt idx="17">
                  <c:v>-550800.41</c:v>
                </c:pt>
                <c:pt idx="18">
                  <c:v>-664306.11</c:v>
                </c:pt>
                <c:pt idx="19">
                  <c:v>-1143832.2999999998</c:v>
                </c:pt>
                <c:pt idx="20">
                  <c:v>-1707039.9500000002</c:v>
                </c:pt>
                <c:pt idx="21">
                  <c:v>1329458.3599999996</c:v>
                </c:pt>
                <c:pt idx="22">
                  <c:v>1633177.26</c:v>
                </c:pt>
                <c:pt idx="23">
                  <c:v>1697852.3299999994</c:v>
                </c:pt>
                <c:pt idx="24">
                  <c:v>1309051.0199999998</c:v>
                </c:pt>
                <c:pt idx="25">
                  <c:v>1833115.14</c:v>
                </c:pt>
                <c:pt idx="26">
                  <c:v>1804481.06</c:v>
                </c:pt>
                <c:pt idx="27">
                  <c:v>1786146.4299999997</c:v>
                </c:pt>
                <c:pt idx="28">
                  <c:v>2252298.4399999995</c:v>
                </c:pt>
                <c:pt idx="29">
                  <c:v>2993714.04</c:v>
                </c:pt>
                <c:pt idx="30">
                  <c:v>2971570.5199999996</c:v>
                </c:pt>
                <c:pt idx="31">
                  <c:v>-44401.459999999992</c:v>
                </c:pt>
                <c:pt idx="32">
                  <c:v>-28939.05</c:v>
                </c:pt>
                <c:pt idx="33">
                  <c:v>-27604.600000000013</c:v>
                </c:pt>
                <c:pt idx="34">
                  <c:v>-44910.210000000006</c:v>
                </c:pt>
                <c:pt idx="35">
                  <c:v>-69211.800000000017</c:v>
                </c:pt>
                <c:pt idx="36">
                  <c:v>-72814.94</c:v>
                </c:pt>
                <c:pt idx="37">
                  <c:v>-16246.970000000019</c:v>
                </c:pt>
                <c:pt idx="38">
                  <c:v>-57341.969999999994</c:v>
                </c:pt>
                <c:pt idx="39">
                  <c:v>-79077.989999999976</c:v>
                </c:pt>
                <c:pt idx="40">
                  <c:v>-135666.49</c:v>
                </c:pt>
                <c:pt idx="41">
                  <c:v>-199964.91</c:v>
                </c:pt>
                <c:pt idx="42">
                  <c:v>1213663.54</c:v>
                </c:pt>
                <c:pt idx="43">
                  <c:v>1183153.2</c:v>
                </c:pt>
                <c:pt idx="44">
                  <c:v>1070981.9500000002</c:v>
                </c:pt>
                <c:pt idx="45">
                  <c:v>925239.69</c:v>
                </c:pt>
                <c:pt idx="46">
                  <c:v>1111899.47</c:v>
                </c:pt>
                <c:pt idx="47">
                  <c:v>1109805.0199999998</c:v>
                </c:pt>
                <c:pt idx="48">
                  <c:v>1031635.94</c:v>
                </c:pt>
                <c:pt idx="49">
                  <c:v>1132586.7900000003</c:v>
                </c:pt>
                <c:pt idx="50">
                  <c:v>1474980.09</c:v>
                </c:pt>
                <c:pt idx="51">
                  <c:v>1434870.06</c:v>
                </c:pt>
                <c:pt idx="52">
                  <c:v>-193298.37</c:v>
                </c:pt>
                <c:pt idx="53">
                  <c:v>-270235.28000000003</c:v>
                </c:pt>
                <c:pt idx="54">
                  <c:v>-415643.21999999991</c:v>
                </c:pt>
                <c:pt idx="55">
                  <c:v>-663631.97</c:v>
                </c:pt>
                <c:pt idx="56">
                  <c:v>4369208.92</c:v>
                </c:pt>
                <c:pt idx="57">
                  <c:v>4884551.2300000004</c:v>
                </c:pt>
                <c:pt idx="58">
                  <c:v>4822751.75</c:v>
                </c:pt>
                <c:pt idx="59">
                  <c:v>4781583.4200000009</c:v>
                </c:pt>
                <c:pt idx="60">
                  <c:v>4653415.1999999993</c:v>
                </c:pt>
                <c:pt idx="61">
                  <c:v>4539560.21</c:v>
                </c:pt>
                <c:pt idx="62">
                  <c:v>4381461.0100000007</c:v>
                </c:pt>
                <c:pt idx="63">
                  <c:v>4442044.7</c:v>
                </c:pt>
                <c:pt idx="64">
                  <c:v>4995290.3399999989</c:v>
                </c:pt>
                <c:pt idx="65">
                  <c:v>5014635.8999999966</c:v>
                </c:pt>
                <c:pt idx="66">
                  <c:v>-223056.77999999997</c:v>
                </c:pt>
                <c:pt idx="67">
                  <c:v>-564820.89999999991</c:v>
                </c:pt>
                <c:pt idx="68">
                  <c:v>-1050404.1300000001</c:v>
                </c:pt>
                <c:pt idx="69">
                  <c:v>-1636205.9599999997</c:v>
                </c:pt>
                <c:pt idx="70">
                  <c:v>-492410.53</c:v>
                </c:pt>
                <c:pt idx="71">
                  <c:v>225518.38999999987</c:v>
                </c:pt>
                <c:pt idx="72">
                  <c:v>580767.15</c:v>
                </c:pt>
                <c:pt idx="73">
                  <c:v>1022856.0700000001</c:v>
                </c:pt>
                <c:pt idx="74">
                  <c:v>1349587.8999999997</c:v>
                </c:pt>
                <c:pt idx="75">
                  <c:v>1328745.6599999997</c:v>
                </c:pt>
                <c:pt idx="76">
                  <c:v>1271667.98</c:v>
                </c:pt>
                <c:pt idx="77">
                  <c:v>1383557.8900000004</c:v>
                </c:pt>
                <c:pt idx="78">
                  <c:v>1352935.2100000002</c:v>
                </c:pt>
                <c:pt idx="79">
                  <c:v>1009052.09</c:v>
                </c:pt>
                <c:pt idx="80">
                  <c:v>-938386.86</c:v>
                </c:pt>
                <c:pt idx="81">
                  <c:v>-928485.52000000014</c:v>
                </c:pt>
                <c:pt idx="82">
                  <c:v>-1149685.24</c:v>
                </c:pt>
                <c:pt idx="83">
                  <c:v>-1555589.4400000002</c:v>
                </c:pt>
                <c:pt idx="84">
                  <c:v>2287530.7200000002</c:v>
                </c:pt>
                <c:pt idx="85">
                  <c:v>2854876.1500000008</c:v>
                </c:pt>
                <c:pt idx="86">
                  <c:v>3104744.79</c:v>
                </c:pt>
                <c:pt idx="87">
                  <c:v>3401277.7600000007</c:v>
                </c:pt>
                <c:pt idx="88">
                  <c:v>3848336.57</c:v>
                </c:pt>
                <c:pt idx="89">
                  <c:v>3901057.1199999992</c:v>
                </c:pt>
                <c:pt idx="90">
                  <c:v>3866931.9</c:v>
                </c:pt>
                <c:pt idx="91">
                  <c:v>3781735.2499999991</c:v>
                </c:pt>
                <c:pt idx="92">
                  <c:v>3776067.0100000007</c:v>
                </c:pt>
                <c:pt idx="93">
                  <c:v>3816802.3400000012</c:v>
                </c:pt>
                <c:pt idx="94">
                  <c:v>198731.98000000004</c:v>
                </c:pt>
                <c:pt idx="95">
                  <c:v>354344.90999999992</c:v>
                </c:pt>
                <c:pt idx="96">
                  <c:v>2659857.1399999997</c:v>
                </c:pt>
                <c:pt idx="97">
                  <c:v>2660753.35</c:v>
                </c:pt>
                <c:pt idx="98">
                  <c:v>2594747.9500000002</c:v>
                </c:pt>
                <c:pt idx="99">
                  <c:v>2496939.7600000007</c:v>
                </c:pt>
                <c:pt idx="100">
                  <c:v>2817341</c:v>
                </c:pt>
                <c:pt idx="101">
                  <c:v>2748703.439999999</c:v>
                </c:pt>
                <c:pt idx="102">
                  <c:v>3141346.4199999995</c:v>
                </c:pt>
                <c:pt idx="103">
                  <c:v>3191573.7499999991</c:v>
                </c:pt>
                <c:pt idx="104">
                  <c:v>2973993.9099999992</c:v>
                </c:pt>
                <c:pt idx="105">
                  <c:v>2863323.7299999991</c:v>
                </c:pt>
                <c:pt idx="106">
                  <c:v>3048575.3</c:v>
                </c:pt>
                <c:pt idx="107">
                  <c:v>3060686.7800000007</c:v>
                </c:pt>
                <c:pt idx="108">
                  <c:v>674775.75000000047</c:v>
                </c:pt>
                <c:pt idx="109">
                  <c:v>899346.53000000014</c:v>
                </c:pt>
                <c:pt idx="110">
                  <c:v>794933.25000000047</c:v>
                </c:pt>
                <c:pt idx="111">
                  <c:v>141223.88999999993</c:v>
                </c:pt>
                <c:pt idx="112">
                  <c:v>4200356.5999999996</c:v>
                </c:pt>
                <c:pt idx="113">
                  <c:v>4069688.7199999997</c:v>
                </c:pt>
                <c:pt idx="114">
                  <c:v>4350276.6899999995</c:v>
                </c:pt>
                <c:pt idx="115">
                  <c:v>4655285.16</c:v>
                </c:pt>
                <c:pt idx="116">
                  <c:v>5126178.5700000012</c:v>
                </c:pt>
                <c:pt idx="117">
                  <c:v>5100541.4299999988</c:v>
                </c:pt>
                <c:pt idx="118">
                  <c:v>4838352.2700000014</c:v>
                </c:pt>
                <c:pt idx="119">
                  <c:v>4510556.42</c:v>
                </c:pt>
                <c:pt idx="120">
                  <c:v>4452955.169999999</c:v>
                </c:pt>
                <c:pt idx="121">
                  <c:v>4408922.1399999987</c:v>
                </c:pt>
                <c:pt idx="122">
                  <c:v>-99491.200000000026</c:v>
                </c:pt>
                <c:pt idx="123">
                  <c:v>641407.07000000018</c:v>
                </c:pt>
                <c:pt idx="124">
                  <c:v>687760.07000000007</c:v>
                </c:pt>
                <c:pt idx="125">
                  <c:v>549741.96000000008</c:v>
                </c:pt>
                <c:pt idx="126">
                  <c:v>541248.24999999988</c:v>
                </c:pt>
                <c:pt idx="127">
                  <c:v>500711.82000000024</c:v>
                </c:pt>
                <c:pt idx="128">
                  <c:v>355897.88999999978</c:v>
                </c:pt>
                <c:pt idx="129">
                  <c:v>95986.840000000084</c:v>
                </c:pt>
                <c:pt idx="130">
                  <c:v>-78386.249999999971</c:v>
                </c:pt>
                <c:pt idx="131">
                  <c:v>-799454.83</c:v>
                </c:pt>
                <c:pt idx="132">
                  <c:v>-1320772.25</c:v>
                </c:pt>
                <c:pt idx="133">
                  <c:v>101612.69000000034</c:v>
                </c:pt>
                <c:pt idx="134">
                  <c:v>890061.59000000008</c:v>
                </c:pt>
                <c:pt idx="135">
                  <c:v>923699.49</c:v>
                </c:pt>
                <c:pt idx="136">
                  <c:v>1665879.52</c:v>
                </c:pt>
                <c:pt idx="137">
                  <c:v>2446794.12</c:v>
                </c:pt>
                <c:pt idx="138">
                  <c:v>2531099.6500000004</c:v>
                </c:pt>
                <c:pt idx="139">
                  <c:v>2117277.6200000006</c:v>
                </c:pt>
                <c:pt idx="140">
                  <c:v>2104433.4499999997</c:v>
                </c:pt>
                <c:pt idx="141">
                  <c:v>2494529.1400000006</c:v>
                </c:pt>
                <c:pt idx="142">
                  <c:v>2571220.5900000003</c:v>
                </c:pt>
                <c:pt idx="143">
                  <c:v>172546.12999999989</c:v>
                </c:pt>
                <c:pt idx="144">
                  <c:v>-128746.74000000002</c:v>
                </c:pt>
                <c:pt idx="145">
                  <c:v>-525760.3899999999</c:v>
                </c:pt>
                <c:pt idx="146">
                  <c:v>-917296.3899999999</c:v>
                </c:pt>
                <c:pt idx="147">
                  <c:v>9046090.3900000006</c:v>
                </c:pt>
                <c:pt idx="148">
                  <c:v>8951662.0700000003</c:v>
                </c:pt>
                <c:pt idx="149">
                  <c:v>8532794.6900000032</c:v>
                </c:pt>
                <c:pt idx="150">
                  <c:v>9046563.25</c:v>
                </c:pt>
                <c:pt idx="151">
                  <c:v>10045705.999999998</c:v>
                </c:pt>
                <c:pt idx="152">
                  <c:v>9747349.3300000001</c:v>
                </c:pt>
                <c:pt idx="153">
                  <c:v>9493525.8899999987</c:v>
                </c:pt>
                <c:pt idx="154">
                  <c:v>9839861.7700000014</c:v>
                </c:pt>
                <c:pt idx="155">
                  <c:v>10234380.380000001</c:v>
                </c:pt>
                <c:pt idx="156">
                  <c:v>9846071.4699999969</c:v>
                </c:pt>
                <c:pt idx="157">
                  <c:v>-1365016.3700000003</c:v>
                </c:pt>
                <c:pt idx="158">
                  <c:v>-1390212.5900000005</c:v>
                </c:pt>
                <c:pt idx="159">
                  <c:v>-1936893.76</c:v>
                </c:pt>
                <c:pt idx="160">
                  <c:v>-2479731.1500000004</c:v>
                </c:pt>
                <c:pt idx="161">
                  <c:v>1162383.4699999997</c:v>
                </c:pt>
                <c:pt idx="162">
                  <c:v>1962564.0800000005</c:v>
                </c:pt>
                <c:pt idx="163">
                  <c:v>2085560.73</c:v>
                </c:pt>
                <c:pt idx="164">
                  <c:v>1943160.0600000005</c:v>
                </c:pt>
                <c:pt idx="165">
                  <c:v>2031254.77</c:v>
                </c:pt>
                <c:pt idx="166">
                  <c:v>1616448.3600000008</c:v>
                </c:pt>
                <c:pt idx="167">
                  <c:v>1128838.97</c:v>
                </c:pt>
                <c:pt idx="168">
                  <c:v>779231.17999999993</c:v>
                </c:pt>
                <c:pt idx="169">
                  <c:v>1579375.6400000001</c:v>
                </c:pt>
                <c:pt idx="170">
                  <c:v>1714759.0600000003</c:v>
                </c:pt>
                <c:pt idx="171">
                  <c:v>-1436631.6400000004</c:v>
                </c:pt>
                <c:pt idx="172">
                  <c:v>11092861.540000001</c:v>
                </c:pt>
                <c:pt idx="173">
                  <c:v>10798985.840000002</c:v>
                </c:pt>
                <c:pt idx="174">
                  <c:v>10608977.879999999</c:v>
                </c:pt>
                <c:pt idx="175">
                  <c:v>10585933.530000001</c:v>
                </c:pt>
                <c:pt idx="176">
                  <c:v>11221909.07</c:v>
                </c:pt>
                <c:pt idx="177">
                  <c:v>11097007.920000002</c:v>
                </c:pt>
                <c:pt idx="178">
                  <c:v>10918708.849999998</c:v>
                </c:pt>
                <c:pt idx="179">
                  <c:v>10881197.34</c:v>
                </c:pt>
                <c:pt idx="180">
                  <c:v>10873954.690000005</c:v>
                </c:pt>
                <c:pt idx="181">
                  <c:v>10746822.489999998</c:v>
                </c:pt>
                <c:pt idx="182">
                  <c:v>11020446.460000005</c:v>
                </c:pt>
                <c:pt idx="183">
                  <c:v>11855135.210000003</c:v>
                </c:pt>
                <c:pt idx="184">
                  <c:v>11774213.880000003</c:v>
                </c:pt>
                <c:pt idx="185">
                  <c:v>-424591.03000000014</c:v>
                </c:pt>
                <c:pt idx="186">
                  <c:v>-416933.68</c:v>
                </c:pt>
                <c:pt idx="187">
                  <c:v>-868409.26999999979</c:v>
                </c:pt>
                <c:pt idx="188">
                  <c:v>-1345015.8499999999</c:v>
                </c:pt>
                <c:pt idx="189">
                  <c:v>726292.5900000002</c:v>
                </c:pt>
                <c:pt idx="190">
                  <c:v>1233795.21</c:v>
                </c:pt>
                <c:pt idx="191">
                  <c:v>1043296.5499999998</c:v>
                </c:pt>
                <c:pt idx="192">
                  <c:v>359338.86999999988</c:v>
                </c:pt>
                <c:pt idx="193">
                  <c:v>259384.42999999967</c:v>
                </c:pt>
                <c:pt idx="194">
                  <c:v>-407336.19</c:v>
                </c:pt>
                <c:pt idx="195">
                  <c:v>-841247.52000000025</c:v>
                </c:pt>
                <c:pt idx="196">
                  <c:v>-780596.60000000009</c:v>
                </c:pt>
                <c:pt idx="197">
                  <c:v>410698.55999999994</c:v>
                </c:pt>
                <c:pt idx="198">
                  <c:v>371867.88000000012</c:v>
                </c:pt>
                <c:pt idx="199">
                  <c:v>-1762367.08</c:v>
                </c:pt>
                <c:pt idx="200">
                  <c:v>-1327674.5900000001</c:v>
                </c:pt>
                <c:pt idx="201">
                  <c:v>-1492719.3199999998</c:v>
                </c:pt>
                <c:pt idx="202">
                  <c:v>-1517861.3099999996</c:v>
                </c:pt>
                <c:pt idx="203">
                  <c:v>-1071407.9200000002</c:v>
                </c:pt>
                <c:pt idx="204">
                  <c:v>-68975.569999999978</c:v>
                </c:pt>
                <c:pt idx="205">
                  <c:v>-357573.97000000003</c:v>
                </c:pt>
                <c:pt idx="206">
                  <c:v>7360138.0700000012</c:v>
                </c:pt>
                <c:pt idx="207">
                  <c:v>7279030.6899999976</c:v>
                </c:pt>
                <c:pt idx="208">
                  <c:v>6979543</c:v>
                </c:pt>
                <c:pt idx="209">
                  <c:v>6770157.2399999993</c:v>
                </c:pt>
                <c:pt idx="210">
                  <c:v>6594761.6799999997</c:v>
                </c:pt>
                <c:pt idx="211">
                  <c:v>6521638.5899999999</c:v>
                </c:pt>
                <c:pt idx="212">
                  <c:v>7866074.4300000016</c:v>
                </c:pt>
                <c:pt idx="213">
                  <c:v>8073334.6900000013</c:v>
                </c:pt>
                <c:pt idx="214">
                  <c:v>7244494.9199999999</c:v>
                </c:pt>
                <c:pt idx="215">
                  <c:v>7029939.5300000012</c:v>
                </c:pt>
                <c:pt idx="216">
                  <c:v>6615488.6699999999</c:v>
                </c:pt>
                <c:pt idx="217">
                  <c:v>-528954.49</c:v>
                </c:pt>
                <c:pt idx="218">
                  <c:v>-608442.17999999993</c:v>
                </c:pt>
                <c:pt idx="219">
                  <c:v>-474783.36000000004</c:v>
                </c:pt>
                <c:pt idx="220">
                  <c:v>-843289.35</c:v>
                </c:pt>
                <c:pt idx="221">
                  <c:v>-1321451.6499999997</c:v>
                </c:pt>
                <c:pt idx="222">
                  <c:v>-1642991.8099999998</c:v>
                </c:pt>
                <c:pt idx="223">
                  <c:v>861513.72</c:v>
                </c:pt>
                <c:pt idx="224">
                  <c:v>2120969.59</c:v>
                </c:pt>
                <c:pt idx="225">
                  <c:v>2404684.41</c:v>
                </c:pt>
                <c:pt idx="226">
                  <c:v>2183141.5100000002</c:v>
                </c:pt>
                <c:pt idx="227">
                  <c:v>1397946.5899999999</c:v>
                </c:pt>
                <c:pt idx="228">
                  <c:v>1260102.08</c:v>
                </c:pt>
                <c:pt idx="229">
                  <c:v>1002200.12</c:v>
                </c:pt>
                <c:pt idx="230">
                  <c:v>145405.28</c:v>
                </c:pt>
                <c:pt idx="231">
                  <c:v>-554837.1399999999</c:v>
                </c:pt>
                <c:pt idx="232">
                  <c:v>251466.26000000007</c:v>
                </c:pt>
                <c:pt idx="233">
                  <c:v>-1892726.4399999995</c:v>
                </c:pt>
                <c:pt idx="234">
                  <c:v>-1234536.8900000004</c:v>
                </c:pt>
                <c:pt idx="235">
                  <c:v>-1248466.04</c:v>
                </c:pt>
                <c:pt idx="236">
                  <c:v>-1273544.8500000003</c:v>
                </c:pt>
                <c:pt idx="237">
                  <c:v>8279719.1000000006</c:v>
                </c:pt>
                <c:pt idx="238">
                  <c:v>8692966.5899999999</c:v>
                </c:pt>
                <c:pt idx="239">
                  <c:v>8526673.3000000026</c:v>
                </c:pt>
                <c:pt idx="240">
                  <c:v>8382418.830000001</c:v>
                </c:pt>
                <c:pt idx="241">
                  <c:v>8571663.2200000007</c:v>
                </c:pt>
                <c:pt idx="242">
                  <c:v>8354228.5300000012</c:v>
                </c:pt>
                <c:pt idx="243">
                  <c:v>8161774.5900000008</c:v>
                </c:pt>
                <c:pt idx="244">
                  <c:v>8059576.25</c:v>
                </c:pt>
                <c:pt idx="245">
                  <c:v>8348071.1100000013</c:v>
                </c:pt>
                <c:pt idx="246">
                  <c:v>7721745.0600000005</c:v>
                </c:pt>
                <c:pt idx="247">
                  <c:v>-1721808.6599999992</c:v>
                </c:pt>
                <c:pt idx="248">
                  <c:v>-1643434.5399999996</c:v>
                </c:pt>
                <c:pt idx="249">
                  <c:v>-1909717.0499999991</c:v>
                </c:pt>
                <c:pt idx="250">
                  <c:v>-2028633.76</c:v>
                </c:pt>
                <c:pt idx="251">
                  <c:v>1849064.3900000001</c:v>
                </c:pt>
                <c:pt idx="252">
                  <c:v>2958725.23</c:v>
                </c:pt>
                <c:pt idx="253">
                  <c:v>2979059.2100000004</c:v>
                </c:pt>
                <c:pt idx="254">
                  <c:v>2725269.73</c:v>
                </c:pt>
                <c:pt idx="255">
                  <c:v>2114197.58</c:v>
                </c:pt>
                <c:pt idx="256">
                  <c:v>1938299.2400000005</c:v>
                </c:pt>
                <c:pt idx="257">
                  <c:v>1389510.5400000003</c:v>
                </c:pt>
                <c:pt idx="258">
                  <c:v>515169.17999999993</c:v>
                </c:pt>
                <c:pt idx="259">
                  <c:v>1085526.0600000003</c:v>
                </c:pt>
                <c:pt idx="260">
                  <c:v>1039786.2800000001</c:v>
                </c:pt>
                <c:pt idx="261">
                  <c:v>-1566684.9699999997</c:v>
                </c:pt>
                <c:pt idx="262">
                  <c:v>-879895.98999999987</c:v>
                </c:pt>
                <c:pt idx="263">
                  <c:v>-1742182.6700000002</c:v>
                </c:pt>
                <c:pt idx="264">
                  <c:v>-2505059.91</c:v>
                </c:pt>
                <c:pt idx="265">
                  <c:v>2929294.92</c:v>
                </c:pt>
                <c:pt idx="266">
                  <c:v>3816293.2800000007</c:v>
                </c:pt>
                <c:pt idx="267">
                  <c:v>4364065.5199999996</c:v>
                </c:pt>
                <c:pt idx="268">
                  <c:v>4438922.0999999978</c:v>
                </c:pt>
                <c:pt idx="269">
                  <c:v>4697907</c:v>
                </c:pt>
                <c:pt idx="270">
                  <c:v>4657456.2700000033</c:v>
                </c:pt>
                <c:pt idx="271">
                  <c:v>4592667.370000001</c:v>
                </c:pt>
                <c:pt idx="272">
                  <c:v>4711775.5200000014</c:v>
                </c:pt>
                <c:pt idx="273">
                  <c:v>5201617.7100000009</c:v>
                </c:pt>
                <c:pt idx="274">
                  <c:v>5173927.9699999969</c:v>
                </c:pt>
                <c:pt idx="275">
                  <c:v>-378001.78</c:v>
                </c:pt>
                <c:pt idx="276">
                  <c:v>-851847.2200000002</c:v>
                </c:pt>
                <c:pt idx="277">
                  <c:v>-1484187.29</c:v>
                </c:pt>
                <c:pt idx="278">
                  <c:v>-1890369.8600000003</c:v>
                </c:pt>
                <c:pt idx="279">
                  <c:v>860955.3899999999</c:v>
                </c:pt>
                <c:pt idx="280">
                  <c:v>2092981.3500000003</c:v>
                </c:pt>
                <c:pt idx="281">
                  <c:v>2169866.0299999993</c:v>
                </c:pt>
                <c:pt idx="282">
                  <c:v>1719680.9999999998</c:v>
                </c:pt>
                <c:pt idx="283">
                  <c:v>1491267.7299999993</c:v>
                </c:pt>
                <c:pt idx="284">
                  <c:v>571158.04999999993</c:v>
                </c:pt>
                <c:pt idx="285">
                  <c:v>-90182.960000000036</c:v>
                </c:pt>
                <c:pt idx="286">
                  <c:v>139232.75999999995</c:v>
                </c:pt>
                <c:pt idx="287">
                  <c:v>1943349.2699999998</c:v>
                </c:pt>
                <c:pt idx="288">
                  <c:v>1690375.8099999996</c:v>
                </c:pt>
                <c:pt idx="289">
                  <c:v>-1910750.8800000001</c:v>
                </c:pt>
                <c:pt idx="290">
                  <c:v>-1719131.39</c:v>
                </c:pt>
                <c:pt idx="291">
                  <c:v>-2531389.8400000003</c:v>
                </c:pt>
                <c:pt idx="292">
                  <c:v>-3438640.1900000009</c:v>
                </c:pt>
                <c:pt idx="293">
                  <c:v>1571394.2100000004</c:v>
                </c:pt>
                <c:pt idx="294">
                  <c:v>2851723.67</c:v>
                </c:pt>
                <c:pt idx="295">
                  <c:v>3167829.0700000003</c:v>
                </c:pt>
                <c:pt idx="296">
                  <c:v>3409599.7100000014</c:v>
                </c:pt>
                <c:pt idx="297">
                  <c:v>3725655.8399999989</c:v>
                </c:pt>
                <c:pt idx="298">
                  <c:v>3164574.9</c:v>
                </c:pt>
                <c:pt idx="299">
                  <c:v>2363578.91</c:v>
                </c:pt>
                <c:pt idx="300">
                  <c:v>1755838.3599999999</c:v>
                </c:pt>
                <c:pt idx="301">
                  <c:v>2503568.8100000005</c:v>
                </c:pt>
                <c:pt idx="302">
                  <c:v>2898481.6599999997</c:v>
                </c:pt>
                <c:pt idx="303">
                  <c:v>-1437854.5800000003</c:v>
                </c:pt>
                <c:pt idx="304">
                  <c:v>-264919.04000000004</c:v>
                </c:pt>
                <c:pt idx="305">
                  <c:v>-575738.14</c:v>
                </c:pt>
                <c:pt idx="306">
                  <c:v>-827797.41999999993</c:v>
                </c:pt>
                <c:pt idx="307">
                  <c:v>-892886.27</c:v>
                </c:pt>
                <c:pt idx="308">
                  <c:v>-484487.58999999991</c:v>
                </c:pt>
                <c:pt idx="309">
                  <c:v>-649230.42999999993</c:v>
                </c:pt>
                <c:pt idx="310">
                  <c:v>-304437.32000000007</c:v>
                </c:pt>
                <c:pt idx="311">
                  <c:v>7899.0499999999993</c:v>
                </c:pt>
                <c:pt idx="312">
                  <c:v>-364333.93999999977</c:v>
                </c:pt>
                <c:pt idx="313">
                  <c:v>-1214822.5899999999</c:v>
                </c:pt>
                <c:pt idx="314">
                  <c:v>3135546.07</c:v>
                </c:pt>
                <c:pt idx="315">
                  <c:v>3571533.21</c:v>
                </c:pt>
                <c:pt idx="316">
                  <c:v>3630181.2300000004</c:v>
                </c:pt>
                <c:pt idx="317">
                  <c:v>4154404.1600000015</c:v>
                </c:pt>
                <c:pt idx="318">
                  <c:v>5153475.3499999996</c:v>
                </c:pt>
                <c:pt idx="319">
                  <c:v>5004265.5100000016</c:v>
                </c:pt>
                <c:pt idx="320">
                  <c:v>4672710.84</c:v>
                </c:pt>
                <c:pt idx="321">
                  <c:v>4068972.290000001</c:v>
                </c:pt>
                <c:pt idx="322">
                  <c:v>4083396.9099999997</c:v>
                </c:pt>
                <c:pt idx="323">
                  <c:v>3015036.5999999987</c:v>
                </c:pt>
                <c:pt idx="324">
                  <c:v>-2392747.290000001</c:v>
                </c:pt>
                <c:pt idx="325">
                  <c:v>-2417927.7999999998</c:v>
                </c:pt>
                <c:pt idx="326">
                  <c:v>-3056905.8800000013</c:v>
                </c:pt>
                <c:pt idx="327">
                  <c:v>-3690743.76</c:v>
                </c:pt>
                <c:pt idx="328">
                  <c:v>14676370.420000002</c:v>
                </c:pt>
                <c:pt idx="329">
                  <c:v>16625862.639999999</c:v>
                </c:pt>
                <c:pt idx="330">
                  <c:v>15666403.029999999</c:v>
                </c:pt>
                <c:pt idx="331">
                  <c:v>14198972.449999999</c:v>
                </c:pt>
                <c:pt idx="332">
                  <c:v>14705451.529999997</c:v>
                </c:pt>
                <c:pt idx="333">
                  <c:v>13676623.399999995</c:v>
                </c:pt>
                <c:pt idx="334">
                  <c:v>12361202.730000002</c:v>
                </c:pt>
                <c:pt idx="335">
                  <c:v>12643515.819999997</c:v>
                </c:pt>
                <c:pt idx="336">
                  <c:v>15473298.319999998</c:v>
                </c:pt>
                <c:pt idx="337">
                  <c:v>15980883.409999996</c:v>
                </c:pt>
                <c:pt idx="338">
                  <c:v>-1450394.3900000006</c:v>
                </c:pt>
                <c:pt idx="339">
                  <c:v>-1061572.2900000003</c:v>
                </c:pt>
                <c:pt idx="340">
                  <c:v>-2204109.56</c:v>
                </c:pt>
                <c:pt idx="341">
                  <c:v>-3618206.6599999992</c:v>
                </c:pt>
                <c:pt idx="342">
                  <c:v>3068217.9699999993</c:v>
                </c:pt>
                <c:pt idx="343">
                  <c:v>4965238.3699999992</c:v>
                </c:pt>
                <c:pt idx="344">
                  <c:v>5020363.6799999978</c:v>
                </c:pt>
                <c:pt idx="345">
                  <c:v>5258222.82</c:v>
                </c:pt>
                <c:pt idx="346">
                  <c:v>5856089.3300000019</c:v>
                </c:pt>
                <c:pt idx="347">
                  <c:v>4966996.5700000022</c:v>
                </c:pt>
                <c:pt idx="348">
                  <c:v>4091504.3099999987</c:v>
                </c:pt>
                <c:pt idx="349">
                  <c:v>4100790.2899999991</c:v>
                </c:pt>
                <c:pt idx="350">
                  <c:v>5433256.9699999988</c:v>
                </c:pt>
                <c:pt idx="351">
                  <c:v>5303579.07</c:v>
                </c:pt>
                <c:pt idx="352">
                  <c:v>-1954395.4400000004</c:v>
                </c:pt>
                <c:pt idx="353">
                  <c:v>-1236539.8599999999</c:v>
                </c:pt>
                <c:pt idx="354">
                  <c:v>-1320460.46</c:v>
                </c:pt>
                <c:pt idx="355">
                  <c:v>31767996.66</c:v>
                </c:pt>
                <c:pt idx="356">
                  <c:v>31988560.959999997</c:v>
                </c:pt>
                <c:pt idx="357">
                  <c:v>33394181.170000013</c:v>
                </c:pt>
                <c:pt idx="358">
                  <c:v>33482653.579999998</c:v>
                </c:pt>
                <c:pt idx="359">
                  <c:v>33334816.720000006</c:v>
                </c:pt>
                <c:pt idx="360">
                  <c:v>32988321.989999995</c:v>
                </c:pt>
                <c:pt idx="361">
                  <c:v>31812724.959999993</c:v>
                </c:pt>
                <c:pt idx="362">
                  <c:v>31126471.169999991</c:v>
                </c:pt>
                <c:pt idx="363">
                  <c:v>30478947.160000004</c:v>
                </c:pt>
                <c:pt idx="364">
                  <c:v>29326078.730000004</c:v>
                </c:pt>
                <c:pt idx="365">
                  <c:v>31903863.170000002</c:v>
                </c:pt>
                <c:pt idx="366">
                  <c:v>-943192.55</c:v>
                </c:pt>
                <c:pt idx="367">
                  <c:v>-431973.77000000025</c:v>
                </c:pt>
                <c:pt idx="368">
                  <c:v>-668097.01000000013</c:v>
                </c:pt>
                <c:pt idx="369">
                  <c:v>-1357744.0900000003</c:v>
                </c:pt>
                <c:pt idx="370">
                  <c:v>695455.42999999982</c:v>
                </c:pt>
                <c:pt idx="371">
                  <c:v>923490.18</c:v>
                </c:pt>
                <c:pt idx="372">
                  <c:v>836920.6</c:v>
                </c:pt>
                <c:pt idx="373">
                  <c:v>1116842.7799999998</c:v>
                </c:pt>
                <c:pt idx="374">
                  <c:v>1220870.9299999995</c:v>
                </c:pt>
                <c:pt idx="375">
                  <c:v>122914.05000000013</c:v>
                </c:pt>
                <c:pt idx="376">
                  <c:v>-1592187.7899999998</c:v>
                </c:pt>
                <c:pt idx="377">
                  <c:v>-2594789.2600000002</c:v>
                </c:pt>
                <c:pt idx="378">
                  <c:v>-2317323.64</c:v>
                </c:pt>
                <c:pt idx="379">
                  <c:v>-1549243.9300000004</c:v>
                </c:pt>
                <c:pt idx="380">
                  <c:v>-3043406.5800000005</c:v>
                </c:pt>
                <c:pt idx="381">
                  <c:v>-1638272.88</c:v>
                </c:pt>
                <c:pt idx="382">
                  <c:v>-2068578.05</c:v>
                </c:pt>
                <c:pt idx="383">
                  <c:v>-2678012.15</c:v>
                </c:pt>
                <c:pt idx="384">
                  <c:v>9204179.9600000028</c:v>
                </c:pt>
                <c:pt idx="385">
                  <c:v>10415189.770000001</c:v>
                </c:pt>
                <c:pt idx="386">
                  <c:v>10777046.810000001</c:v>
                </c:pt>
                <c:pt idx="387">
                  <c:v>10569790.59</c:v>
                </c:pt>
                <c:pt idx="388">
                  <c:v>10489049.000000006</c:v>
                </c:pt>
                <c:pt idx="389">
                  <c:v>10358028.850000003</c:v>
                </c:pt>
                <c:pt idx="390">
                  <c:v>10317159.280000003</c:v>
                </c:pt>
                <c:pt idx="391">
                  <c:v>10450504.569999998</c:v>
                </c:pt>
                <c:pt idx="392">
                  <c:v>11245210.969999999</c:v>
                </c:pt>
                <c:pt idx="393">
                  <c:v>11227260.5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C5-4183-894B-0F342C0402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0997952"/>
        <c:axId val="890987552"/>
      </c:lineChart>
      <c:dateAx>
        <c:axId val="890997952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87552"/>
        <c:crosses val="autoZero"/>
        <c:auto val="1"/>
        <c:lblOffset val="100"/>
        <c:baseTimeUnit val="days"/>
      </c:dateAx>
      <c:valAx>
        <c:axId val="89098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979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7952478731905355E-2"/>
                <c:y val="0.36243276089012227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/>
                    <a:t>Millions in $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ERCOT</a:t>
            </a:r>
            <a:r>
              <a:rPr lang="en-US" baseline="0"/>
              <a:t> Market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'ERCOT Market'!$G$1</c:f>
              <c:strCache>
                <c:ptCount val="1"/>
                <c:pt idx="0">
                  <c:v> Sum of TPEA </c:v>
                </c:pt>
              </c:strCache>
            </c:strRef>
          </c:tx>
          <c:spPr>
            <a:ln w="28575" cap="rnd">
              <a:solidFill>
                <a:srgbClr val="33BED2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Market'!$F$2:$F$395</c:f>
              <c:numCache>
                <c:formatCode>m/d/yyyy</c:formatCode>
                <c:ptCount val="394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  <c:pt idx="188">
                  <c:v>44536</c:v>
                </c:pt>
                <c:pt idx="189">
                  <c:v>44537</c:v>
                </c:pt>
                <c:pt idx="190">
                  <c:v>44538</c:v>
                </c:pt>
                <c:pt idx="191">
                  <c:v>44539</c:v>
                </c:pt>
                <c:pt idx="192">
                  <c:v>44540</c:v>
                </c:pt>
                <c:pt idx="193">
                  <c:v>44541</c:v>
                </c:pt>
                <c:pt idx="194">
                  <c:v>44542</c:v>
                </c:pt>
                <c:pt idx="195">
                  <c:v>44543</c:v>
                </c:pt>
                <c:pt idx="196">
                  <c:v>44544</c:v>
                </c:pt>
                <c:pt idx="197">
                  <c:v>44545</c:v>
                </c:pt>
                <c:pt idx="198">
                  <c:v>44546</c:v>
                </c:pt>
                <c:pt idx="199">
                  <c:v>44547</c:v>
                </c:pt>
                <c:pt idx="200">
                  <c:v>44548</c:v>
                </c:pt>
                <c:pt idx="201">
                  <c:v>44549</c:v>
                </c:pt>
                <c:pt idx="202">
                  <c:v>44550</c:v>
                </c:pt>
                <c:pt idx="203">
                  <c:v>44551</c:v>
                </c:pt>
                <c:pt idx="204">
                  <c:v>44552</c:v>
                </c:pt>
                <c:pt idx="205">
                  <c:v>44553</c:v>
                </c:pt>
                <c:pt idx="206">
                  <c:v>44554</c:v>
                </c:pt>
                <c:pt idx="207">
                  <c:v>44555</c:v>
                </c:pt>
                <c:pt idx="208">
                  <c:v>44556</c:v>
                </c:pt>
                <c:pt idx="209">
                  <c:v>44557</c:v>
                </c:pt>
                <c:pt idx="210">
                  <c:v>44558</c:v>
                </c:pt>
                <c:pt idx="211">
                  <c:v>44559</c:v>
                </c:pt>
                <c:pt idx="212">
                  <c:v>44560</c:v>
                </c:pt>
                <c:pt idx="213">
                  <c:v>44561</c:v>
                </c:pt>
                <c:pt idx="214">
                  <c:v>44563</c:v>
                </c:pt>
                <c:pt idx="215">
                  <c:v>44564</c:v>
                </c:pt>
                <c:pt idx="216">
                  <c:v>44565</c:v>
                </c:pt>
                <c:pt idx="217">
                  <c:v>44566</c:v>
                </c:pt>
                <c:pt idx="218">
                  <c:v>44567</c:v>
                </c:pt>
                <c:pt idx="219">
                  <c:v>44568</c:v>
                </c:pt>
                <c:pt idx="220">
                  <c:v>44569</c:v>
                </c:pt>
                <c:pt idx="221">
                  <c:v>44570</c:v>
                </c:pt>
                <c:pt idx="222">
                  <c:v>44571</c:v>
                </c:pt>
                <c:pt idx="223">
                  <c:v>44572</c:v>
                </c:pt>
                <c:pt idx="224">
                  <c:v>44573</c:v>
                </c:pt>
                <c:pt idx="225">
                  <c:v>44574</c:v>
                </c:pt>
                <c:pt idx="226">
                  <c:v>44575</c:v>
                </c:pt>
                <c:pt idx="227">
                  <c:v>44576</c:v>
                </c:pt>
                <c:pt idx="228">
                  <c:v>44577</c:v>
                </c:pt>
                <c:pt idx="229">
                  <c:v>44578</c:v>
                </c:pt>
                <c:pt idx="230">
                  <c:v>44579</c:v>
                </c:pt>
                <c:pt idx="231">
                  <c:v>44580</c:v>
                </c:pt>
                <c:pt idx="232">
                  <c:v>44581</c:v>
                </c:pt>
                <c:pt idx="233">
                  <c:v>44582</c:v>
                </c:pt>
                <c:pt idx="234">
                  <c:v>44583</c:v>
                </c:pt>
                <c:pt idx="235">
                  <c:v>44584</c:v>
                </c:pt>
                <c:pt idx="236">
                  <c:v>44585</c:v>
                </c:pt>
                <c:pt idx="237">
                  <c:v>44586</c:v>
                </c:pt>
                <c:pt idx="238">
                  <c:v>44587</c:v>
                </c:pt>
                <c:pt idx="239">
                  <c:v>44588</c:v>
                </c:pt>
                <c:pt idx="240">
                  <c:v>44589</c:v>
                </c:pt>
                <c:pt idx="241">
                  <c:v>44590</c:v>
                </c:pt>
                <c:pt idx="242">
                  <c:v>44591</c:v>
                </c:pt>
                <c:pt idx="243">
                  <c:v>44592</c:v>
                </c:pt>
                <c:pt idx="244">
                  <c:v>44593</c:v>
                </c:pt>
                <c:pt idx="245">
                  <c:v>44594</c:v>
                </c:pt>
                <c:pt idx="246">
                  <c:v>44595</c:v>
                </c:pt>
                <c:pt idx="247">
                  <c:v>44596</c:v>
                </c:pt>
                <c:pt idx="248">
                  <c:v>44597</c:v>
                </c:pt>
                <c:pt idx="249">
                  <c:v>44598</c:v>
                </c:pt>
                <c:pt idx="250">
                  <c:v>44599</c:v>
                </c:pt>
                <c:pt idx="251">
                  <c:v>44600</c:v>
                </c:pt>
                <c:pt idx="252">
                  <c:v>44601</c:v>
                </c:pt>
                <c:pt idx="253">
                  <c:v>44602</c:v>
                </c:pt>
                <c:pt idx="254">
                  <c:v>44603</c:v>
                </c:pt>
                <c:pt idx="255">
                  <c:v>44604</c:v>
                </c:pt>
                <c:pt idx="256">
                  <c:v>44605</c:v>
                </c:pt>
                <c:pt idx="257">
                  <c:v>44606</c:v>
                </c:pt>
                <c:pt idx="258">
                  <c:v>44607</c:v>
                </c:pt>
                <c:pt idx="259">
                  <c:v>44608</c:v>
                </c:pt>
                <c:pt idx="260">
                  <c:v>44609</c:v>
                </c:pt>
                <c:pt idx="261">
                  <c:v>44610</c:v>
                </c:pt>
                <c:pt idx="262">
                  <c:v>44611</c:v>
                </c:pt>
                <c:pt idx="263">
                  <c:v>44612</c:v>
                </c:pt>
                <c:pt idx="264">
                  <c:v>44613</c:v>
                </c:pt>
                <c:pt idx="265">
                  <c:v>44614</c:v>
                </c:pt>
                <c:pt idx="266">
                  <c:v>44615</c:v>
                </c:pt>
                <c:pt idx="267">
                  <c:v>44616</c:v>
                </c:pt>
                <c:pt idx="268">
                  <c:v>44617</c:v>
                </c:pt>
                <c:pt idx="269">
                  <c:v>44618</c:v>
                </c:pt>
                <c:pt idx="270">
                  <c:v>44619</c:v>
                </c:pt>
                <c:pt idx="271">
                  <c:v>44620</c:v>
                </c:pt>
                <c:pt idx="272">
                  <c:v>44621</c:v>
                </c:pt>
                <c:pt idx="273">
                  <c:v>44622</c:v>
                </c:pt>
                <c:pt idx="274">
                  <c:v>44623</c:v>
                </c:pt>
                <c:pt idx="275">
                  <c:v>44624</c:v>
                </c:pt>
                <c:pt idx="276">
                  <c:v>44625</c:v>
                </c:pt>
                <c:pt idx="277">
                  <c:v>44626</c:v>
                </c:pt>
                <c:pt idx="278">
                  <c:v>44627</c:v>
                </c:pt>
                <c:pt idx="279">
                  <c:v>44628</c:v>
                </c:pt>
                <c:pt idx="280">
                  <c:v>44629</c:v>
                </c:pt>
                <c:pt idx="281">
                  <c:v>44630</c:v>
                </c:pt>
                <c:pt idx="282">
                  <c:v>44631</c:v>
                </c:pt>
                <c:pt idx="283">
                  <c:v>44632</c:v>
                </c:pt>
                <c:pt idx="284">
                  <c:v>44633</c:v>
                </c:pt>
                <c:pt idx="285">
                  <c:v>44634</c:v>
                </c:pt>
                <c:pt idx="286">
                  <c:v>44635</c:v>
                </c:pt>
                <c:pt idx="287">
                  <c:v>44636</c:v>
                </c:pt>
                <c:pt idx="288">
                  <c:v>44637</c:v>
                </c:pt>
                <c:pt idx="289">
                  <c:v>44638</c:v>
                </c:pt>
                <c:pt idx="290">
                  <c:v>44639</c:v>
                </c:pt>
                <c:pt idx="291">
                  <c:v>44640</c:v>
                </c:pt>
                <c:pt idx="292">
                  <c:v>44641</c:v>
                </c:pt>
                <c:pt idx="293">
                  <c:v>44642</c:v>
                </c:pt>
                <c:pt idx="294">
                  <c:v>44643</c:v>
                </c:pt>
                <c:pt idx="295">
                  <c:v>44644</c:v>
                </c:pt>
                <c:pt idx="296">
                  <c:v>44645</c:v>
                </c:pt>
                <c:pt idx="297">
                  <c:v>44646</c:v>
                </c:pt>
                <c:pt idx="298">
                  <c:v>44647</c:v>
                </c:pt>
                <c:pt idx="299">
                  <c:v>44648</c:v>
                </c:pt>
                <c:pt idx="300">
                  <c:v>44649</c:v>
                </c:pt>
                <c:pt idx="301">
                  <c:v>44650</c:v>
                </c:pt>
                <c:pt idx="302">
                  <c:v>44651</c:v>
                </c:pt>
                <c:pt idx="303">
                  <c:v>44652</c:v>
                </c:pt>
                <c:pt idx="304">
                  <c:v>44653</c:v>
                </c:pt>
                <c:pt idx="305">
                  <c:v>44654</c:v>
                </c:pt>
                <c:pt idx="306">
                  <c:v>44655</c:v>
                </c:pt>
                <c:pt idx="307">
                  <c:v>44656</c:v>
                </c:pt>
                <c:pt idx="308">
                  <c:v>44657</c:v>
                </c:pt>
                <c:pt idx="309">
                  <c:v>44658</c:v>
                </c:pt>
                <c:pt idx="310">
                  <c:v>44659</c:v>
                </c:pt>
                <c:pt idx="311">
                  <c:v>44660</c:v>
                </c:pt>
                <c:pt idx="312">
                  <c:v>44661</c:v>
                </c:pt>
                <c:pt idx="313">
                  <c:v>44662</c:v>
                </c:pt>
                <c:pt idx="314">
                  <c:v>44663</c:v>
                </c:pt>
                <c:pt idx="315">
                  <c:v>44664</c:v>
                </c:pt>
                <c:pt idx="316">
                  <c:v>44665</c:v>
                </c:pt>
                <c:pt idx="317">
                  <c:v>44666</c:v>
                </c:pt>
                <c:pt idx="318">
                  <c:v>44667</c:v>
                </c:pt>
                <c:pt idx="319">
                  <c:v>44668</c:v>
                </c:pt>
                <c:pt idx="320">
                  <c:v>44669</c:v>
                </c:pt>
                <c:pt idx="321">
                  <c:v>44670</c:v>
                </c:pt>
                <c:pt idx="322">
                  <c:v>44671</c:v>
                </c:pt>
                <c:pt idx="323">
                  <c:v>44672</c:v>
                </c:pt>
                <c:pt idx="324">
                  <c:v>44673</c:v>
                </c:pt>
                <c:pt idx="325">
                  <c:v>44674</c:v>
                </c:pt>
                <c:pt idx="326">
                  <c:v>44675</c:v>
                </c:pt>
                <c:pt idx="327">
                  <c:v>44676</c:v>
                </c:pt>
                <c:pt idx="328">
                  <c:v>44677</c:v>
                </c:pt>
                <c:pt idx="329">
                  <c:v>44678</c:v>
                </c:pt>
                <c:pt idx="330">
                  <c:v>44679</c:v>
                </c:pt>
                <c:pt idx="331">
                  <c:v>44680</c:v>
                </c:pt>
                <c:pt idx="332">
                  <c:v>44681</c:v>
                </c:pt>
                <c:pt idx="333">
                  <c:v>44682</c:v>
                </c:pt>
                <c:pt idx="334">
                  <c:v>44683</c:v>
                </c:pt>
                <c:pt idx="335">
                  <c:v>44684</c:v>
                </c:pt>
                <c:pt idx="336">
                  <c:v>44685</c:v>
                </c:pt>
                <c:pt idx="337">
                  <c:v>44686</c:v>
                </c:pt>
                <c:pt idx="338">
                  <c:v>44687</c:v>
                </c:pt>
                <c:pt idx="339">
                  <c:v>44688</c:v>
                </c:pt>
                <c:pt idx="340">
                  <c:v>44689</c:v>
                </c:pt>
                <c:pt idx="341">
                  <c:v>44690</c:v>
                </c:pt>
                <c:pt idx="342">
                  <c:v>44691</c:v>
                </c:pt>
                <c:pt idx="343">
                  <c:v>44692</c:v>
                </c:pt>
                <c:pt idx="344">
                  <c:v>44693</c:v>
                </c:pt>
                <c:pt idx="345">
                  <c:v>44694</c:v>
                </c:pt>
                <c:pt idx="346">
                  <c:v>44695</c:v>
                </c:pt>
                <c:pt idx="347">
                  <c:v>44696</c:v>
                </c:pt>
                <c:pt idx="348">
                  <c:v>44697</c:v>
                </c:pt>
                <c:pt idx="349">
                  <c:v>44698</c:v>
                </c:pt>
                <c:pt idx="350">
                  <c:v>44699</c:v>
                </c:pt>
                <c:pt idx="351">
                  <c:v>44700</c:v>
                </c:pt>
                <c:pt idx="352">
                  <c:v>44701</c:v>
                </c:pt>
                <c:pt idx="353">
                  <c:v>44702</c:v>
                </c:pt>
                <c:pt idx="354">
                  <c:v>44703</c:v>
                </c:pt>
                <c:pt idx="355">
                  <c:v>44704</c:v>
                </c:pt>
                <c:pt idx="356">
                  <c:v>44705</c:v>
                </c:pt>
                <c:pt idx="357">
                  <c:v>44706</c:v>
                </c:pt>
                <c:pt idx="358">
                  <c:v>44707</c:v>
                </c:pt>
                <c:pt idx="359">
                  <c:v>44708</c:v>
                </c:pt>
                <c:pt idx="360">
                  <c:v>44709</c:v>
                </c:pt>
                <c:pt idx="361">
                  <c:v>44710</c:v>
                </c:pt>
                <c:pt idx="362">
                  <c:v>44711</c:v>
                </c:pt>
                <c:pt idx="363">
                  <c:v>44712</c:v>
                </c:pt>
                <c:pt idx="364">
                  <c:v>44713</c:v>
                </c:pt>
                <c:pt idx="365">
                  <c:v>44714</c:v>
                </c:pt>
                <c:pt idx="366">
                  <c:v>44715</c:v>
                </c:pt>
                <c:pt idx="367">
                  <c:v>44716</c:v>
                </c:pt>
                <c:pt idx="368">
                  <c:v>44717</c:v>
                </c:pt>
                <c:pt idx="369">
                  <c:v>44718</c:v>
                </c:pt>
                <c:pt idx="370">
                  <c:v>44719</c:v>
                </c:pt>
                <c:pt idx="371">
                  <c:v>44720</c:v>
                </c:pt>
                <c:pt idx="372">
                  <c:v>44721</c:v>
                </c:pt>
                <c:pt idx="373">
                  <c:v>44722</c:v>
                </c:pt>
                <c:pt idx="374">
                  <c:v>44723</c:v>
                </c:pt>
                <c:pt idx="375">
                  <c:v>44724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44730</c:v>
                </c:pt>
                <c:pt idx="382">
                  <c:v>44731</c:v>
                </c:pt>
                <c:pt idx="383">
                  <c:v>44732</c:v>
                </c:pt>
                <c:pt idx="384">
                  <c:v>44733</c:v>
                </c:pt>
                <c:pt idx="385">
                  <c:v>44734</c:v>
                </c:pt>
                <c:pt idx="386">
                  <c:v>44735</c:v>
                </c:pt>
                <c:pt idx="387">
                  <c:v>44736</c:v>
                </c:pt>
                <c:pt idx="388">
                  <c:v>44737</c:v>
                </c:pt>
                <c:pt idx="389">
                  <c:v>44738</c:v>
                </c:pt>
                <c:pt idx="390">
                  <c:v>44739</c:v>
                </c:pt>
                <c:pt idx="391">
                  <c:v>44740</c:v>
                </c:pt>
                <c:pt idx="392">
                  <c:v>44741</c:v>
                </c:pt>
                <c:pt idx="393">
                  <c:v>44742</c:v>
                </c:pt>
              </c:numCache>
            </c:numRef>
          </c:cat>
          <c:val>
            <c:numRef>
              <c:f>'ERCOT Market'!$G$2:$G$395</c:f>
              <c:numCache>
                <c:formatCode>_(* #,##0_);_(* \(#,##0\);_(* "-"??_);_(@_)</c:formatCode>
                <c:ptCount val="394"/>
                <c:pt idx="0">
                  <c:v>278310508.65000004</c:v>
                </c:pt>
                <c:pt idx="1">
                  <c:v>257438666.49000007</c:v>
                </c:pt>
                <c:pt idx="2">
                  <c:v>254745409.24000007</c:v>
                </c:pt>
                <c:pt idx="3">
                  <c:v>279003127.27000004</c:v>
                </c:pt>
                <c:pt idx="4">
                  <c:v>285363969.56</c:v>
                </c:pt>
                <c:pt idx="5">
                  <c:v>282109139.61000001</c:v>
                </c:pt>
                <c:pt idx="6">
                  <c:v>265417779.73000002</c:v>
                </c:pt>
                <c:pt idx="7">
                  <c:v>276736883.01999998</c:v>
                </c:pt>
                <c:pt idx="8">
                  <c:v>248819512.75</c:v>
                </c:pt>
                <c:pt idx="9">
                  <c:v>257730503.07000008</c:v>
                </c:pt>
                <c:pt idx="10">
                  <c:v>270125978.16000009</c:v>
                </c:pt>
                <c:pt idx="11">
                  <c:v>250927207.59999999</c:v>
                </c:pt>
                <c:pt idx="12">
                  <c:v>253204187.64000005</c:v>
                </c:pt>
                <c:pt idx="13">
                  <c:v>277315933.79000002</c:v>
                </c:pt>
                <c:pt idx="14">
                  <c:v>555651129.16000009</c:v>
                </c:pt>
                <c:pt idx="15">
                  <c:v>344891991.41000009</c:v>
                </c:pt>
                <c:pt idx="16">
                  <c:v>308673177.66000009</c:v>
                </c:pt>
                <c:pt idx="17">
                  <c:v>333063309.53000003</c:v>
                </c:pt>
                <c:pt idx="18">
                  <c:v>355464224.33000004</c:v>
                </c:pt>
                <c:pt idx="19">
                  <c:v>357116542.76999998</c:v>
                </c:pt>
                <c:pt idx="20">
                  <c:v>316202626.25</c:v>
                </c:pt>
                <c:pt idx="21">
                  <c:v>278314474.91000003</c:v>
                </c:pt>
                <c:pt idx="22">
                  <c:v>272542066.16000003</c:v>
                </c:pt>
                <c:pt idx="23">
                  <c:v>284266061.86000001</c:v>
                </c:pt>
                <c:pt idx="24">
                  <c:v>294011691.35000002</c:v>
                </c:pt>
                <c:pt idx="25">
                  <c:v>313338508.85000008</c:v>
                </c:pt>
                <c:pt idx="26">
                  <c:v>312758755.83000004</c:v>
                </c:pt>
                <c:pt idx="27">
                  <c:v>310060286.80000007</c:v>
                </c:pt>
                <c:pt idx="28">
                  <c:v>292858470.35000002</c:v>
                </c:pt>
                <c:pt idx="29">
                  <c:v>301973541.87</c:v>
                </c:pt>
                <c:pt idx="30">
                  <c:v>317338151.37</c:v>
                </c:pt>
                <c:pt idx="31">
                  <c:v>336483809.79999995</c:v>
                </c:pt>
                <c:pt idx="32">
                  <c:v>352806755.31000006</c:v>
                </c:pt>
                <c:pt idx="33">
                  <c:v>358224436.37</c:v>
                </c:pt>
                <c:pt idx="34">
                  <c:v>359231904.38000005</c:v>
                </c:pt>
                <c:pt idx="35">
                  <c:v>357275768.29000008</c:v>
                </c:pt>
                <c:pt idx="36">
                  <c:v>317200813.5</c:v>
                </c:pt>
                <c:pt idx="37">
                  <c:v>312493323.82000005</c:v>
                </c:pt>
                <c:pt idx="38">
                  <c:v>324374494.31999999</c:v>
                </c:pt>
                <c:pt idx="39">
                  <c:v>318326686.73000008</c:v>
                </c:pt>
                <c:pt idx="40">
                  <c:v>325566468.35000002</c:v>
                </c:pt>
                <c:pt idx="41">
                  <c:v>329385875.62000006</c:v>
                </c:pt>
                <c:pt idx="42">
                  <c:v>314270218.36999995</c:v>
                </c:pt>
                <c:pt idx="43">
                  <c:v>302520917.6099999</c:v>
                </c:pt>
                <c:pt idx="44">
                  <c:v>318401167.55000001</c:v>
                </c:pt>
                <c:pt idx="45">
                  <c:v>353813248.52999991</c:v>
                </c:pt>
                <c:pt idx="46">
                  <c:v>371870046.84999996</c:v>
                </c:pt>
                <c:pt idx="47">
                  <c:v>377765057.34999996</c:v>
                </c:pt>
                <c:pt idx="48">
                  <c:v>380542867.50999999</c:v>
                </c:pt>
                <c:pt idx="49">
                  <c:v>403877391.91999996</c:v>
                </c:pt>
                <c:pt idx="50">
                  <c:v>414496612.34999996</c:v>
                </c:pt>
                <c:pt idx="51">
                  <c:v>468204394.09999996</c:v>
                </c:pt>
                <c:pt idx="52">
                  <c:v>499077503.80999988</c:v>
                </c:pt>
                <c:pt idx="53">
                  <c:v>561898198.80999994</c:v>
                </c:pt>
                <c:pt idx="54">
                  <c:v>569466335.11000001</c:v>
                </c:pt>
                <c:pt idx="55">
                  <c:v>563761053.91999996</c:v>
                </c:pt>
                <c:pt idx="56">
                  <c:v>490108796.01999986</c:v>
                </c:pt>
                <c:pt idx="57">
                  <c:v>416762694.18999988</c:v>
                </c:pt>
                <c:pt idx="58">
                  <c:v>402673297.22000009</c:v>
                </c:pt>
                <c:pt idx="59">
                  <c:v>402403260.37</c:v>
                </c:pt>
                <c:pt idx="60">
                  <c:v>396896172.57999998</c:v>
                </c:pt>
                <c:pt idx="61">
                  <c:v>395198255.93999994</c:v>
                </c:pt>
                <c:pt idx="62">
                  <c:v>385668915.12999994</c:v>
                </c:pt>
                <c:pt idx="63">
                  <c:v>347087497</c:v>
                </c:pt>
                <c:pt idx="64">
                  <c:v>332348535.29000002</c:v>
                </c:pt>
                <c:pt idx="65">
                  <c:v>337183105.59999996</c:v>
                </c:pt>
                <c:pt idx="66">
                  <c:v>367812648.14999992</c:v>
                </c:pt>
                <c:pt idx="67">
                  <c:v>409299422.19999993</c:v>
                </c:pt>
                <c:pt idx="68">
                  <c:v>415141049.5800001</c:v>
                </c:pt>
                <c:pt idx="69">
                  <c:v>413306680.62</c:v>
                </c:pt>
                <c:pt idx="70">
                  <c:v>390568145.74000001</c:v>
                </c:pt>
                <c:pt idx="71">
                  <c:v>354288591.71999997</c:v>
                </c:pt>
                <c:pt idx="72">
                  <c:v>367329649.28000003</c:v>
                </c:pt>
                <c:pt idx="73">
                  <c:v>344707271.05999994</c:v>
                </c:pt>
                <c:pt idx="74">
                  <c:v>339380159.77999997</c:v>
                </c:pt>
                <c:pt idx="75">
                  <c:v>330376928.60999995</c:v>
                </c:pt>
                <c:pt idx="76">
                  <c:v>318765456.21999991</c:v>
                </c:pt>
                <c:pt idx="77">
                  <c:v>487718037.58000004</c:v>
                </c:pt>
                <c:pt idx="78">
                  <c:v>570073286.51999998</c:v>
                </c:pt>
                <c:pt idx="79">
                  <c:v>610018697.12999988</c:v>
                </c:pt>
                <c:pt idx="80">
                  <c:v>590538041.48000002</c:v>
                </c:pt>
                <c:pt idx="81">
                  <c:v>600221641.31999981</c:v>
                </c:pt>
                <c:pt idx="82">
                  <c:v>604210405.35000002</c:v>
                </c:pt>
                <c:pt idx="83">
                  <c:v>603930236.68999994</c:v>
                </c:pt>
                <c:pt idx="84">
                  <c:v>597632763.32999992</c:v>
                </c:pt>
                <c:pt idx="85">
                  <c:v>572065203.78999984</c:v>
                </c:pt>
                <c:pt idx="86">
                  <c:v>580524182.39999998</c:v>
                </c:pt>
                <c:pt idx="87">
                  <c:v>599701200.42000008</c:v>
                </c:pt>
                <c:pt idx="88">
                  <c:v>609769247.68000007</c:v>
                </c:pt>
                <c:pt idx="89">
                  <c:v>612580361.65999997</c:v>
                </c:pt>
                <c:pt idx="90">
                  <c:v>617178774.16999996</c:v>
                </c:pt>
                <c:pt idx="91">
                  <c:v>613984887.05999994</c:v>
                </c:pt>
                <c:pt idx="92">
                  <c:v>598406573.31999993</c:v>
                </c:pt>
                <c:pt idx="93">
                  <c:v>629487713.81999981</c:v>
                </c:pt>
                <c:pt idx="94">
                  <c:v>648955097.89999998</c:v>
                </c:pt>
                <c:pt idx="95">
                  <c:v>637129191.29999995</c:v>
                </c:pt>
                <c:pt idx="96">
                  <c:v>640731066.94999981</c:v>
                </c:pt>
                <c:pt idx="97">
                  <c:v>641460720.50999999</c:v>
                </c:pt>
                <c:pt idx="98">
                  <c:v>426162593.41999996</c:v>
                </c:pt>
                <c:pt idx="99">
                  <c:v>466516128.99000013</c:v>
                </c:pt>
                <c:pt idx="100">
                  <c:v>443553773.73000002</c:v>
                </c:pt>
                <c:pt idx="101">
                  <c:v>436419920.44</c:v>
                </c:pt>
                <c:pt idx="102">
                  <c:v>438323922.42000002</c:v>
                </c:pt>
                <c:pt idx="103">
                  <c:v>443795138.99000013</c:v>
                </c:pt>
                <c:pt idx="104">
                  <c:v>447339888.75999987</c:v>
                </c:pt>
                <c:pt idx="105">
                  <c:v>466169685.23000014</c:v>
                </c:pt>
                <c:pt idx="106">
                  <c:v>475818690.10000002</c:v>
                </c:pt>
                <c:pt idx="107">
                  <c:v>462189349.95000005</c:v>
                </c:pt>
                <c:pt idx="108">
                  <c:v>471668243.99000001</c:v>
                </c:pt>
                <c:pt idx="109">
                  <c:v>488039239.83999997</c:v>
                </c:pt>
                <c:pt idx="110">
                  <c:v>489658754.9799999</c:v>
                </c:pt>
                <c:pt idx="111">
                  <c:v>486536321.29999995</c:v>
                </c:pt>
                <c:pt idx="112">
                  <c:v>480679271.37000012</c:v>
                </c:pt>
                <c:pt idx="113">
                  <c:v>472055990.20999998</c:v>
                </c:pt>
                <c:pt idx="114">
                  <c:v>462856730.24999994</c:v>
                </c:pt>
                <c:pt idx="115">
                  <c:v>457599271.24000001</c:v>
                </c:pt>
                <c:pt idx="116">
                  <c:v>468799606.8499999</c:v>
                </c:pt>
                <c:pt idx="117">
                  <c:v>472429990.84000003</c:v>
                </c:pt>
                <c:pt idx="118">
                  <c:v>469180003.59999996</c:v>
                </c:pt>
                <c:pt idx="119">
                  <c:v>490084849.8900001</c:v>
                </c:pt>
                <c:pt idx="120">
                  <c:v>492782308.51999992</c:v>
                </c:pt>
                <c:pt idx="121">
                  <c:v>492865138.73000008</c:v>
                </c:pt>
                <c:pt idx="122">
                  <c:v>550698627.17000008</c:v>
                </c:pt>
                <c:pt idx="123">
                  <c:v>548485301.29000008</c:v>
                </c:pt>
                <c:pt idx="124">
                  <c:v>549626787.11999989</c:v>
                </c:pt>
                <c:pt idx="125">
                  <c:v>545525861.91000009</c:v>
                </c:pt>
                <c:pt idx="126">
                  <c:v>539860305.5</c:v>
                </c:pt>
                <c:pt idx="127">
                  <c:v>496917972.5</c:v>
                </c:pt>
                <c:pt idx="128">
                  <c:v>474022718.96999997</c:v>
                </c:pt>
                <c:pt idx="129">
                  <c:v>482968449.0999999</c:v>
                </c:pt>
                <c:pt idx="130">
                  <c:v>479371663.43999994</c:v>
                </c:pt>
                <c:pt idx="131">
                  <c:v>482017940.5</c:v>
                </c:pt>
                <c:pt idx="132">
                  <c:v>480101838.60999995</c:v>
                </c:pt>
                <c:pt idx="133">
                  <c:v>447813663.9799999</c:v>
                </c:pt>
                <c:pt idx="134">
                  <c:v>445374329.06000006</c:v>
                </c:pt>
                <c:pt idx="135">
                  <c:v>446494200.83000004</c:v>
                </c:pt>
                <c:pt idx="136">
                  <c:v>452212432.78999996</c:v>
                </c:pt>
                <c:pt idx="137">
                  <c:v>464017112.50999999</c:v>
                </c:pt>
                <c:pt idx="138">
                  <c:v>460006863.52999997</c:v>
                </c:pt>
                <c:pt idx="139">
                  <c:v>450647934.21000004</c:v>
                </c:pt>
                <c:pt idx="140">
                  <c:v>483170178.6699999</c:v>
                </c:pt>
                <c:pt idx="141">
                  <c:v>500279449.55999994</c:v>
                </c:pt>
                <c:pt idx="142">
                  <c:v>516493765.97000003</c:v>
                </c:pt>
                <c:pt idx="143">
                  <c:v>484059477.38</c:v>
                </c:pt>
                <c:pt idx="144">
                  <c:v>489389296.39999998</c:v>
                </c:pt>
                <c:pt idx="145">
                  <c:v>477187542.74000007</c:v>
                </c:pt>
                <c:pt idx="146">
                  <c:v>472615736.24000007</c:v>
                </c:pt>
                <c:pt idx="147">
                  <c:v>449824396.77000004</c:v>
                </c:pt>
                <c:pt idx="148">
                  <c:v>452455156.25</c:v>
                </c:pt>
                <c:pt idx="149">
                  <c:v>444499575.91999996</c:v>
                </c:pt>
                <c:pt idx="150">
                  <c:v>443387348.50999987</c:v>
                </c:pt>
                <c:pt idx="151">
                  <c:v>437033831.04000008</c:v>
                </c:pt>
                <c:pt idx="152">
                  <c:v>435556730.61000007</c:v>
                </c:pt>
                <c:pt idx="153">
                  <c:v>428709452.63999999</c:v>
                </c:pt>
                <c:pt idx="154">
                  <c:v>428305554.61000007</c:v>
                </c:pt>
                <c:pt idx="155">
                  <c:v>445555690.4600001</c:v>
                </c:pt>
                <c:pt idx="156">
                  <c:v>450601023.26000011</c:v>
                </c:pt>
                <c:pt idx="157">
                  <c:v>509708767.77999997</c:v>
                </c:pt>
                <c:pt idx="158">
                  <c:v>495390072.62000012</c:v>
                </c:pt>
                <c:pt idx="159">
                  <c:v>497053474.35000002</c:v>
                </c:pt>
                <c:pt idx="160">
                  <c:v>484946062.63999987</c:v>
                </c:pt>
                <c:pt idx="161">
                  <c:v>443321735.03999996</c:v>
                </c:pt>
                <c:pt idx="162">
                  <c:v>384530049.81999993</c:v>
                </c:pt>
                <c:pt idx="163">
                  <c:v>398819902.82000005</c:v>
                </c:pt>
                <c:pt idx="164">
                  <c:v>398022062.57000005</c:v>
                </c:pt>
                <c:pt idx="165">
                  <c:v>395595483.3900001</c:v>
                </c:pt>
                <c:pt idx="166">
                  <c:v>382962798.95000005</c:v>
                </c:pt>
                <c:pt idx="167">
                  <c:v>374714991.81999987</c:v>
                </c:pt>
                <c:pt idx="168">
                  <c:v>378434934.25000006</c:v>
                </c:pt>
                <c:pt idx="169">
                  <c:v>356801513.87000012</c:v>
                </c:pt>
                <c:pt idx="170">
                  <c:v>347772469.91000003</c:v>
                </c:pt>
                <c:pt idx="171">
                  <c:v>366782970.62</c:v>
                </c:pt>
                <c:pt idx="172">
                  <c:v>377612373.77999997</c:v>
                </c:pt>
                <c:pt idx="173">
                  <c:v>381775267.4199999</c:v>
                </c:pt>
                <c:pt idx="174">
                  <c:v>371785089.09999996</c:v>
                </c:pt>
                <c:pt idx="175">
                  <c:v>380610541.12</c:v>
                </c:pt>
                <c:pt idx="176">
                  <c:v>376286879.20000005</c:v>
                </c:pt>
                <c:pt idx="177">
                  <c:v>377546278.92000008</c:v>
                </c:pt>
                <c:pt idx="178">
                  <c:v>375777363.38000005</c:v>
                </c:pt>
                <c:pt idx="179">
                  <c:v>383294704.07999998</c:v>
                </c:pt>
                <c:pt idx="180">
                  <c:v>383810269.34000003</c:v>
                </c:pt>
                <c:pt idx="181">
                  <c:v>379020803.93000001</c:v>
                </c:pt>
                <c:pt idx="182">
                  <c:v>370620357.61000001</c:v>
                </c:pt>
                <c:pt idx="183">
                  <c:v>365571169.50000006</c:v>
                </c:pt>
                <c:pt idx="184">
                  <c:v>348938940.37</c:v>
                </c:pt>
                <c:pt idx="185">
                  <c:v>413221697.99000001</c:v>
                </c:pt>
                <c:pt idx="186">
                  <c:v>426059847.67000002</c:v>
                </c:pt>
                <c:pt idx="187">
                  <c:v>426429171.64000005</c:v>
                </c:pt>
                <c:pt idx="188">
                  <c:v>423512752.75</c:v>
                </c:pt>
                <c:pt idx="189">
                  <c:v>385251588.05999994</c:v>
                </c:pt>
                <c:pt idx="190">
                  <c:v>330149351.20999998</c:v>
                </c:pt>
                <c:pt idx="191">
                  <c:v>322578144.99000001</c:v>
                </c:pt>
                <c:pt idx="192">
                  <c:v>332711454.36000001</c:v>
                </c:pt>
                <c:pt idx="193">
                  <c:v>355271592.67999995</c:v>
                </c:pt>
                <c:pt idx="194">
                  <c:v>352548160.48000002</c:v>
                </c:pt>
                <c:pt idx="195">
                  <c:v>349120821.74000007</c:v>
                </c:pt>
                <c:pt idx="196">
                  <c:v>352910289</c:v>
                </c:pt>
                <c:pt idx="197">
                  <c:v>350076309.05999994</c:v>
                </c:pt>
                <c:pt idx="198">
                  <c:v>342770393.74000007</c:v>
                </c:pt>
                <c:pt idx="199">
                  <c:v>367248662.47999996</c:v>
                </c:pt>
                <c:pt idx="200">
                  <c:v>396475666.57999998</c:v>
                </c:pt>
                <c:pt idx="201">
                  <c:v>399209346.04000002</c:v>
                </c:pt>
                <c:pt idx="202">
                  <c:v>393660031.25</c:v>
                </c:pt>
                <c:pt idx="203">
                  <c:v>400048768.47000009</c:v>
                </c:pt>
                <c:pt idx="204">
                  <c:v>389300985.23000002</c:v>
                </c:pt>
                <c:pt idx="205">
                  <c:v>393776453.24000001</c:v>
                </c:pt>
                <c:pt idx="206">
                  <c:v>398246765.06000006</c:v>
                </c:pt>
                <c:pt idx="207">
                  <c:v>406619353.25</c:v>
                </c:pt>
                <c:pt idx="208">
                  <c:v>413313554.28000003</c:v>
                </c:pt>
                <c:pt idx="209">
                  <c:v>413905061.10000008</c:v>
                </c:pt>
                <c:pt idx="210">
                  <c:v>396825981.64999998</c:v>
                </c:pt>
                <c:pt idx="211">
                  <c:v>397872393.19000006</c:v>
                </c:pt>
                <c:pt idx="212">
                  <c:v>397712026.22000009</c:v>
                </c:pt>
                <c:pt idx="213">
                  <c:v>393440413.97000003</c:v>
                </c:pt>
                <c:pt idx="214">
                  <c:v>385945766.35999995</c:v>
                </c:pt>
                <c:pt idx="215">
                  <c:v>366292038.01999998</c:v>
                </c:pt>
                <c:pt idx="216">
                  <c:v>344991326.69000006</c:v>
                </c:pt>
                <c:pt idx="217">
                  <c:v>365253440.01999986</c:v>
                </c:pt>
                <c:pt idx="218">
                  <c:v>361868073.32000005</c:v>
                </c:pt>
                <c:pt idx="219">
                  <c:v>367264680.82999998</c:v>
                </c:pt>
                <c:pt idx="220">
                  <c:v>386357539.72000003</c:v>
                </c:pt>
                <c:pt idx="221">
                  <c:v>392692251.23000002</c:v>
                </c:pt>
                <c:pt idx="222">
                  <c:v>368687415.86000007</c:v>
                </c:pt>
                <c:pt idx="223">
                  <c:v>358360088.89999998</c:v>
                </c:pt>
                <c:pt idx="224">
                  <c:v>408556706.77999997</c:v>
                </c:pt>
                <c:pt idx="225">
                  <c:v>538541174.77999997</c:v>
                </c:pt>
                <c:pt idx="226">
                  <c:v>400289595.95999998</c:v>
                </c:pt>
                <c:pt idx="227">
                  <c:v>434263898.91000009</c:v>
                </c:pt>
                <c:pt idx="228">
                  <c:v>436355216.73000002</c:v>
                </c:pt>
                <c:pt idx="229">
                  <c:v>430588840.98000008</c:v>
                </c:pt>
                <c:pt idx="230">
                  <c:v>435500314.79000008</c:v>
                </c:pt>
                <c:pt idx="231">
                  <c:v>446317469.12</c:v>
                </c:pt>
                <c:pt idx="232">
                  <c:v>393299530.70000005</c:v>
                </c:pt>
                <c:pt idx="233">
                  <c:v>352927236.69999999</c:v>
                </c:pt>
                <c:pt idx="234">
                  <c:v>378044485.64999998</c:v>
                </c:pt>
                <c:pt idx="235">
                  <c:v>380784431.96000004</c:v>
                </c:pt>
                <c:pt idx="236">
                  <c:v>376881158.93000001</c:v>
                </c:pt>
                <c:pt idx="237">
                  <c:v>361802396.89999998</c:v>
                </c:pt>
                <c:pt idx="238">
                  <c:v>352072711.66000003</c:v>
                </c:pt>
                <c:pt idx="239">
                  <c:v>412316704.51000005</c:v>
                </c:pt>
                <c:pt idx="240">
                  <c:v>494305770.17000002</c:v>
                </c:pt>
                <c:pt idx="241">
                  <c:v>635939227.28000021</c:v>
                </c:pt>
                <c:pt idx="242">
                  <c:v>651896633.13</c:v>
                </c:pt>
                <c:pt idx="243">
                  <c:v>652827773.26999998</c:v>
                </c:pt>
                <c:pt idx="244">
                  <c:v>900031364.69000006</c:v>
                </c:pt>
                <c:pt idx="245">
                  <c:v>796960900.30999994</c:v>
                </c:pt>
                <c:pt idx="246">
                  <c:v>789281214.56999993</c:v>
                </c:pt>
                <c:pt idx="247">
                  <c:v>533129240.35000008</c:v>
                </c:pt>
                <c:pt idx="248">
                  <c:v>438620795.50000012</c:v>
                </c:pt>
                <c:pt idx="249">
                  <c:v>436007508.58999997</c:v>
                </c:pt>
                <c:pt idx="250">
                  <c:v>424244444.70999998</c:v>
                </c:pt>
                <c:pt idx="251">
                  <c:v>389707558.08999991</c:v>
                </c:pt>
                <c:pt idx="252">
                  <c:v>352805296.72000009</c:v>
                </c:pt>
                <c:pt idx="253">
                  <c:v>336422710.99000001</c:v>
                </c:pt>
                <c:pt idx="254">
                  <c:v>335550497.66999996</c:v>
                </c:pt>
                <c:pt idx="255">
                  <c:v>335586296.70999998</c:v>
                </c:pt>
                <c:pt idx="256">
                  <c:v>336993646.88</c:v>
                </c:pt>
                <c:pt idx="257">
                  <c:v>336762917.62</c:v>
                </c:pt>
                <c:pt idx="258">
                  <c:v>345976493.5</c:v>
                </c:pt>
                <c:pt idx="259">
                  <c:v>348500009.33999997</c:v>
                </c:pt>
                <c:pt idx="260">
                  <c:v>387297103.17999983</c:v>
                </c:pt>
                <c:pt idx="261">
                  <c:v>416406387.92000008</c:v>
                </c:pt>
                <c:pt idx="262">
                  <c:v>415749885.12</c:v>
                </c:pt>
                <c:pt idx="263">
                  <c:v>416688706.27999997</c:v>
                </c:pt>
                <c:pt idx="264">
                  <c:v>411048597.16999996</c:v>
                </c:pt>
                <c:pt idx="265">
                  <c:v>424002009.26000005</c:v>
                </c:pt>
                <c:pt idx="266">
                  <c:v>387299649.31000006</c:v>
                </c:pt>
                <c:pt idx="267">
                  <c:v>402720084.80000001</c:v>
                </c:pt>
                <c:pt idx="268">
                  <c:v>637130724.08999991</c:v>
                </c:pt>
                <c:pt idx="269">
                  <c:v>639082964.72000015</c:v>
                </c:pt>
                <c:pt idx="270">
                  <c:v>647132955.71000004</c:v>
                </c:pt>
                <c:pt idx="271">
                  <c:v>652567579.78000009</c:v>
                </c:pt>
                <c:pt idx="272">
                  <c:v>636728092.40999997</c:v>
                </c:pt>
                <c:pt idx="273">
                  <c:v>559251397.24000001</c:v>
                </c:pt>
                <c:pt idx="274">
                  <c:v>482038039.89999992</c:v>
                </c:pt>
                <c:pt idx="275">
                  <c:v>488831617.29000014</c:v>
                </c:pt>
                <c:pt idx="276">
                  <c:v>487262147.96000016</c:v>
                </c:pt>
                <c:pt idx="277">
                  <c:v>487244866.53000009</c:v>
                </c:pt>
                <c:pt idx="278">
                  <c:v>483673619.54000008</c:v>
                </c:pt>
                <c:pt idx="279">
                  <c:v>497751138.84999996</c:v>
                </c:pt>
                <c:pt idx="280">
                  <c:v>440757276.11000013</c:v>
                </c:pt>
                <c:pt idx="281">
                  <c:v>408062775.85000002</c:v>
                </c:pt>
                <c:pt idx="282">
                  <c:v>418865857.37000012</c:v>
                </c:pt>
                <c:pt idx="283">
                  <c:v>431531687.50999987</c:v>
                </c:pt>
                <c:pt idx="284">
                  <c:v>430061588.72000009</c:v>
                </c:pt>
                <c:pt idx="285">
                  <c:v>426093113.04000002</c:v>
                </c:pt>
                <c:pt idx="286">
                  <c:v>416208097.52999997</c:v>
                </c:pt>
                <c:pt idx="287">
                  <c:v>430696150.85000002</c:v>
                </c:pt>
                <c:pt idx="288">
                  <c:v>429575130.51999998</c:v>
                </c:pt>
                <c:pt idx="289">
                  <c:v>450462906.14000005</c:v>
                </c:pt>
                <c:pt idx="290">
                  <c:v>468512194.25000012</c:v>
                </c:pt>
                <c:pt idx="291">
                  <c:v>473192702.31000006</c:v>
                </c:pt>
                <c:pt idx="292">
                  <c:v>470641666.59000003</c:v>
                </c:pt>
                <c:pt idx="293">
                  <c:v>487130690.59000003</c:v>
                </c:pt>
                <c:pt idx="294">
                  <c:v>537383386.54000008</c:v>
                </c:pt>
                <c:pt idx="295">
                  <c:v>525590049.84000003</c:v>
                </c:pt>
                <c:pt idx="296">
                  <c:v>538602300.12000012</c:v>
                </c:pt>
                <c:pt idx="297">
                  <c:v>541813881.09000003</c:v>
                </c:pt>
                <c:pt idx="298">
                  <c:v>545685238.25</c:v>
                </c:pt>
                <c:pt idx="299">
                  <c:v>534245645.14999998</c:v>
                </c:pt>
                <c:pt idx="300">
                  <c:v>592494919.30000007</c:v>
                </c:pt>
                <c:pt idx="301">
                  <c:v>585245288.25</c:v>
                </c:pt>
                <c:pt idx="302">
                  <c:v>619552303.21000016</c:v>
                </c:pt>
                <c:pt idx="303">
                  <c:v>599361176.19000018</c:v>
                </c:pt>
                <c:pt idx="304">
                  <c:v>622822281.35000014</c:v>
                </c:pt>
                <c:pt idx="305">
                  <c:v>613012432.17000008</c:v>
                </c:pt>
                <c:pt idx="306">
                  <c:v>603049128.85000002</c:v>
                </c:pt>
                <c:pt idx="307">
                  <c:v>588198408.63000011</c:v>
                </c:pt>
                <c:pt idx="308">
                  <c:v>564684512.63</c:v>
                </c:pt>
                <c:pt idx="309">
                  <c:v>555147547.96000004</c:v>
                </c:pt>
                <c:pt idx="310">
                  <c:v>586523101.53999996</c:v>
                </c:pt>
                <c:pt idx="311">
                  <c:v>598730469.88999999</c:v>
                </c:pt>
                <c:pt idx="312">
                  <c:v>601152607.93999994</c:v>
                </c:pt>
                <c:pt idx="313">
                  <c:v>607707324.66000009</c:v>
                </c:pt>
                <c:pt idx="314">
                  <c:v>592053118.13000011</c:v>
                </c:pt>
                <c:pt idx="315">
                  <c:v>601858512.91999996</c:v>
                </c:pt>
                <c:pt idx="316">
                  <c:v>600510459.00999987</c:v>
                </c:pt>
                <c:pt idx="317">
                  <c:v>584191104.91000021</c:v>
                </c:pt>
                <c:pt idx="318">
                  <c:v>602109311.19000006</c:v>
                </c:pt>
                <c:pt idx="319">
                  <c:v>597221823.51000011</c:v>
                </c:pt>
                <c:pt idx="320">
                  <c:v>575930608.31999993</c:v>
                </c:pt>
                <c:pt idx="321">
                  <c:v>577027350.60000014</c:v>
                </c:pt>
                <c:pt idx="322">
                  <c:v>543198468.56999993</c:v>
                </c:pt>
                <c:pt idx="323">
                  <c:v>550039670.95000005</c:v>
                </c:pt>
                <c:pt idx="324">
                  <c:v>552594873.54000008</c:v>
                </c:pt>
                <c:pt idx="325">
                  <c:v>571195643.9799999</c:v>
                </c:pt>
                <c:pt idx="326">
                  <c:v>552547322.45000005</c:v>
                </c:pt>
                <c:pt idx="327">
                  <c:v>544587890.03999996</c:v>
                </c:pt>
                <c:pt idx="328">
                  <c:v>570744852.63999999</c:v>
                </c:pt>
                <c:pt idx="329">
                  <c:v>554310230.2700001</c:v>
                </c:pt>
                <c:pt idx="330">
                  <c:v>575262848.95000005</c:v>
                </c:pt>
                <c:pt idx="331">
                  <c:v>552795864.96000004</c:v>
                </c:pt>
                <c:pt idx="332">
                  <c:v>580573437.35000002</c:v>
                </c:pt>
                <c:pt idx="333">
                  <c:v>585483901.24000001</c:v>
                </c:pt>
                <c:pt idx="334">
                  <c:v>580329096.09000003</c:v>
                </c:pt>
                <c:pt idx="335">
                  <c:v>796972554.14999998</c:v>
                </c:pt>
                <c:pt idx="336">
                  <c:v>913560419.88000023</c:v>
                </c:pt>
                <c:pt idx="337">
                  <c:v>1073067152.4700001</c:v>
                </c:pt>
                <c:pt idx="338">
                  <c:v>1016074504.23</c:v>
                </c:pt>
                <c:pt idx="339">
                  <c:v>877045447.08000004</c:v>
                </c:pt>
                <c:pt idx="340">
                  <c:v>891256657.00999975</c:v>
                </c:pt>
                <c:pt idx="341">
                  <c:v>881407110.44000006</c:v>
                </c:pt>
                <c:pt idx="342">
                  <c:v>853509812.96999979</c:v>
                </c:pt>
                <c:pt idx="343">
                  <c:v>968659739.72000003</c:v>
                </c:pt>
                <c:pt idx="344">
                  <c:v>927968847.65999997</c:v>
                </c:pt>
                <c:pt idx="345">
                  <c:v>962832273.82000017</c:v>
                </c:pt>
                <c:pt idx="346">
                  <c:v>1043139281.5300001</c:v>
                </c:pt>
                <c:pt idx="347">
                  <c:v>1057874861.0800003</c:v>
                </c:pt>
                <c:pt idx="348">
                  <c:v>1027598788.67</c:v>
                </c:pt>
                <c:pt idx="349">
                  <c:v>1049942848.9699998</c:v>
                </c:pt>
                <c:pt idx="350">
                  <c:v>960417821.04000008</c:v>
                </c:pt>
                <c:pt idx="351">
                  <c:v>901856421.98000002</c:v>
                </c:pt>
                <c:pt idx="352">
                  <c:v>851872092.33000016</c:v>
                </c:pt>
                <c:pt idx="353">
                  <c:v>817010123.06999993</c:v>
                </c:pt>
                <c:pt idx="354">
                  <c:v>833064916.0400002</c:v>
                </c:pt>
                <c:pt idx="355">
                  <c:v>851153682.55999994</c:v>
                </c:pt>
                <c:pt idx="356">
                  <c:v>896415483.85000014</c:v>
                </c:pt>
                <c:pt idx="357">
                  <c:v>972983517.3499999</c:v>
                </c:pt>
                <c:pt idx="358">
                  <c:v>966450039.88999987</c:v>
                </c:pt>
                <c:pt idx="359">
                  <c:v>1040349920.3299999</c:v>
                </c:pt>
                <c:pt idx="360">
                  <c:v>1050200032.3899996</c:v>
                </c:pt>
                <c:pt idx="361">
                  <c:v>1055984072.6700002</c:v>
                </c:pt>
                <c:pt idx="362">
                  <c:v>1058586999.9100002</c:v>
                </c:pt>
                <c:pt idx="363">
                  <c:v>1061789959.3800002</c:v>
                </c:pt>
                <c:pt idx="364">
                  <c:v>899822542.75</c:v>
                </c:pt>
                <c:pt idx="365">
                  <c:v>1000927128.54</c:v>
                </c:pt>
                <c:pt idx="366">
                  <c:v>1346076763.2800002</c:v>
                </c:pt>
                <c:pt idx="367">
                  <c:v>1404355216.9499998</c:v>
                </c:pt>
                <c:pt idx="368">
                  <c:v>1446036088.76</c:v>
                </c:pt>
                <c:pt idx="369">
                  <c:v>1466311592.1399999</c:v>
                </c:pt>
                <c:pt idx="370">
                  <c:v>1696149842.5700004</c:v>
                </c:pt>
                <c:pt idx="371">
                  <c:v>1331623981.7500002</c:v>
                </c:pt>
                <c:pt idx="372">
                  <c:v>1337754507.3800001</c:v>
                </c:pt>
                <c:pt idx="373">
                  <c:v>1246307257.1000001</c:v>
                </c:pt>
                <c:pt idx="374">
                  <c:v>1269985825.7400002</c:v>
                </c:pt>
                <c:pt idx="375">
                  <c:v>1300383912.5800002</c:v>
                </c:pt>
                <c:pt idx="376">
                  <c:v>1291765080.9499998</c:v>
                </c:pt>
                <c:pt idx="377">
                  <c:v>1388783384.9400001</c:v>
                </c:pt>
                <c:pt idx="378">
                  <c:v>1219467661.0599999</c:v>
                </c:pt>
                <c:pt idx="379">
                  <c:v>1214994280.5699999</c:v>
                </c:pt>
                <c:pt idx="380">
                  <c:v>1308137235.5999999</c:v>
                </c:pt>
                <c:pt idx="381">
                  <c:v>1367825973.2500002</c:v>
                </c:pt>
                <c:pt idx="382">
                  <c:v>1391127975.1700001</c:v>
                </c:pt>
                <c:pt idx="383">
                  <c:v>1388105882.1299999</c:v>
                </c:pt>
                <c:pt idx="384">
                  <c:v>1433066930.6900001</c:v>
                </c:pt>
                <c:pt idx="385">
                  <c:v>1466615894.1999998</c:v>
                </c:pt>
                <c:pt idx="386">
                  <c:v>1383605175.7500002</c:v>
                </c:pt>
                <c:pt idx="387">
                  <c:v>1263608799.27</c:v>
                </c:pt>
                <c:pt idx="388">
                  <c:v>1159214977.25</c:v>
                </c:pt>
                <c:pt idx="389">
                  <c:v>1175439312.3200002</c:v>
                </c:pt>
                <c:pt idx="390">
                  <c:v>1177490724.6900003</c:v>
                </c:pt>
                <c:pt idx="391">
                  <c:v>1136885976.1900001</c:v>
                </c:pt>
                <c:pt idx="392">
                  <c:v>1065391499.5</c:v>
                </c:pt>
                <c:pt idx="393">
                  <c:v>1024998867.5800002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F3-42F6-B1D5-A5666D3EA27E}"/>
            </c:ext>
          </c:extLst>
        </c:ser>
        <c:ser>
          <c:idx val="1"/>
          <c:order val="1"/>
          <c:tx>
            <c:strRef>
              <c:f>'ERCOT Market'!$H$1</c:f>
              <c:strCache>
                <c:ptCount val="1"/>
                <c:pt idx="0">
                  <c:v> Sum of Invoice_Exposure </c:v>
                </c:pt>
              </c:strCache>
            </c:strRef>
          </c:tx>
          <c:spPr>
            <a:ln w="28575" cap="rnd">
              <a:solidFill>
                <a:srgbClr val="7C858D"/>
              </a:solidFill>
              <a:round/>
            </a:ln>
            <a:effectLst/>
          </c:spPr>
          <c:marker>
            <c:symbol val="none"/>
          </c:marker>
          <c:cat>
            <c:numRef>
              <c:f>'ERCOT Market'!$F$2:$F$395</c:f>
              <c:numCache>
                <c:formatCode>m/d/yyyy</c:formatCode>
                <c:ptCount val="394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  <c:pt idx="65">
                  <c:v>44413</c:v>
                </c:pt>
                <c:pt idx="66">
                  <c:v>44414</c:v>
                </c:pt>
                <c:pt idx="67">
                  <c:v>44415</c:v>
                </c:pt>
                <c:pt idx="68">
                  <c:v>44416</c:v>
                </c:pt>
                <c:pt idx="69">
                  <c:v>44417</c:v>
                </c:pt>
                <c:pt idx="70">
                  <c:v>44418</c:v>
                </c:pt>
                <c:pt idx="71">
                  <c:v>44419</c:v>
                </c:pt>
                <c:pt idx="72">
                  <c:v>44420</c:v>
                </c:pt>
                <c:pt idx="73">
                  <c:v>44421</c:v>
                </c:pt>
                <c:pt idx="74">
                  <c:v>44422</c:v>
                </c:pt>
                <c:pt idx="75">
                  <c:v>44423</c:v>
                </c:pt>
                <c:pt idx="76">
                  <c:v>44424</c:v>
                </c:pt>
                <c:pt idx="77">
                  <c:v>44425</c:v>
                </c:pt>
                <c:pt idx="78">
                  <c:v>44426</c:v>
                </c:pt>
                <c:pt idx="79">
                  <c:v>44427</c:v>
                </c:pt>
                <c:pt idx="80">
                  <c:v>44428</c:v>
                </c:pt>
                <c:pt idx="81">
                  <c:v>44429</c:v>
                </c:pt>
                <c:pt idx="82">
                  <c:v>44430</c:v>
                </c:pt>
                <c:pt idx="83">
                  <c:v>44431</c:v>
                </c:pt>
                <c:pt idx="84">
                  <c:v>44432</c:v>
                </c:pt>
                <c:pt idx="85">
                  <c:v>44433</c:v>
                </c:pt>
                <c:pt idx="86">
                  <c:v>44434</c:v>
                </c:pt>
                <c:pt idx="87">
                  <c:v>44435</c:v>
                </c:pt>
                <c:pt idx="88">
                  <c:v>44436</c:v>
                </c:pt>
                <c:pt idx="89">
                  <c:v>44437</c:v>
                </c:pt>
                <c:pt idx="90">
                  <c:v>44438</c:v>
                </c:pt>
                <c:pt idx="91">
                  <c:v>44439</c:v>
                </c:pt>
                <c:pt idx="92">
                  <c:v>44440</c:v>
                </c:pt>
                <c:pt idx="93">
                  <c:v>44441</c:v>
                </c:pt>
                <c:pt idx="94">
                  <c:v>44442</c:v>
                </c:pt>
                <c:pt idx="95">
                  <c:v>44443</c:v>
                </c:pt>
                <c:pt idx="96">
                  <c:v>44444</c:v>
                </c:pt>
                <c:pt idx="97">
                  <c:v>44445</c:v>
                </c:pt>
                <c:pt idx="98">
                  <c:v>44446</c:v>
                </c:pt>
                <c:pt idx="99">
                  <c:v>44447</c:v>
                </c:pt>
                <c:pt idx="100">
                  <c:v>44448</c:v>
                </c:pt>
                <c:pt idx="101">
                  <c:v>44449</c:v>
                </c:pt>
                <c:pt idx="102">
                  <c:v>44450</c:v>
                </c:pt>
                <c:pt idx="103">
                  <c:v>44451</c:v>
                </c:pt>
                <c:pt idx="104">
                  <c:v>44452</c:v>
                </c:pt>
                <c:pt idx="105">
                  <c:v>44453</c:v>
                </c:pt>
                <c:pt idx="106">
                  <c:v>44454</c:v>
                </c:pt>
                <c:pt idx="107">
                  <c:v>44455</c:v>
                </c:pt>
                <c:pt idx="108">
                  <c:v>44456</c:v>
                </c:pt>
                <c:pt idx="109">
                  <c:v>44457</c:v>
                </c:pt>
                <c:pt idx="110">
                  <c:v>44458</c:v>
                </c:pt>
                <c:pt idx="111">
                  <c:v>44459</c:v>
                </c:pt>
                <c:pt idx="112">
                  <c:v>44460</c:v>
                </c:pt>
                <c:pt idx="113">
                  <c:v>44461</c:v>
                </c:pt>
                <c:pt idx="114">
                  <c:v>44462</c:v>
                </c:pt>
                <c:pt idx="115">
                  <c:v>44463</c:v>
                </c:pt>
                <c:pt idx="116">
                  <c:v>44464</c:v>
                </c:pt>
                <c:pt idx="117">
                  <c:v>44465</c:v>
                </c:pt>
                <c:pt idx="118">
                  <c:v>44466</c:v>
                </c:pt>
                <c:pt idx="119">
                  <c:v>44467</c:v>
                </c:pt>
                <c:pt idx="120">
                  <c:v>44468</c:v>
                </c:pt>
                <c:pt idx="121">
                  <c:v>44469</c:v>
                </c:pt>
                <c:pt idx="122">
                  <c:v>44470</c:v>
                </c:pt>
                <c:pt idx="123">
                  <c:v>44471</c:v>
                </c:pt>
                <c:pt idx="124">
                  <c:v>44472</c:v>
                </c:pt>
                <c:pt idx="125">
                  <c:v>44473</c:v>
                </c:pt>
                <c:pt idx="126">
                  <c:v>44474</c:v>
                </c:pt>
                <c:pt idx="127">
                  <c:v>44475</c:v>
                </c:pt>
                <c:pt idx="128">
                  <c:v>44476</c:v>
                </c:pt>
                <c:pt idx="129">
                  <c:v>44477</c:v>
                </c:pt>
                <c:pt idx="130">
                  <c:v>44478</c:v>
                </c:pt>
                <c:pt idx="131">
                  <c:v>44479</c:v>
                </c:pt>
                <c:pt idx="132">
                  <c:v>44480</c:v>
                </c:pt>
                <c:pt idx="133">
                  <c:v>44481</c:v>
                </c:pt>
                <c:pt idx="134">
                  <c:v>44482</c:v>
                </c:pt>
                <c:pt idx="135">
                  <c:v>44483</c:v>
                </c:pt>
                <c:pt idx="136">
                  <c:v>44484</c:v>
                </c:pt>
                <c:pt idx="137">
                  <c:v>44485</c:v>
                </c:pt>
                <c:pt idx="138">
                  <c:v>44486</c:v>
                </c:pt>
                <c:pt idx="139">
                  <c:v>44487</c:v>
                </c:pt>
                <c:pt idx="140">
                  <c:v>44488</c:v>
                </c:pt>
                <c:pt idx="141">
                  <c:v>44489</c:v>
                </c:pt>
                <c:pt idx="142">
                  <c:v>44490</c:v>
                </c:pt>
                <c:pt idx="143">
                  <c:v>44491</c:v>
                </c:pt>
                <c:pt idx="144">
                  <c:v>44492</c:v>
                </c:pt>
                <c:pt idx="145">
                  <c:v>44493</c:v>
                </c:pt>
                <c:pt idx="146">
                  <c:v>44494</c:v>
                </c:pt>
                <c:pt idx="147">
                  <c:v>44495</c:v>
                </c:pt>
                <c:pt idx="148">
                  <c:v>44496</c:v>
                </c:pt>
                <c:pt idx="149">
                  <c:v>44497</c:v>
                </c:pt>
                <c:pt idx="150">
                  <c:v>44498</c:v>
                </c:pt>
                <c:pt idx="151">
                  <c:v>44499</c:v>
                </c:pt>
                <c:pt idx="152">
                  <c:v>44500</c:v>
                </c:pt>
                <c:pt idx="153">
                  <c:v>44501</c:v>
                </c:pt>
                <c:pt idx="154">
                  <c:v>44502</c:v>
                </c:pt>
                <c:pt idx="155">
                  <c:v>44503</c:v>
                </c:pt>
                <c:pt idx="156">
                  <c:v>44504</c:v>
                </c:pt>
                <c:pt idx="157">
                  <c:v>44505</c:v>
                </c:pt>
                <c:pt idx="158">
                  <c:v>44506</c:v>
                </c:pt>
                <c:pt idx="159">
                  <c:v>44507</c:v>
                </c:pt>
                <c:pt idx="160">
                  <c:v>44508</c:v>
                </c:pt>
                <c:pt idx="161">
                  <c:v>44509</c:v>
                </c:pt>
                <c:pt idx="162">
                  <c:v>44510</c:v>
                </c:pt>
                <c:pt idx="163">
                  <c:v>44511</c:v>
                </c:pt>
                <c:pt idx="164">
                  <c:v>44512</c:v>
                </c:pt>
                <c:pt idx="165">
                  <c:v>44513</c:v>
                </c:pt>
                <c:pt idx="166">
                  <c:v>44514</c:v>
                </c:pt>
                <c:pt idx="167">
                  <c:v>44515</c:v>
                </c:pt>
                <c:pt idx="168">
                  <c:v>44516</c:v>
                </c:pt>
                <c:pt idx="169">
                  <c:v>44517</c:v>
                </c:pt>
                <c:pt idx="170">
                  <c:v>44518</c:v>
                </c:pt>
                <c:pt idx="171">
                  <c:v>44519</c:v>
                </c:pt>
                <c:pt idx="172">
                  <c:v>44520</c:v>
                </c:pt>
                <c:pt idx="173">
                  <c:v>44521</c:v>
                </c:pt>
                <c:pt idx="174">
                  <c:v>44522</c:v>
                </c:pt>
                <c:pt idx="175">
                  <c:v>44523</c:v>
                </c:pt>
                <c:pt idx="176">
                  <c:v>44524</c:v>
                </c:pt>
                <c:pt idx="177">
                  <c:v>44525</c:v>
                </c:pt>
                <c:pt idx="178">
                  <c:v>44526</c:v>
                </c:pt>
                <c:pt idx="179">
                  <c:v>44527</c:v>
                </c:pt>
                <c:pt idx="180">
                  <c:v>44528</c:v>
                </c:pt>
                <c:pt idx="181">
                  <c:v>44529</c:v>
                </c:pt>
                <c:pt idx="182">
                  <c:v>44530</c:v>
                </c:pt>
                <c:pt idx="183">
                  <c:v>44531</c:v>
                </c:pt>
                <c:pt idx="184">
                  <c:v>44532</c:v>
                </c:pt>
                <c:pt idx="185">
                  <c:v>44533</c:v>
                </c:pt>
                <c:pt idx="186">
                  <c:v>44534</c:v>
                </c:pt>
                <c:pt idx="187">
                  <c:v>44535</c:v>
                </c:pt>
                <c:pt idx="188">
                  <c:v>44536</c:v>
                </c:pt>
                <c:pt idx="189">
                  <c:v>44537</c:v>
                </c:pt>
                <c:pt idx="190">
                  <c:v>44538</c:v>
                </c:pt>
                <c:pt idx="191">
                  <c:v>44539</c:v>
                </c:pt>
                <c:pt idx="192">
                  <c:v>44540</c:v>
                </c:pt>
                <c:pt idx="193">
                  <c:v>44541</c:v>
                </c:pt>
                <c:pt idx="194">
                  <c:v>44542</c:v>
                </c:pt>
                <c:pt idx="195">
                  <c:v>44543</c:v>
                </c:pt>
                <c:pt idx="196">
                  <c:v>44544</c:v>
                </c:pt>
                <c:pt idx="197">
                  <c:v>44545</c:v>
                </c:pt>
                <c:pt idx="198">
                  <c:v>44546</c:v>
                </c:pt>
                <c:pt idx="199">
                  <c:v>44547</c:v>
                </c:pt>
                <c:pt idx="200">
                  <c:v>44548</c:v>
                </c:pt>
                <c:pt idx="201">
                  <c:v>44549</c:v>
                </c:pt>
                <c:pt idx="202">
                  <c:v>44550</c:v>
                </c:pt>
                <c:pt idx="203">
                  <c:v>44551</c:v>
                </c:pt>
                <c:pt idx="204">
                  <c:v>44552</c:v>
                </c:pt>
                <c:pt idx="205">
                  <c:v>44553</c:v>
                </c:pt>
                <c:pt idx="206">
                  <c:v>44554</c:v>
                </c:pt>
                <c:pt idx="207">
                  <c:v>44555</c:v>
                </c:pt>
                <c:pt idx="208">
                  <c:v>44556</c:v>
                </c:pt>
                <c:pt idx="209">
                  <c:v>44557</c:v>
                </c:pt>
                <c:pt idx="210">
                  <c:v>44558</c:v>
                </c:pt>
                <c:pt idx="211">
                  <c:v>44559</c:v>
                </c:pt>
                <c:pt idx="212">
                  <c:v>44560</c:v>
                </c:pt>
                <c:pt idx="213">
                  <c:v>44561</c:v>
                </c:pt>
                <c:pt idx="214">
                  <c:v>44563</c:v>
                </c:pt>
                <c:pt idx="215">
                  <c:v>44564</c:v>
                </c:pt>
                <c:pt idx="216">
                  <c:v>44565</c:v>
                </c:pt>
                <c:pt idx="217">
                  <c:v>44566</c:v>
                </c:pt>
                <c:pt idx="218">
                  <c:v>44567</c:v>
                </c:pt>
                <c:pt idx="219">
                  <c:v>44568</c:v>
                </c:pt>
                <c:pt idx="220">
                  <c:v>44569</c:v>
                </c:pt>
                <c:pt idx="221">
                  <c:v>44570</c:v>
                </c:pt>
                <c:pt idx="222">
                  <c:v>44571</c:v>
                </c:pt>
                <c:pt idx="223">
                  <c:v>44572</c:v>
                </c:pt>
                <c:pt idx="224">
                  <c:v>44573</c:v>
                </c:pt>
                <c:pt idx="225">
                  <c:v>44574</c:v>
                </c:pt>
                <c:pt idx="226">
                  <c:v>44575</c:v>
                </c:pt>
                <c:pt idx="227">
                  <c:v>44576</c:v>
                </c:pt>
                <c:pt idx="228">
                  <c:v>44577</c:v>
                </c:pt>
                <c:pt idx="229">
                  <c:v>44578</c:v>
                </c:pt>
                <c:pt idx="230">
                  <c:v>44579</c:v>
                </c:pt>
                <c:pt idx="231">
                  <c:v>44580</c:v>
                </c:pt>
                <c:pt idx="232">
                  <c:v>44581</c:v>
                </c:pt>
                <c:pt idx="233">
                  <c:v>44582</c:v>
                </c:pt>
                <c:pt idx="234">
                  <c:v>44583</c:v>
                </c:pt>
                <c:pt idx="235">
                  <c:v>44584</c:v>
                </c:pt>
                <c:pt idx="236">
                  <c:v>44585</c:v>
                </c:pt>
                <c:pt idx="237">
                  <c:v>44586</c:v>
                </c:pt>
                <c:pt idx="238">
                  <c:v>44587</c:v>
                </c:pt>
                <c:pt idx="239">
                  <c:v>44588</c:v>
                </c:pt>
                <c:pt idx="240">
                  <c:v>44589</c:v>
                </c:pt>
                <c:pt idx="241">
                  <c:v>44590</c:v>
                </c:pt>
                <c:pt idx="242">
                  <c:v>44591</c:v>
                </c:pt>
                <c:pt idx="243">
                  <c:v>44592</c:v>
                </c:pt>
                <c:pt idx="244">
                  <c:v>44593</c:v>
                </c:pt>
                <c:pt idx="245">
                  <c:v>44594</c:v>
                </c:pt>
                <c:pt idx="246">
                  <c:v>44595</c:v>
                </c:pt>
                <c:pt idx="247">
                  <c:v>44596</c:v>
                </c:pt>
                <c:pt idx="248">
                  <c:v>44597</c:v>
                </c:pt>
                <c:pt idx="249">
                  <c:v>44598</c:v>
                </c:pt>
                <c:pt idx="250">
                  <c:v>44599</c:v>
                </c:pt>
                <c:pt idx="251">
                  <c:v>44600</c:v>
                </c:pt>
                <c:pt idx="252">
                  <c:v>44601</c:v>
                </c:pt>
                <c:pt idx="253">
                  <c:v>44602</c:v>
                </c:pt>
                <c:pt idx="254">
                  <c:v>44603</c:v>
                </c:pt>
                <c:pt idx="255">
                  <c:v>44604</c:v>
                </c:pt>
                <c:pt idx="256">
                  <c:v>44605</c:v>
                </c:pt>
                <c:pt idx="257">
                  <c:v>44606</c:v>
                </c:pt>
                <c:pt idx="258">
                  <c:v>44607</c:v>
                </c:pt>
                <c:pt idx="259">
                  <c:v>44608</c:v>
                </c:pt>
                <c:pt idx="260">
                  <c:v>44609</c:v>
                </c:pt>
                <c:pt idx="261">
                  <c:v>44610</c:v>
                </c:pt>
                <c:pt idx="262">
                  <c:v>44611</c:v>
                </c:pt>
                <c:pt idx="263">
                  <c:v>44612</c:v>
                </c:pt>
                <c:pt idx="264">
                  <c:v>44613</c:v>
                </c:pt>
                <c:pt idx="265">
                  <c:v>44614</c:v>
                </c:pt>
                <c:pt idx="266">
                  <c:v>44615</c:v>
                </c:pt>
                <c:pt idx="267">
                  <c:v>44616</c:v>
                </c:pt>
                <c:pt idx="268">
                  <c:v>44617</c:v>
                </c:pt>
                <c:pt idx="269">
                  <c:v>44618</c:v>
                </c:pt>
                <c:pt idx="270">
                  <c:v>44619</c:v>
                </c:pt>
                <c:pt idx="271">
                  <c:v>44620</c:v>
                </c:pt>
                <c:pt idx="272">
                  <c:v>44621</c:v>
                </c:pt>
                <c:pt idx="273">
                  <c:v>44622</c:v>
                </c:pt>
                <c:pt idx="274">
                  <c:v>44623</c:v>
                </c:pt>
                <c:pt idx="275">
                  <c:v>44624</c:v>
                </c:pt>
                <c:pt idx="276">
                  <c:v>44625</c:v>
                </c:pt>
                <c:pt idx="277">
                  <c:v>44626</c:v>
                </c:pt>
                <c:pt idx="278">
                  <c:v>44627</c:v>
                </c:pt>
                <c:pt idx="279">
                  <c:v>44628</c:v>
                </c:pt>
                <c:pt idx="280">
                  <c:v>44629</c:v>
                </c:pt>
                <c:pt idx="281">
                  <c:v>44630</c:v>
                </c:pt>
                <c:pt idx="282">
                  <c:v>44631</c:v>
                </c:pt>
                <c:pt idx="283">
                  <c:v>44632</c:v>
                </c:pt>
                <c:pt idx="284">
                  <c:v>44633</c:v>
                </c:pt>
                <c:pt idx="285">
                  <c:v>44634</c:v>
                </c:pt>
                <c:pt idx="286">
                  <c:v>44635</c:v>
                </c:pt>
                <c:pt idx="287">
                  <c:v>44636</c:v>
                </c:pt>
                <c:pt idx="288">
                  <c:v>44637</c:v>
                </c:pt>
                <c:pt idx="289">
                  <c:v>44638</c:v>
                </c:pt>
                <c:pt idx="290">
                  <c:v>44639</c:v>
                </c:pt>
                <c:pt idx="291">
                  <c:v>44640</c:v>
                </c:pt>
                <c:pt idx="292">
                  <c:v>44641</c:v>
                </c:pt>
                <c:pt idx="293">
                  <c:v>44642</c:v>
                </c:pt>
                <c:pt idx="294">
                  <c:v>44643</c:v>
                </c:pt>
                <c:pt idx="295">
                  <c:v>44644</c:v>
                </c:pt>
                <c:pt idx="296">
                  <c:v>44645</c:v>
                </c:pt>
                <c:pt idx="297">
                  <c:v>44646</c:v>
                </c:pt>
                <c:pt idx="298">
                  <c:v>44647</c:v>
                </c:pt>
                <c:pt idx="299">
                  <c:v>44648</c:v>
                </c:pt>
                <c:pt idx="300">
                  <c:v>44649</c:v>
                </c:pt>
                <c:pt idx="301">
                  <c:v>44650</c:v>
                </c:pt>
                <c:pt idx="302">
                  <c:v>44651</c:v>
                </c:pt>
                <c:pt idx="303">
                  <c:v>44652</c:v>
                </c:pt>
                <c:pt idx="304">
                  <c:v>44653</c:v>
                </c:pt>
                <c:pt idx="305">
                  <c:v>44654</c:v>
                </c:pt>
                <c:pt idx="306">
                  <c:v>44655</c:v>
                </c:pt>
                <c:pt idx="307">
                  <c:v>44656</c:v>
                </c:pt>
                <c:pt idx="308">
                  <c:v>44657</c:v>
                </c:pt>
                <c:pt idx="309">
                  <c:v>44658</c:v>
                </c:pt>
                <c:pt idx="310">
                  <c:v>44659</c:v>
                </c:pt>
                <c:pt idx="311">
                  <c:v>44660</c:v>
                </c:pt>
                <c:pt idx="312">
                  <c:v>44661</c:v>
                </c:pt>
                <c:pt idx="313">
                  <c:v>44662</c:v>
                </c:pt>
                <c:pt idx="314">
                  <c:v>44663</c:v>
                </c:pt>
                <c:pt idx="315">
                  <c:v>44664</c:v>
                </c:pt>
                <c:pt idx="316">
                  <c:v>44665</c:v>
                </c:pt>
                <c:pt idx="317">
                  <c:v>44666</c:v>
                </c:pt>
                <c:pt idx="318">
                  <c:v>44667</c:v>
                </c:pt>
                <c:pt idx="319">
                  <c:v>44668</c:v>
                </c:pt>
                <c:pt idx="320">
                  <c:v>44669</c:v>
                </c:pt>
                <c:pt idx="321">
                  <c:v>44670</c:v>
                </c:pt>
                <c:pt idx="322">
                  <c:v>44671</c:v>
                </c:pt>
                <c:pt idx="323">
                  <c:v>44672</c:v>
                </c:pt>
                <c:pt idx="324">
                  <c:v>44673</c:v>
                </c:pt>
                <c:pt idx="325">
                  <c:v>44674</c:v>
                </c:pt>
                <c:pt idx="326">
                  <c:v>44675</c:v>
                </c:pt>
                <c:pt idx="327">
                  <c:v>44676</c:v>
                </c:pt>
                <c:pt idx="328">
                  <c:v>44677</c:v>
                </c:pt>
                <c:pt idx="329">
                  <c:v>44678</c:v>
                </c:pt>
                <c:pt idx="330">
                  <c:v>44679</c:v>
                </c:pt>
                <c:pt idx="331">
                  <c:v>44680</c:v>
                </c:pt>
                <c:pt idx="332">
                  <c:v>44681</c:v>
                </c:pt>
                <c:pt idx="333">
                  <c:v>44682</c:v>
                </c:pt>
                <c:pt idx="334">
                  <c:v>44683</c:v>
                </c:pt>
                <c:pt idx="335">
                  <c:v>44684</c:v>
                </c:pt>
                <c:pt idx="336">
                  <c:v>44685</c:v>
                </c:pt>
                <c:pt idx="337">
                  <c:v>44686</c:v>
                </c:pt>
                <c:pt idx="338">
                  <c:v>44687</c:v>
                </c:pt>
                <c:pt idx="339">
                  <c:v>44688</c:v>
                </c:pt>
                <c:pt idx="340">
                  <c:v>44689</c:v>
                </c:pt>
                <c:pt idx="341">
                  <c:v>44690</c:v>
                </c:pt>
                <c:pt idx="342">
                  <c:v>44691</c:v>
                </c:pt>
                <c:pt idx="343">
                  <c:v>44692</c:v>
                </c:pt>
                <c:pt idx="344">
                  <c:v>44693</c:v>
                </c:pt>
                <c:pt idx="345">
                  <c:v>44694</c:v>
                </c:pt>
                <c:pt idx="346">
                  <c:v>44695</c:v>
                </c:pt>
                <c:pt idx="347">
                  <c:v>44696</c:v>
                </c:pt>
                <c:pt idx="348">
                  <c:v>44697</c:v>
                </c:pt>
                <c:pt idx="349">
                  <c:v>44698</c:v>
                </c:pt>
                <c:pt idx="350">
                  <c:v>44699</c:v>
                </c:pt>
                <c:pt idx="351">
                  <c:v>44700</c:v>
                </c:pt>
                <c:pt idx="352">
                  <c:v>44701</c:v>
                </c:pt>
                <c:pt idx="353">
                  <c:v>44702</c:v>
                </c:pt>
                <c:pt idx="354">
                  <c:v>44703</c:v>
                </c:pt>
                <c:pt idx="355">
                  <c:v>44704</c:v>
                </c:pt>
                <c:pt idx="356">
                  <c:v>44705</c:v>
                </c:pt>
                <c:pt idx="357">
                  <c:v>44706</c:v>
                </c:pt>
                <c:pt idx="358">
                  <c:v>44707</c:v>
                </c:pt>
                <c:pt idx="359">
                  <c:v>44708</c:v>
                </c:pt>
                <c:pt idx="360">
                  <c:v>44709</c:v>
                </c:pt>
                <c:pt idx="361">
                  <c:v>44710</c:v>
                </c:pt>
                <c:pt idx="362">
                  <c:v>44711</c:v>
                </c:pt>
                <c:pt idx="363">
                  <c:v>44712</c:v>
                </c:pt>
                <c:pt idx="364">
                  <c:v>44713</c:v>
                </c:pt>
                <c:pt idx="365">
                  <c:v>44714</c:v>
                </c:pt>
                <c:pt idx="366">
                  <c:v>44715</c:v>
                </c:pt>
                <c:pt idx="367">
                  <c:v>44716</c:v>
                </c:pt>
                <c:pt idx="368">
                  <c:v>44717</c:v>
                </c:pt>
                <c:pt idx="369">
                  <c:v>44718</c:v>
                </c:pt>
                <c:pt idx="370">
                  <c:v>44719</c:v>
                </c:pt>
                <c:pt idx="371">
                  <c:v>44720</c:v>
                </c:pt>
                <c:pt idx="372">
                  <c:v>44721</c:v>
                </c:pt>
                <c:pt idx="373">
                  <c:v>44722</c:v>
                </c:pt>
                <c:pt idx="374">
                  <c:v>44723</c:v>
                </c:pt>
                <c:pt idx="375">
                  <c:v>44724</c:v>
                </c:pt>
                <c:pt idx="376">
                  <c:v>44725</c:v>
                </c:pt>
                <c:pt idx="377">
                  <c:v>44726</c:v>
                </c:pt>
                <c:pt idx="378">
                  <c:v>44727</c:v>
                </c:pt>
                <c:pt idx="379">
                  <c:v>44728</c:v>
                </c:pt>
                <c:pt idx="380">
                  <c:v>44729</c:v>
                </c:pt>
                <c:pt idx="381">
                  <c:v>44730</c:v>
                </c:pt>
                <c:pt idx="382">
                  <c:v>44731</c:v>
                </c:pt>
                <c:pt idx="383">
                  <c:v>44732</c:v>
                </c:pt>
                <c:pt idx="384">
                  <c:v>44733</c:v>
                </c:pt>
                <c:pt idx="385">
                  <c:v>44734</c:v>
                </c:pt>
                <c:pt idx="386">
                  <c:v>44735</c:v>
                </c:pt>
                <c:pt idx="387">
                  <c:v>44736</c:v>
                </c:pt>
                <c:pt idx="388">
                  <c:v>44737</c:v>
                </c:pt>
                <c:pt idx="389">
                  <c:v>44738</c:v>
                </c:pt>
                <c:pt idx="390">
                  <c:v>44739</c:v>
                </c:pt>
                <c:pt idx="391">
                  <c:v>44740</c:v>
                </c:pt>
                <c:pt idx="392">
                  <c:v>44741</c:v>
                </c:pt>
                <c:pt idx="393">
                  <c:v>44742</c:v>
                </c:pt>
              </c:numCache>
            </c:numRef>
          </c:cat>
          <c:val>
            <c:numRef>
              <c:f>'ERCOT Market'!$H$2:$H$395</c:f>
              <c:numCache>
                <c:formatCode>_(* #,##0_);_(* \(#,##0\);_(* "-"??_);_(@_)</c:formatCode>
                <c:ptCount val="394"/>
                <c:pt idx="0">
                  <c:v>334241489.76999992</c:v>
                </c:pt>
                <c:pt idx="1">
                  <c:v>320018148.26000005</c:v>
                </c:pt>
                <c:pt idx="2">
                  <c:v>344377846.32999998</c:v>
                </c:pt>
                <c:pt idx="3">
                  <c:v>334033089.91999996</c:v>
                </c:pt>
                <c:pt idx="4">
                  <c:v>382234278.44999987</c:v>
                </c:pt>
                <c:pt idx="5">
                  <c:v>425564745.19</c:v>
                </c:pt>
                <c:pt idx="6">
                  <c:v>394549246.68999994</c:v>
                </c:pt>
                <c:pt idx="7">
                  <c:v>432770168.57000005</c:v>
                </c:pt>
                <c:pt idx="8">
                  <c:v>435486822.06000006</c:v>
                </c:pt>
                <c:pt idx="9">
                  <c:v>440491318.68999994</c:v>
                </c:pt>
                <c:pt idx="10">
                  <c:v>454474018.18000007</c:v>
                </c:pt>
                <c:pt idx="11">
                  <c:v>476615034.0999999</c:v>
                </c:pt>
                <c:pt idx="12">
                  <c:v>506415993.92999995</c:v>
                </c:pt>
                <c:pt idx="13">
                  <c:v>502954151.94999999</c:v>
                </c:pt>
                <c:pt idx="14">
                  <c:v>514777119.20000011</c:v>
                </c:pt>
                <c:pt idx="15">
                  <c:v>514689636.98999989</c:v>
                </c:pt>
                <c:pt idx="16">
                  <c:v>444968336.43000007</c:v>
                </c:pt>
                <c:pt idx="17">
                  <c:v>362408310.68999994</c:v>
                </c:pt>
                <c:pt idx="18">
                  <c:v>381758961.77999997</c:v>
                </c:pt>
                <c:pt idx="19">
                  <c:v>385378626.76999986</c:v>
                </c:pt>
                <c:pt idx="20">
                  <c:v>286640959.38999999</c:v>
                </c:pt>
                <c:pt idx="21">
                  <c:v>254838496.47999996</c:v>
                </c:pt>
                <c:pt idx="22">
                  <c:v>255551691.02000001</c:v>
                </c:pt>
                <c:pt idx="23">
                  <c:v>263895208.55000001</c:v>
                </c:pt>
                <c:pt idx="24">
                  <c:v>259561362.20000005</c:v>
                </c:pt>
                <c:pt idx="25">
                  <c:v>285041748.44999993</c:v>
                </c:pt>
                <c:pt idx="26">
                  <c:v>316034999.19999999</c:v>
                </c:pt>
                <c:pt idx="27">
                  <c:v>314213733.59000003</c:v>
                </c:pt>
                <c:pt idx="28">
                  <c:v>293824069.42999995</c:v>
                </c:pt>
                <c:pt idx="29">
                  <c:v>300422841.30999994</c:v>
                </c:pt>
                <c:pt idx="30">
                  <c:v>311928228.65000004</c:v>
                </c:pt>
                <c:pt idx="31">
                  <c:v>239897192.08000001</c:v>
                </c:pt>
                <c:pt idx="32">
                  <c:v>265024742.35000002</c:v>
                </c:pt>
                <c:pt idx="33">
                  <c:v>288099364.71000004</c:v>
                </c:pt>
                <c:pt idx="34">
                  <c:v>290252549.83999991</c:v>
                </c:pt>
                <c:pt idx="35">
                  <c:v>263612194.47000003</c:v>
                </c:pt>
                <c:pt idx="36">
                  <c:v>247291861.53</c:v>
                </c:pt>
                <c:pt idx="37">
                  <c:v>249421212.76999998</c:v>
                </c:pt>
                <c:pt idx="38">
                  <c:v>277040480.39999998</c:v>
                </c:pt>
                <c:pt idx="39">
                  <c:v>313651424.32000005</c:v>
                </c:pt>
                <c:pt idx="40">
                  <c:v>336331251.95000005</c:v>
                </c:pt>
                <c:pt idx="41">
                  <c:v>285106946.35000002</c:v>
                </c:pt>
                <c:pt idx="42">
                  <c:v>282565049.91000003</c:v>
                </c:pt>
                <c:pt idx="43">
                  <c:v>306266297.16999996</c:v>
                </c:pt>
                <c:pt idx="44">
                  <c:v>325759606.78000003</c:v>
                </c:pt>
                <c:pt idx="45">
                  <c:v>346463791.59000009</c:v>
                </c:pt>
                <c:pt idx="46">
                  <c:v>378263219.31999993</c:v>
                </c:pt>
                <c:pt idx="47">
                  <c:v>423961921.5</c:v>
                </c:pt>
                <c:pt idx="48">
                  <c:v>397740740.1499998</c:v>
                </c:pt>
                <c:pt idx="49">
                  <c:v>416064619.62000006</c:v>
                </c:pt>
                <c:pt idx="50">
                  <c:v>424510899.68999988</c:v>
                </c:pt>
                <c:pt idx="51">
                  <c:v>429491849.53000009</c:v>
                </c:pt>
                <c:pt idx="52">
                  <c:v>439545837.52999991</c:v>
                </c:pt>
                <c:pt idx="53">
                  <c:v>484853476.17999983</c:v>
                </c:pt>
                <c:pt idx="54">
                  <c:v>518374245.63000005</c:v>
                </c:pt>
                <c:pt idx="55">
                  <c:v>486327438.08000004</c:v>
                </c:pt>
                <c:pt idx="56">
                  <c:v>459406450.67999983</c:v>
                </c:pt>
                <c:pt idx="57">
                  <c:v>456407147.46999997</c:v>
                </c:pt>
                <c:pt idx="58">
                  <c:v>436725058.4599998</c:v>
                </c:pt>
                <c:pt idx="59">
                  <c:v>443492465.63999993</c:v>
                </c:pt>
                <c:pt idx="60">
                  <c:v>472448912.83999991</c:v>
                </c:pt>
                <c:pt idx="61">
                  <c:v>511840535.11000007</c:v>
                </c:pt>
                <c:pt idx="62">
                  <c:v>429597168.64999998</c:v>
                </c:pt>
                <c:pt idx="63">
                  <c:v>425861478.41000003</c:v>
                </c:pt>
                <c:pt idx="64">
                  <c:v>440931466.15999997</c:v>
                </c:pt>
                <c:pt idx="65">
                  <c:v>440470367.44</c:v>
                </c:pt>
                <c:pt idx="66">
                  <c:v>386712968.4600001</c:v>
                </c:pt>
                <c:pt idx="67">
                  <c:v>415300298.69000006</c:v>
                </c:pt>
                <c:pt idx="68">
                  <c:v>435398303.44999987</c:v>
                </c:pt>
                <c:pt idx="69">
                  <c:v>379113166.93000013</c:v>
                </c:pt>
                <c:pt idx="70">
                  <c:v>364709095.78000003</c:v>
                </c:pt>
                <c:pt idx="71">
                  <c:v>375252736.93999994</c:v>
                </c:pt>
                <c:pt idx="72">
                  <c:v>381721980.55000001</c:v>
                </c:pt>
                <c:pt idx="73">
                  <c:v>385298550.5999999</c:v>
                </c:pt>
                <c:pt idx="74">
                  <c:v>415216089.25999999</c:v>
                </c:pt>
                <c:pt idx="75">
                  <c:v>453051250.06999999</c:v>
                </c:pt>
                <c:pt idx="76">
                  <c:v>360689190.55000007</c:v>
                </c:pt>
                <c:pt idx="77">
                  <c:v>331687288.46999997</c:v>
                </c:pt>
                <c:pt idx="78">
                  <c:v>326651033.72000009</c:v>
                </c:pt>
                <c:pt idx="79">
                  <c:v>324386257.77000004</c:v>
                </c:pt>
                <c:pt idx="80">
                  <c:v>355539818.99999994</c:v>
                </c:pt>
                <c:pt idx="81">
                  <c:v>414078364.45999998</c:v>
                </c:pt>
                <c:pt idx="82">
                  <c:v>428912963.55000001</c:v>
                </c:pt>
                <c:pt idx="83">
                  <c:v>387958156.34000009</c:v>
                </c:pt>
                <c:pt idx="84">
                  <c:v>372673510.04999995</c:v>
                </c:pt>
                <c:pt idx="85">
                  <c:v>380938836.18000007</c:v>
                </c:pt>
                <c:pt idx="86">
                  <c:v>397645493.17000008</c:v>
                </c:pt>
                <c:pt idx="87">
                  <c:v>409637776.13</c:v>
                </c:pt>
                <c:pt idx="88">
                  <c:v>444038354.36999983</c:v>
                </c:pt>
                <c:pt idx="89">
                  <c:v>474400821.22999996</c:v>
                </c:pt>
                <c:pt idx="90">
                  <c:v>466869208.28999996</c:v>
                </c:pt>
                <c:pt idx="91">
                  <c:v>441085605.92000002</c:v>
                </c:pt>
                <c:pt idx="92">
                  <c:v>430441167.68000013</c:v>
                </c:pt>
                <c:pt idx="93">
                  <c:v>436212233.10000002</c:v>
                </c:pt>
                <c:pt idx="94">
                  <c:v>351575683.90999991</c:v>
                </c:pt>
                <c:pt idx="95">
                  <c:v>381783959.50999999</c:v>
                </c:pt>
                <c:pt idx="96">
                  <c:v>430496304.47000009</c:v>
                </c:pt>
                <c:pt idx="97">
                  <c:v>433788685.77999991</c:v>
                </c:pt>
                <c:pt idx="98">
                  <c:v>389273163.37000006</c:v>
                </c:pt>
                <c:pt idx="99">
                  <c:v>352425661.59999996</c:v>
                </c:pt>
                <c:pt idx="100">
                  <c:v>345116894.69999999</c:v>
                </c:pt>
                <c:pt idx="101">
                  <c:v>346858007.04000008</c:v>
                </c:pt>
                <c:pt idx="102">
                  <c:v>380859673.80000013</c:v>
                </c:pt>
                <c:pt idx="103">
                  <c:v>411653506.55000001</c:v>
                </c:pt>
                <c:pt idx="104">
                  <c:v>366012917.92000002</c:v>
                </c:pt>
                <c:pt idx="105">
                  <c:v>354140260.71999991</c:v>
                </c:pt>
                <c:pt idx="106">
                  <c:v>357265788.42000002</c:v>
                </c:pt>
                <c:pt idx="107">
                  <c:v>353975874.92999995</c:v>
                </c:pt>
                <c:pt idx="108">
                  <c:v>361368866.15000004</c:v>
                </c:pt>
                <c:pt idx="109">
                  <c:v>411077435.33999991</c:v>
                </c:pt>
                <c:pt idx="110">
                  <c:v>432760578.86000013</c:v>
                </c:pt>
                <c:pt idx="111">
                  <c:v>385432667.08999997</c:v>
                </c:pt>
                <c:pt idx="112">
                  <c:v>394143968.06</c:v>
                </c:pt>
                <c:pt idx="113">
                  <c:v>390090630.55000013</c:v>
                </c:pt>
                <c:pt idx="114">
                  <c:v>396240097.55000001</c:v>
                </c:pt>
                <c:pt idx="115">
                  <c:v>425143457.44999993</c:v>
                </c:pt>
                <c:pt idx="116">
                  <c:v>476565855.59999996</c:v>
                </c:pt>
                <c:pt idx="117">
                  <c:v>502417615.40999985</c:v>
                </c:pt>
                <c:pt idx="118">
                  <c:v>444722521.51999998</c:v>
                </c:pt>
                <c:pt idx="119">
                  <c:v>447477374.43000007</c:v>
                </c:pt>
                <c:pt idx="120">
                  <c:v>461529052.91000003</c:v>
                </c:pt>
                <c:pt idx="121">
                  <c:v>472163738.22000003</c:v>
                </c:pt>
                <c:pt idx="122">
                  <c:v>394359093.43999994</c:v>
                </c:pt>
                <c:pt idx="123">
                  <c:v>445348396.06000012</c:v>
                </c:pt>
                <c:pt idx="124">
                  <c:v>478299481.92999995</c:v>
                </c:pt>
                <c:pt idx="125">
                  <c:v>434008152.83999997</c:v>
                </c:pt>
                <c:pt idx="126">
                  <c:v>419239956.06000006</c:v>
                </c:pt>
                <c:pt idx="127">
                  <c:v>419667530.29000002</c:v>
                </c:pt>
                <c:pt idx="128">
                  <c:v>422733875.4000001</c:v>
                </c:pt>
                <c:pt idx="129">
                  <c:v>429367483.82999992</c:v>
                </c:pt>
                <c:pt idx="130">
                  <c:v>466351824.87999988</c:v>
                </c:pt>
                <c:pt idx="131">
                  <c:v>483152869.99999994</c:v>
                </c:pt>
                <c:pt idx="132">
                  <c:v>412298801.24000001</c:v>
                </c:pt>
                <c:pt idx="133">
                  <c:v>371245231.49999994</c:v>
                </c:pt>
                <c:pt idx="134">
                  <c:v>390863533.82999986</c:v>
                </c:pt>
                <c:pt idx="135">
                  <c:v>392986259.54999995</c:v>
                </c:pt>
                <c:pt idx="136">
                  <c:v>404112114.77999997</c:v>
                </c:pt>
                <c:pt idx="137">
                  <c:v>448346072.01999992</c:v>
                </c:pt>
                <c:pt idx="138">
                  <c:v>487071407.58000004</c:v>
                </c:pt>
                <c:pt idx="139">
                  <c:v>419256264.08000004</c:v>
                </c:pt>
                <c:pt idx="140">
                  <c:v>398410624.82000005</c:v>
                </c:pt>
                <c:pt idx="141">
                  <c:v>394237210.5</c:v>
                </c:pt>
                <c:pt idx="142">
                  <c:v>394441680.82000011</c:v>
                </c:pt>
                <c:pt idx="143">
                  <c:v>359825764.34000009</c:v>
                </c:pt>
                <c:pt idx="144">
                  <c:v>407557237.32999998</c:v>
                </c:pt>
                <c:pt idx="145">
                  <c:v>426000180.42000008</c:v>
                </c:pt>
                <c:pt idx="146">
                  <c:v>374632789.18000013</c:v>
                </c:pt>
                <c:pt idx="147">
                  <c:v>428109642.86000001</c:v>
                </c:pt>
                <c:pt idx="148">
                  <c:v>424946444.00999999</c:v>
                </c:pt>
                <c:pt idx="149">
                  <c:v>407785826.97000003</c:v>
                </c:pt>
                <c:pt idx="150">
                  <c:v>406019031.78999996</c:v>
                </c:pt>
                <c:pt idx="151">
                  <c:v>438089819.94</c:v>
                </c:pt>
                <c:pt idx="152">
                  <c:v>458562080.22000003</c:v>
                </c:pt>
                <c:pt idx="153">
                  <c:v>410199372.91000009</c:v>
                </c:pt>
                <c:pt idx="154">
                  <c:v>389031640.34000009</c:v>
                </c:pt>
                <c:pt idx="155">
                  <c:v>386796275.99000007</c:v>
                </c:pt>
                <c:pt idx="156">
                  <c:v>370182870.05999994</c:v>
                </c:pt>
                <c:pt idx="157">
                  <c:v>254120476.53999999</c:v>
                </c:pt>
                <c:pt idx="158">
                  <c:v>280055886.71000004</c:v>
                </c:pt>
                <c:pt idx="159">
                  <c:v>282423624.87</c:v>
                </c:pt>
                <c:pt idx="160">
                  <c:v>195103370.36000001</c:v>
                </c:pt>
                <c:pt idx="161">
                  <c:v>236635474.80999997</c:v>
                </c:pt>
                <c:pt idx="162">
                  <c:v>250370244.84999996</c:v>
                </c:pt>
                <c:pt idx="163">
                  <c:v>253724565.25999996</c:v>
                </c:pt>
                <c:pt idx="164">
                  <c:v>251994397.96000004</c:v>
                </c:pt>
                <c:pt idx="165">
                  <c:v>276002428.68000001</c:v>
                </c:pt>
                <c:pt idx="166">
                  <c:v>292131210.24999988</c:v>
                </c:pt>
                <c:pt idx="167">
                  <c:v>240166943.33999994</c:v>
                </c:pt>
                <c:pt idx="168">
                  <c:v>216481350.42999998</c:v>
                </c:pt>
                <c:pt idx="169">
                  <c:v>254495132.98999992</c:v>
                </c:pt>
                <c:pt idx="170">
                  <c:v>298131691.69999999</c:v>
                </c:pt>
                <c:pt idx="171">
                  <c:v>309747794.43000007</c:v>
                </c:pt>
                <c:pt idx="172">
                  <c:v>403623161.67000002</c:v>
                </c:pt>
                <c:pt idx="173">
                  <c:v>418952051.63999999</c:v>
                </c:pt>
                <c:pt idx="174">
                  <c:v>377164183</c:v>
                </c:pt>
                <c:pt idx="175">
                  <c:v>352775772.94999993</c:v>
                </c:pt>
                <c:pt idx="176">
                  <c:v>372962106.71999991</c:v>
                </c:pt>
                <c:pt idx="177">
                  <c:v>386002781.83999997</c:v>
                </c:pt>
                <c:pt idx="178">
                  <c:v>385738437.76999992</c:v>
                </c:pt>
                <c:pt idx="179">
                  <c:v>394589222.94999999</c:v>
                </c:pt>
                <c:pt idx="180">
                  <c:v>413768886.21999997</c:v>
                </c:pt>
                <c:pt idx="181">
                  <c:v>374263458.1099999</c:v>
                </c:pt>
                <c:pt idx="182">
                  <c:v>357740389.07000005</c:v>
                </c:pt>
                <c:pt idx="183">
                  <c:v>362708798.98000002</c:v>
                </c:pt>
                <c:pt idx="184">
                  <c:v>358319868.66999996</c:v>
                </c:pt>
                <c:pt idx="185">
                  <c:v>239931914.82999998</c:v>
                </c:pt>
                <c:pt idx="186">
                  <c:v>264559233.11000001</c:v>
                </c:pt>
                <c:pt idx="187">
                  <c:v>269156755.95999986</c:v>
                </c:pt>
                <c:pt idx="188">
                  <c:v>228720553.13999999</c:v>
                </c:pt>
                <c:pt idx="189">
                  <c:v>223771125.88000005</c:v>
                </c:pt>
                <c:pt idx="190">
                  <c:v>230763829.72</c:v>
                </c:pt>
                <c:pt idx="191">
                  <c:v>221113700.42999998</c:v>
                </c:pt>
                <c:pt idx="192">
                  <c:v>217124597.9000001</c:v>
                </c:pt>
                <c:pt idx="193">
                  <c:v>238363829.3499999</c:v>
                </c:pt>
                <c:pt idx="194">
                  <c:v>233373129.05999994</c:v>
                </c:pt>
                <c:pt idx="195">
                  <c:v>198235158.46000004</c:v>
                </c:pt>
                <c:pt idx="196">
                  <c:v>145453098.14000005</c:v>
                </c:pt>
                <c:pt idx="197">
                  <c:v>165998022.78999999</c:v>
                </c:pt>
                <c:pt idx="198">
                  <c:v>178020714.76999998</c:v>
                </c:pt>
                <c:pt idx="199">
                  <c:v>172652038.19999996</c:v>
                </c:pt>
                <c:pt idx="200">
                  <c:v>200502372.98999995</c:v>
                </c:pt>
                <c:pt idx="201">
                  <c:v>217579943.06999999</c:v>
                </c:pt>
                <c:pt idx="202">
                  <c:v>232328609.43999997</c:v>
                </c:pt>
                <c:pt idx="203">
                  <c:v>238257695.56999996</c:v>
                </c:pt>
                <c:pt idx="204">
                  <c:v>259563675.56999999</c:v>
                </c:pt>
                <c:pt idx="205">
                  <c:v>261115727.38</c:v>
                </c:pt>
                <c:pt idx="206">
                  <c:v>315474462.19</c:v>
                </c:pt>
                <c:pt idx="207">
                  <c:v>335170713.86999989</c:v>
                </c:pt>
                <c:pt idx="208">
                  <c:v>350229616.73000002</c:v>
                </c:pt>
                <c:pt idx="209">
                  <c:v>348921793.74000007</c:v>
                </c:pt>
                <c:pt idx="210">
                  <c:v>322868397.14999998</c:v>
                </c:pt>
                <c:pt idx="211">
                  <c:v>294089869.22000003</c:v>
                </c:pt>
                <c:pt idx="212">
                  <c:v>305728338.72999996</c:v>
                </c:pt>
                <c:pt idx="213">
                  <c:v>322076985.14999998</c:v>
                </c:pt>
                <c:pt idx="214">
                  <c:v>341759302.34000003</c:v>
                </c:pt>
                <c:pt idx="215">
                  <c:v>310744421.61000007</c:v>
                </c:pt>
                <c:pt idx="216">
                  <c:v>279262049.40999997</c:v>
                </c:pt>
                <c:pt idx="217">
                  <c:v>191702011.95000002</c:v>
                </c:pt>
                <c:pt idx="218">
                  <c:v>197696858.61000001</c:v>
                </c:pt>
                <c:pt idx="219">
                  <c:v>203612370.31</c:v>
                </c:pt>
                <c:pt idx="220">
                  <c:v>239290945.31</c:v>
                </c:pt>
                <c:pt idx="221">
                  <c:v>253233000.41</c:v>
                </c:pt>
                <c:pt idx="222">
                  <c:v>226022675.09999996</c:v>
                </c:pt>
                <c:pt idx="223">
                  <c:v>225014170.22000003</c:v>
                </c:pt>
                <c:pt idx="224">
                  <c:v>224844221.52999997</c:v>
                </c:pt>
                <c:pt idx="225">
                  <c:v>223339771.47000006</c:v>
                </c:pt>
                <c:pt idx="226">
                  <c:v>234580981.12</c:v>
                </c:pt>
                <c:pt idx="227">
                  <c:v>252490544.25000003</c:v>
                </c:pt>
                <c:pt idx="228">
                  <c:v>275634138.10000002</c:v>
                </c:pt>
                <c:pt idx="229">
                  <c:v>275407365.25999999</c:v>
                </c:pt>
                <c:pt idx="230">
                  <c:v>261391958.81999999</c:v>
                </c:pt>
                <c:pt idx="231">
                  <c:v>225974691.09000003</c:v>
                </c:pt>
                <c:pt idx="232">
                  <c:v>220637067.40999997</c:v>
                </c:pt>
                <c:pt idx="233">
                  <c:v>250957354.85999998</c:v>
                </c:pt>
                <c:pt idx="234">
                  <c:v>317769269.94999999</c:v>
                </c:pt>
                <c:pt idx="235">
                  <c:v>337139024.65000004</c:v>
                </c:pt>
                <c:pt idx="236">
                  <c:v>308569462.25999999</c:v>
                </c:pt>
                <c:pt idx="237">
                  <c:v>341379938.68999994</c:v>
                </c:pt>
                <c:pt idx="238">
                  <c:v>367078890.32000005</c:v>
                </c:pt>
                <c:pt idx="239">
                  <c:v>369215571.41000009</c:v>
                </c:pt>
                <c:pt idx="240">
                  <c:v>378601461.66999996</c:v>
                </c:pt>
                <c:pt idx="241">
                  <c:v>412235821.58999997</c:v>
                </c:pt>
                <c:pt idx="242">
                  <c:v>428290336.33000004</c:v>
                </c:pt>
                <c:pt idx="243">
                  <c:v>392070222.33999997</c:v>
                </c:pt>
                <c:pt idx="244">
                  <c:v>384180149.68999994</c:v>
                </c:pt>
                <c:pt idx="245">
                  <c:v>381677638.82999998</c:v>
                </c:pt>
                <c:pt idx="246">
                  <c:v>364507026.59000003</c:v>
                </c:pt>
                <c:pt idx="247">
                  <c:v>263300052.64000002</c:v>
                </c:pt>
                <c:pt idx="248">
                  <c:v>293570065.18000001</c:v>
                </c:pt>
                <c:pt idx="249">
                  <c:v>304970855.99000001</c:v>
                </c:pt>
                <c:pt idx="250">
                  <c:v>267977726.8000001</c:v>
                </c:pt>
                <c:pt idx="251">
                  <c:v>237316426.04999989</c:v>
                </c:pt>
                <c:pt idx="252">
                  <c:v>237567765.81000003</c:v>
                </c:pt>
                <c:pt idx="253">
                  <c:v>236986625.04000002</c:v>
                </c:pt>
                <c:pt idx="254">
                  <c:v>241930324.99999997</c:v>
                </c:pt>
                <c:pt idx="255">
                  <c:v>258832509.37000003</c:v>
                </c:pt>
                <c:pt idx="256">
                  <c:v>281321144.17999995</c:v>
                </c:pt>
                <c:pt idx="257">
                  <c:v>235623853.60000002</c:v>
                </c:pt>
                <c:pt idx="258">
                  <c:v>261525351.73000008</c:v>
                </c:pt>
                <c:pt idx="259">
                  <c:v>340734151.4799999</c:v>
                </c:pt>
                <c:pt idx="260">
                  <c:v>332034146.70000005</c:v>
                </c:pt>
                <c:pt idx="261">
                  <c:v>382220714.81000006</c:v>
                </c:pt>
                <c:pt idx="262">
                  <c:v>477762879.98000002</c:v>
                </c:pt>
                <c:pt idx="263">
                  <c:v>486647901.26999998</c:v>
                </c:pt>
                <c:pt idx="264">
                  <c:v>454826222.25999999</c:v>
                </c:pt>
                <c:pt idx="265">
                  <c:v>490362176.81999999</c:v>
                </c:pt>
                <c:pt idx="266">
                  <c:v>499578741.81999999</c:v>
                </c:pt>
                <c:pt idx="267">
                  <c:v>512184873.95000005</c:v>
                </c:pt>
                <c:pt idx="268">
                  <c:v>565682768.04999995</c:v>
                </c:pt>
                <c:pt idx="269">
                  <c:v>605435912.30000007</c:v>
                </c:pt>
                <c:pt idx="270">
                  <c:v>637939133.14999986</c:v>
                </c:pt>
                <c:pt idx="271">
                  <c:v>584768156.21000004</c:v>
                </c:pt>
                <c:pt idx="272">
                  <c:v>427165544.06999993</c:v>
                </c:pt>
                <c:pt idx="273">
                  <c:v>393648663.36000007</c:v>
                </c:pt>
                <c:pt idx="274">
                  <c:v>388078728.62999994</c:v>
                </c:pt>
                <c:pt idx="275">
                  <c:v>280594766.26999998</c:v>
                </c:pt>
                <c:pt idx="276">
                  <c:v>305832405.12</c:v>
                </c:pt>
                <c:pt idx="277">
                  <c:v>313746776.02000004</c:v>
                </c:pt>
                <c:pt idx="278">
                  <c:v>280061627.72999996</c:v>
                </c:pt>
                <c:pt idx="279">
                  <c:v>270160099.78000003</c:v>
                </c:pt>
                <c:pt idx="280">
                  <c:v>283872455.04000002</c:v>
                </c:pt>
                <c:pt idx="281">
                  <c:v>278572600.39000005</c:v>
                </c:pt>
                <c:pt idx="282">
                  <c:v>277573882.44</c:v>
                </c:pt>
                <c:pt idx="283">
                  <c:v>306818400.56</c:v>
                </c:pt>
                <c:pt idx="284">
                  <c:v>326723304.35000002</c:v>
                </c:pt>
                <c:pt idx="285">
                  <c:v>273425205.16999996</c:v>
                </c:pt>
                <c:pt idx="286">
                  <c:v>249574898.62</c:v>
                </c:pt>
                <c:pt idx="287">
                  <c:v>278043113.75999993</c:v>
                </c:pt>
                <c:pt idx="288">
                  <c:v>277781937.34000003</c:v>
                </c:pt>
                <c:pt idx="289">
                  <c:v>342707820.12</c:v>
                </c:pt>
                <c:pt idx="290">
                  <c:v>384801779.76999998</c:v>
                </c:pt>
                <c:pt idx="291">
                  <c:v>397467750.5800001</c:v>
                </c:pt>
                <c:pt idx="292">
                  <c:v>349760513.18999994</c:v>
                </c:pt>
                <c:pt idx="293">
                  <c:v>390118486.18999994</c:v>
                </c:pt>
                <c:pt idx="294">
                  <c:v>408649295.15999991</c:v>
                </c:pt>
                <c:pt idx="295">
                  <c:v>411499242.41000009</c:v>
                </c:pt>
                <c:pt idx="296">
                  <c:v>444694669.28000009</c:v>
                </c:pt>
                <c:pt idx="297">
                  <c:v>482115574.64000005</c:v>
                </c:pt>
                <c:pt idx="298">
                  <c:v>506287825.98999989</c:v>
                </c:pt>
                <c:pt idx="299">
                  <c:v>463237900.16000003</c:v>
                </c:pt>
                <c:pt idx="300">
                  <c:v>463631840.18000001</c:v>
                </c:pt>
                <c:pt idx="301">
                  <c:v>474942792.24999988</c:v>
                </c:pt>
                <c:pt idx="302">
                  <c:v>475335874.63999999</c:v>
                </c:pt>
                <c:pt idx="303">
                  <c:v>369710696.26000005</c:v>
                </c:pt>
                <c:pt idx="304">
                  <c:v>436130828.25</c:v>
                </c:pt>
                <c:pt idx="305">
                  <c:v>469029088.19000006</c:v>
                </c:pt>
                <c:pt idx="306">
                  <c:v>415743236.31999999</c:v>
                </c:pt>
                <c:pt idx="307">
                  <c:v>431338148.80000007</c:v>
                </c:pt>
                <c:pt idx="308">
                  <c:v>446885836.42999995</c:v>
                </c:pt>
                <c:pt idx="309">
                  <c:v>443171694.45000005</c:v>
                </c:pt>
                <c:pt idx="310">
                  <c:v>482458262.55999994</c:v>
                </c:pt>
                <c:pt idx="311">
                  <c:v>522996559.73000002</c:v>
                </c:pt>
                <c:pt idx="312">
                  <c:v>543346905.38000011</c:v>
                </c:pt>
                <c:pt idx="313">
                  <c:v>450258940.39999992</c:v>
                </c:pt>
                <c:pt idx="314">
                  <c:v>445465550.75000006</c:v>
                </c:pt>
                <c:pt idx="315">
                  <c:v>459543150.21999997</c:v>
                </c:pt>
                <c:pt idx="316">
                  <c:v>465726705.83000004</c:v>
                </c:pt>
                <c:pt idx="317">
                  <c:v>451517239.49000001</c:v>
                </c:pt>
                <c:pt idx="318">
                  <c:v>506998712.24000013</c:v>
                </c:pt>
                <c:pt idx="319">
                  <c:v>546486502.95000005</c:v>
                </c:pt>
                <c:pt idx="320">
                  <c:v>480784843.32999998</c:v>
                </c:pt>
                <c:pt idx="321">
                  <c:v>458611310.05000007</c:v>
                </c:pt>
                <c:pt idx="322">
                  <c:v>471290423.70000011</c:v>
                </c:pt>
                <c:pt idx="323">
                  <c:v>456207695.7700001</c:v>
                </c:pt>
                <c:pt idx="324">
                  <c:v>480154321.29000008</c:v>
                </c:pt>
                <c:pt idx="325">
                  <c:v>573143755.9200002</c:v>
                </c:pt>
                <c:pt idx="326">
                  <c:v>604450129.50999999</c:v>
                </c:pt>
                <c:pt idx="327">
                  <c:v>536107760.86000007</c:v>
                </c:pt>
                <c:pt idx="328">
                  <c:v>603050233.71000004</c:v>
                </c:pt>
                <c:pt idx="329">
                  <c:v>652568944.64999986</c:v>
                </c:pt>
                <c:pt idx="330">
                  <c:v>702749252.43000007</c:v>
                </c:pt>
                <c:pt idx="331">
                  <c:v>758815825.6500001</c:v>
                </c:pt>
                <c:pt idx="332">
                  <c:v>866685602.17999995</c:v>
                </c:pt>
                <c:pt idx="333">
                  <c:v>931541167.56000006</c:v>
                </c:pt>
                <c:pt idx="334">
                  <c:v>857898625.71999991</c:v>
                </c:pt>
                <c:pt idx="335">
                  <c:v>917461905.56999993</c:v>
                </c:pt>
                <c:pt idx="336">
                  <c:v>1061127622.7199998</c:v>
                </c:pt>
                <c:pt idx="337">
                  <c:v>1142468773.3399999</c:v>
                </c:pt>
                <c:pt idx="338">
                  <c:v>1031501120.0599999</c:v>
                </c:pt>
                <c:pt idx="339">
                  <c:v>1141775517.54</c:v>
                </c:pt>
                <c:pt idx="340">
                  <c:v>1162335740.1000001</c:v>
                </c:pt>
                <c:pt idx="341">
                  <c:v>1053867425.5699998</c:v>
                </c:pt>
                <c:pt idx="342">
                  <c:v>1020301238.2200003</c:v>
                </c:pt>
                <c:pt idx="343">
                  <c:v>1062244793.5799999</c:v>
                </c:pt>
                <c:pt idx="344">
                  <c:v>1042226800</c:v>
                </c:pt>
                <c:pt idx="345">
                  <c:v>1041995816.6399999</c:v>
                </c:pt>
                <c:pt idx="346">
                  <c:v>1198935185.8099999</c:v>
                </c:pt>
                <c:pt idx="347">
                  <c:v>1213698569.2099998</c:v>
                </c:pt>
                <c:pt idx="348">
                  <c:v>1000141072.6599998</c:v>
                </c:pt>
                <c:pt idx="349">
                  <c:v>795278150.02999997</c:v>
                </c:pt>
                <c:pt idx="350">
                  <c:v>662553166.48000002</c:v>
                </c:pt>
                <c:pt idx="351">
                  <c:v>669313151.38</c:v>
                </c:pt>
                <c:pt idx="352">
                  <c:v>684348183.30999994</c:v>
                </c:pt>
                <c:pt idx="353">
                  <c:v>790537259.03999996</c:v>
                </c:pt>
                <c:pt idx="354">
                  <c:v>832704262.94999993</c:v>
                </c:pt>
                <c:pt idx="355">
                  <c:v>875893216.31000018</c:v>
                </c:pt>
                <c:pt idx="356">
                  <c:v>814355028.71000004</c:v>
                </c:pt>
                <c:pt idx="357">
                  <c:v>819296762.60000002</c:v>
                </c:pt>
                <c:pt idx="358">
                  <c:v>851283575.02000022</c:v>
                </c:pt>
                <c:pt idx="359">
                  <c:v>861749828.50999999</c:v>
                </c:pt>
                <c:pt idx="360">
                  <c:v>937176263.46999991</c:v>
                </c:pt>
                <c:pt idx="361">
                  <c:v>985603324.1900003</c:v>
                </c:pt>
                <c:pt idx="362">
                  <c:v>976490683.54999995</c:v>
                </c:pt>
                <c:pt idx="363">
                  <c:v>900494305.65999997</c:v>
                </c:pt>
                <c:pt idx="364">
                  <c:v>794165381.04999983</c:v>
                </c:pt>
                <c:pt idx="365">
                  <c:v>816155784.91000009</c:v>
                </c:pt>
                <c:pt idx="366">
                  <c:v>672462194.83000016</c:v>
                </c:pt>
                <c:pt idx="367">
                  <c:v>765242982.78999996</c:v>
                </c:pt>
                <c:pt idx="368">
                  <c:v>801716107.12</c:v>
                </c:pt>
                <c:pt idx="369">
                  <c:v>709307543.88</c:v>
                </c:pt>
                <c:pt idx="370">
                  <c:v>717292795.25</c:v>
                </c:pt>
                <c:pt idx="371">
                  <c:v>727962132.65999997</c:v>
                </c:pt>
                <c:pt idx="372">
                  <c:v>723833803.41999996</c:v>
                </c:pt>
                <c:pt idx="373">
                  <c:v>745291581.81000018</c:v>
                </c:pt>
                <c:pt idx="374">
                  <c:v>806238944.26999998</c:v>
                </c:pt>
                <c:pt idx="375">
                  <c:v>843995398.86000037</c:v>
                </c:pt>
                <c:pt idx="376">
                  <c:v>732703404.91000009</c:v>
                </c:pt>
                <c:pt idx="377">
                  <c:v>674601560.09000027</c:v>
                </c:pt>
                <c:pt idx="378">
                  <c:v>675805426.37</c:v>
                </c:pt>
                <c:pt idx="379">
                  <c:v>658732872.3100003</c:v>
                </c:pt>
                <c:pt idx="380">
                  <c:v>616635095.6400001</c:v>
                </c:pt>
                <c:pt idx="381">
                  <c:v>750536188.37</c:v>
                </c:pt>
                <c:pt idx="382">
                  <c:v>762471986.7700001</c:v>
                </c:pt>
                <c:pt idx="383">
                  <c:v>635387584.06000006</c:v>
                </c:pt>
                <c:pt idx="384">
                  <c:v>611881841</c:v>
                </c:pt>
                <c:pt idx="385">
                  <c:v>646670159</c:v>
                </c:pt>
                <c:pt idx="386">
                  <c:v>679399093.18000007</c:v>
                </c:pt>
                <c:pt idx="387">
                  <c:v>679287689.98000002</c:v>
                </c:pt>
                <c:pt idx="388">
                  <c:v>798732189.13999987</c:v>
                </c:pt>
                <c:pt idx="389">
                  <c:v>847876187.90999997</c:v>
                </c:pt>
                <c:pt idx="390">
                  <c:v>792040970.19000006</c:v>
                </c:pt>
                <c:pt idx="391">
                  <c:v>790945151.93999994</c:v>
                </c:pt>
                <c:pt idx="392">
                  <c:v>1038203996.23</c:v>
                </c:pt>
                <c:pt idx="393">
                  <c:v>1121537503.9199998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F3-42F6-B1D5-A5666D3EA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157120"/>
        <c:axId val="783158784"/>
      </c:lineChart>
      <c:dateAx>
        <c:axId val="783157120"/>
        <c:scaling>
          <c:orientation val="minMax"/>
        </c:scaling>
        <c:delete val="0"/>
        <c:axPos val="b"/>
        <c:numFmt formatCode="m/d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8784"/>
        <c:crosses val="autoZero"/>
        <c:auto val="1"/>
        <c:lblOffset val="100"/>
        <c:baseTimeUnit val="days"/>
      </c:dateAx>
      <c:valAx>
        <c:axId val="78315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Millions in $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157120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6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6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2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August 17,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June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June 2022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334000"/>
            <a:ext cx="3108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generally exceeds invoice exposure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B06C8E7-3C46-422E-9BD2-BD32FA205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206460"/>
              </p:ext>
            </p:extLst>
          </p:nvPr>
        </p:nvGraphicFramePr>
        <p:xfrm>
          <a:off x="90487" y="1352550"/>
          <a:ext cx="8977313" cy="3981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June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June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029200"/>
            <a:ext cx="4836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Invoice exposure generally exceeds TPEA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TPEA adjusted to exclude short pay entities eliminating data skew 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85A6FAB-02B7-4D69-9378-960356EAC9C9}"/>
              </a:ext>
            </a:extLst>
          </p:cNvPr>
          <p:cNvGraphicFramePr>
            <a:graphicFrameLocks/>
          </p:cNvGraphicFramePr>
          <p:nvPr/>
        </p:nvGraphicFramePr>
        <p:xfrm>
          <a:off x="-11906" y="1745456"/>
          <a:ext cx="9167813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339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June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June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 TPEA generally exceeds Invoice exposure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8A613B-56F2-44DA-89C1-696ACB4FC8EE}"/>
              </a:ext>
            </a:extLst>
          </p:cNvPr>
          <p:cNvGraphicFramePr>
            <a:graphicFrameLocks/>
          </p:cNvGraphicFramePr>
          <p:nvPr/>
        </p:nvGraphicFramePr>
        <p:xfrm>
          <a:off x="-66675" y="1724025"/>
          <a:ext cx="9277350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TPES Coverage of Settlements June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June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638800"/>
            <a:ext cx="2904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*TPES exceeds actual/invoice exposure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EB6878-F51F-4540-A7F6-D6AE362CE1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781760"/>
              </p:ext>
            </p:extLst>
          </p:nvPr>
        </p:nvGraphicFramePr>
        <p:xfrm>
          <a:off x="152400" y="1785937"/>
          <a:ext cx="8991600" cy="309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TPEA Coverage of Settlements June 2021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June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4757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closely approximates actual/invoice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 </a:t>
            </a: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11C795A-42FA-49E3-97D9-9FF3354DF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895801"/>
              </p:ext>
            </p:extLst>
          </p:nvPr>
        </p:nvGraphicFramePr>
        <p:xfrm>
          <a:off x="-43376" y="1219201"/>
          <a:ext cx="9187375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515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AEC7"/>
                </a:solidFill>
              </a:rPr>
              <a:t>Appendix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Distribution by Market Segment*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" y="5715000"/>
            <a:ext cx="8343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 Excess collateral doesn’t include Unsecured Credit Limit and is defined as Collateral in excess of TPE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" y="5991999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  <a:p>
            <a:pPr>
              <a:spcAft>
                <a:spcPts val="600"/>
              </a:spcAft>
            </a:pPr>
            <a:r>
              <a:rPr lang="en-US" sz="1000" dirty="0">
                <a:solidFill>
                  <a:srgbClr val="5B677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04784-6810-41E1-8693-4E4D8D4C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1219200"/>
            <a:ext cx="73818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Distribution by Rating Group*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FC085-1B63-4F68-AD08-2346CB021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1295400"/>
            <a:ext cx="73818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TPE by Rating and Category*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A5378-4950-41C2-AC72-6A8F99BF7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4582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Excess Collateral by Rating and Category*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180" y="5791200"/>
            <a:ext cx="8343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*Excess collateral doesn’t include Unsecured Credit Limit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  <a:p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4FA9D-F25B-418F-A9AC-660A4ABF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3534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1500"/>
          </a:xfrm>
        </p:spPr>
        <p:txBody>
          <a:bodyPr/>
          <a:lstStyle/>
          <a:p>
            <a:r>
              <a:rPr lang="en-US" sz="1800" dirty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>
                <a:cs typeface="Times New Roman" panose="02020603050405020304" pitchFamily="18" charset="0"/>
              </a:rPr>
              <a:t>Jun 2022 – Jul 2022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182"/>
            <a:ext cx="8534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increased from $1,878.6 million in June to $1.967 million in July.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TPE increased mainly due to higher Real-Time and Day-Ahead Settlement Point prices</a:t>
            </a:r>
          </a:p>
          <a:p>
            <a:pPr marL="344488" lvl="2" indent="-344488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increased from $2,501.0 million in June to $3.160.6 million in July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The increase in Discretionary Collateral is largely due to increase in Secured Collateral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No unusual collateral call activity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TPEA covers Settlement/Invoice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The analysis was performed for the period, May 2021 -</a:t>
            </a:r>
            <a:r>
              <a:rPr lang="en-US" sz="14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>
                <a:solidFill>
                  <a:srgbClr val="5B6770"/>
                </a:solidFill>
              </a:rPr>
              <a:t>May 2022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Only Settlement invoices due to ERCOT are considered in the calculation</a:t>
            </a: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400" b="1" u="sng" dirty="0">
                <a:solidFill>
                  <a:srgbClr val="5B6770"/>
                </a:solidFill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5B6770"/>
                </a:solidFill>
              </a:rPr>
              <a:t>For business date 2/1/2020, if a Counter-Party has M1 value of 20, then all the charge invoices till 2/21/2020 including RTLCNS and UDAA as of 2/1/2020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and Forward Adjustment Factors Jul 2021- Jul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 adjusted to exclude short pay entities eliminating data skew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4BBBA-673F-4F30-8423-FA500B5A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35" y="1386682"/>
            <a:ext cx="8428972" cy="39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TPE/Real-Time &amp; Day-Ahead Daily Average Settlement Point Prices for HB_NORTH July 2021- July 2022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5715000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6C732-F7C7-44EC-9776-6B2F6E95F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76" y="1191946"/>
            <a:ext cx="8079924" cy="43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1600" dirty="0"/>
              <a:t>Available Credit by Type Compared to Total Potential Exposure (TPE) </a:t>
            </a:r>
            <a:r>
              <a:rPr lang="en-US" sz="1600" dirty="0">
                <a:cs typeface="Times New Roman" panose="02020603050405020304" pitchFamily="18" charset="0"/>
              </a:rPr>
              <a:t>Jun 2021- Jun 2022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825" y="5319157"/>
            <a:ext cx="833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Numbers are as of month-end except for Max TPE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Max TPE is the highest TPE for the corresponding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5B6770"/>
                </a:solidFill>
              </a:rPr>
              <a:t>TPE less Defaulted Amounts: TPE – Short-Paid Invoices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3D445-07A0-4E97-B23A-CFB507BEE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35263"/>
            <a:ext cx="8382000" cy="40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June 2022 - July 2022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7700" y="5598887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entities eliminating data skew </a:t>
            </a:r>
          </a:p>
          <a:p>
            <a:endParaRPr lang="en-US" sz="1400" dirty="0"/>
          </a:p>
          <a:p>
            <a:endParaRPr lang="en-US" sz="14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4225E8C-611E-4D55-A22A-DCA62BC2EE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399694"/>
              </p:ext>
            </p:extLst>
          </p:nvPr>
        </p:nvGraphicFramePr>
        <p:xfrm>
          <a:off x="902493" y="812837"/>
          <a:ext cx="7339013" cy="471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and Discretionary Collateral by Market Segment- July 2022*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9950" y="795253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Load and Generation entities accounted for the largest portion of discretionary collateral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421" y="5791944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*Discretionary collateral doesn’t include Unsecured Credit Limit or parent guarantees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TPE adjusted to exclude short pay amounts eliminating data skew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C841753-C6A6-47D5-A726-47646BABCE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048966"/>
              </p:ext>
            </p:extLst>
          </p:nvPr>
        </p:nvGraphicFramePr>
        <p:xfrm>
          <a:off x="685800" y="1219200"/>
          <a:ext cx="7876550" cy="428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Discretionary Collateral by Market Segment July 2020- July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715000"/>
            <a:ext cx="8001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 Discretionary Collateral adjusted to exclude short pay amounts eliminating data skew </a:t>
            </a:r>
          </a:p>
          <a:p>
            <a:pPr>
              <a:spcAft>
                <a:spcPts val="600"/>
              </a:spcAft>
            </a:pPr>
            <a:endParaRPr lang="en-US" sz="1000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F59C8-418D-49C3-AB87-DAA1E19A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86683"/>
            <a:ext cx="7848600" cy="3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TPEA Coverage of Settlements June 2021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–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 June 2022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8568"/>
            <a:ext cx="4714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5B6770"/>
                </a:solidFill>
              </a:rPr>
              <a:t>*TPEA exceeds invoice exposure</a:t>
            </a:r>
          </a:p>
          <a:p>
            <a:r>
              <a:rPr lang="en-US" sz="1200" dirty="0">
                <a:solidFill>
                  <a:srgbClr val="5B6770"/>
                </a:solidFill>
                <a:cs typeface="Times New Roman" panose="02020603050405020304" pitchFamily="18" charset="0"/>
              </a:rPr>
              <a:t>*TPEA adjusted to exclude short pay entities eliminating data skew</a:t>
            </a:r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  <a:p>
            <a:endParaRPr lang="en-US" sz="1200" dirty="0">
              <a:solidFill>
                <a:srgbClr val="5B67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0AFE6-9323-4172-96CC-8F568026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52" y="1386683"/>
            <a:ext cx="8866147" cy="32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microsoft.com/office/2006/documentManagement/types"/>
    <ds:schemaRef ds:uri="http://www.w3.org/XML/1998/namespace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149528</TotalTime>
  <Words>651</Words>
  <Application>Microsoft Office PowerPoint</Application>
  <PresentationFormat>On-screen Show (4:3)</PresentationFormat>
  <Paragraphs>118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Wingdings</vt:lpstr>
      <vt:lpstr>1_Custom Design</vt:lpstr>
      <vt:lpstr>Office Theme</vt:lpstr>
      <vt:lpstr>Custom Design</vt:lpstr>
      <vt:lpstr>PowerPoint Presentation</vt:lpstr>
      <vt:lpstr>Monthly Highlights Jun 2022 – Jul 2022</vt:lpstr>
      <vt:lpstr>TPE and Forward Adjustment Factors Jul 2021- Jul 2022</vt:lpstr>
      <vt:lpstr>TPE/Real-Time &amp; Day-Ahead Daily Average Settlement Point Prices for HB_NORTH July 2021- July 2022</vt:lpstr>
      <vt:lpstr>Available Credit by Type Compared to Total Potential Exposure (TPE) Jun 2021- Jun 2022</vt:lpstr>
      <vt:lpstr>Discretionary Collateral June 2022 - July 2022</vt:lpstr>
      <vt:lpstr>TPE and Discretionary Collateral by Market Segment- July 2022*</vt:lpstr>
      <vt:lpstr>Discretionary Collateral by Market Segment July 2020- July 2022</vt:lpstr>
      <vt:lpstr>TPEA Coverage of Settlements June 2021–  June 2022</vt:lpstr>
      <vt:lpstr>TPEA Coverage of Settlements June 2021– June 2022</vt:lpstr>
      <vt:lpstr>TPEA Coverage of Settlements June 2021– June 2022</vt:lpstr>
      <vt:lpstr>TPEA Coverage of Settlements June 2021– June 2022</vt:lpstr>
      <vt:lpstr>TPES Coverage of Settlements June 2021– June 2022</vt:lpstr>
      <vt:lpstr>TPEA Coverage of Settlements June 2021– June 2022</vt:lpstr>
      <vt:lpstr>PowerPoint Presentation</vt:lpstr>
      <vt:lpstr>Summary of Distribution by Market Segment*</vt:lpstr>
      <vt:lpstr>Summary of Distribution by Rating Group* </vt:lpstr>
      <vt:lpstr>Distribution of TPE by Rating and Category*</vt:lpstr>
      <vt:lpstr>Distribution of Excess Collateral by Rating and Category*</vt:lpstr>
      <vt:lpstr>TPEA Coverage of Settlements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Zapanta, Zaldy</cp:lastModifiedBy>
  <cp:revision>959</cp:revision>
  <cp:lastPrinted>2019-06-18T19:02:16Z</cp:lastPrinted>
  <dcterms:created xsi:type="dcterms:W3CDTF">2016-01-21T15:20:31Z</dcterms:created>
  <dcterms:modified xsi:type="dcterms:W3CDTF">2022-08-15T16:24:15Z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