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0BC993F4-FBE1-4B68-B5C8-AFE692CD039A}"/>
    <pc:docChg chg="undo custSel modSld">
      <pc:chgData name="Phillips, Cory" userId="6c597cff-5f3b-4912-8764-37cc172c8644" providerId="ADAL" clId="{0BC993F4-FBE1-4B68-B5C8-AFE692CD039A}" dt="2022-08-10T19:15:45.682" v="67" actId="20577"/>
      <pc:docMkLst>
        <pc:docMk/>
      </pc:docMkLst>
      <pc:sldChg chg="modSp mod">
        <pc:chgData name="Phillips, Cory" userId="6c597cff-5f3b-4912-8764-37cc172c8644" providerId="ADAL" clId="{0BC993F4-FBE1-4B68-B5C8-AFE692CD039A}" dt="2022-08-10T18:13:18.608" v="8" actId="20577"/>
        <pc:sldMkLst>
          <pc:docMk/>
          <pc:sldMk cId="3190927396" sldId="267"/>
        </pc:sldMkLst>
        <pc:spChg chg="mod">
          <ac:chgData name="Phillips, Cory" userId="6c597cff-5f3b-4912-8764-37cc172c8644" providerId="ADAL" clId="{0BC993F4-FBE1-4B68-B5C8-AFE692CD039A}" dt="2022-08-10T18:13:18.608" v="8" actId="20577"/>
          <ac:spMkLst>
            <pc:docMk/>
            <pc:sldMk cId="3190927396" sldId="267"/>
            <ac:spMk id="5" creationId="{00000000-0000-0000-0000-000000000000}"/>
          </ac:spMkLst>
        </pc:spChg>
      </pc:sldChg>
      <pc:sldChg chg="modSp mod">
        <pc:chgData name="Phillips, Cory" userId="6c597cff-5f3b-4912-8764-37cc172c8644" providerId="ADAL" clId="{0BC993F4-FBE1-4B68-B5C8-AFE692CD039A}" dt="2022-08-10T19:15:45.682" v="67" actId="20577"/>
        <pc:sldMkLst>
          <pc:docMk/>
          <pc:sldMk cId="2216050230" sldId="268"/>
        </pc:sldMkLst>
        <pc:spChg chg="mod">
          <ac:chgData name="Phillips, Cory" userId="6c597cff-5f3b-4912-8764-37cc172c8644" providerId="ADAL" clId="{0BC993F4-FBE1-4B68-B5C8-AFE692CD039A}" dt="2022-08-10T18:13:23.366" v="17" actId="20577"/>
          <ac:spMkLst>
            <pc:docMk/>
            <pc:sldMk cId="2216050230" sldId="268"/>
            <ac:spMk id="5" creationId="{00000000-0000-0000-0000-000000000000}"/>
          </ac:spMkLst>
        </pc:spChg>
        <pc:spChg chg="mod">
          <ac:chgData name="Phillips, Cory" userId="6c597cff-5f3b-4912-8764-37cc172c8644" providerId="ADAL" clId="{0BC993F4-FBE1-4B68-B5C8-AFE692CD039A}" dt="2022-08-10T19:15:45.682" v="67" actId="20577"/>
          <ac:spMkLst>
            <pc:docMk/>
            <pc:sldMk cId="2216050230" sldId="268"/>
            <ac:spMk id="6" creationId="{00000000-0000-0000-0000-000000000000}"/>
          </ac:spMkLst>
        </pc:sp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August 11,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August 11, 2022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July 13, 2022 and July 22, 2022 PRS Meeting Minutes as presented</a:t>
            </a:r>
          </a:p>
          <a:p>
            <a:pPr lvl="0">
              <a:spcBef>
                <a:spcPts val="600"/>
              </a:spcBef>
              <a:spcAft>
                <a:spcPts val="600"/>
              </a:spcAft>
            </a:pPr>
            <a:r>
              <a:rPr lang="en-US" sz="2400" dirty="0">
                <a:solidFill>
                  <a:schemeClr val="tx1"/>
                </a:solidFill>
              </a:rPr>
              <a:t>To endorse and forward to TAC the 7/13/22 PRS Report and 8/2/22 Impact Analysis for </a:t>
            </a:r>
            <a:r>
              <a:rPr lang="en-US" sz="2400" b="1" dirty="0">
                <a:solidFill>
                  <a:schemeClr val="tx1"/>
                </a:solidFill>
              </a:rPr>
              <a:t>NPRR1058</a:t>
            </a:r>
            <a:r>
              <a:rPr lang="en-US" sz="2400" dirty="0">
                <a:solidFill>
                  <a:schemeClr val="tx1"/>
                </a:solidFill>
              </a:rPr>
              <a:t> with a recommended priority of 2023 and rank of 3730</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NPRR1084</a:t>
            </a:r>
            <a:r>
              <a:rPr lang="en-US" sz="2400" dirty="0">
                <a:solidFill>
                  <a:schemeClr val="tx1"/>
                </a:solidFill>
              </a:rPr>
              <a:t> as amended by the 7/19/22 ERCOT comments</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NPRR1118</a:t>
            </a:r>
            <a:r>
              <a:rPr lang="en-US" sz="2400" dirty="0">
                <a:solidFill>
                  <a:schemeClr val="tx1"/>
                </a:solidFill>
              </a:rPr>
              <a:t> as amended by the 6/13/22 ERCOT comments as revised </a:t>
            </a:r>
            <a:r>
              <a:rPr lang="en-US" sz="2400">
                <a:solidFill>
                  <a:schemeClr val="tx1"/>
                </a:solidFill>
              </a:rPr>
              <a:t>by PRS</a:t>
            </a:r>
            <a:endParaRPr lang="en-US" sz="2400" dirty="0">
              <a:solidFill>
                <a:schemeClr val="tx1"/>
              </a:solidFill>
            </a:endParaRP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NPRR1128</a:t>
            </a:r>
            <a:r>
              <a:rPr lang="en-US" sz="2400" dirty="0">
                <a:solidFill>
                  <a:schemeClr val="tx1"/>
                </a:solidFill>
              </a:rPr>
              <a:t> as amended by the 7/15/22 ERCOT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909</TotalTime>
  <Words>291</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August 11, 2022 - Proposed Combined Ballot Methodology</vt:lpstr>
      <vt:lpstr>PRS – August 11,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REMC</cp:lastModifiedBy>
  <cp:revision>120</cp:revision>
  <cp:lastPrinted>2016-01-21T20:53:15Z</cp:lastPrinted>
  <dcterms:created xsi:type="dcterms:W3CDTF">2016-01-21T15:20:31Z</dcterms:created>
  <dcterms:modified xsi:type="dcterms:W3CDTF">2022-08-10T19:15:49Z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