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350" r:id="rId10"/>
    <p:sldId id="355" r:id="rId11"/>
    <p:sldId id="356" r:id="rId12"/>
    <p:sldId id="294" r:id="rId13"/>
    <p:sldId id="267" r:id="rId14"/>
    <p:sldId id="354" r:id="rId15"/>
    <p:sldId id="353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67432E-C8A8-4707-8C83-A45694290A08}" v="32" dt="2022-08-08T21:13:15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3" d="100"/>
          <a:sy n="113" d="100"/>
        </p:scale>
        <p:origin x="12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FA67432E-C8A8-4707-8C83-A45694290A08}"/>
    <pc:docChg chg="undo custSel addSld delSld modSld modMainMaster">
      <pc:chgData name="Anderson, Troy" userId="04de3903-03dd-44db-8353-3f14e4dd6886" providerId="ADAL" clId="{FA67432E-C8A8-4707-8C83-A45694290A08}" dt="2022-08-08T21:13:20.254" v="2444" actId="20577"/>
      <pc:docMkLst>
        <pc:docMk/>
      </pc:docMkLst>
      <pc:sldChg chg="modSp mod">
        <pc:chgData name="Anderson, Troy" userId="04de3903-03dd-44db-8353-3f14e4dd6886" providerId="ADAL" clId="{FA67432E-C8A8-4707-8C83-A45694290A08}" dt="2022-08-07T14:24:26.705" v="2324" actId="255"/>
        <pc:sldMkLst>
          <pc:docMk/>
          <pc:sldMk cId="530499478" sldId="258"/>
        </pc:sldMkLst>
        <pc:spChg chg="mod">
          <ac:chgData name="Anderson, Troy" userId="04de3903-03dd-44db-8353-3f14e4dd6886" providerId="ADAL" clId="{FA67432E-C8A8-4707-8C83-A45694290A08}" dt="2022-08-07T14:24:26.705" v="2324" actId="255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FA67432E-C8A8-4707-8C83-A45694290A08}" dt="2022-07-13T19:02:40.147" v="11" actId="20577"/>
        <pc:sldMkLst>
          <pc:docMk/>
          <pc:sldMk cId="730603795" sldId="260"/>
        </pc:sldMkLst>
        <pc:spChg chg="mod">
          <ac:chgData name="Anderson, Troy" userId="04de3903-03dd-44db-8353-3f14e4dd6886" providerId="ADAL" clId="{FA67432E-C8A8-4707-8C83-A45694290A08}" dt="2022-07-13T19:02:40.147" v="11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FA67432E-C8A8-4707-8C83-A45694290A08}" dt="2022-08-06T17:58:44.625" v="1066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FA67432E-C8A8-4707-8C83-A45694290A08}" dt="2022-08-06T17:58:38.271" v="1065" actId="1036"/>
          <ac:spMkLst>
            <pc:docMk/>
            <pc:sldMk cId="3190927396" sldId="267"/>
            <ac:spMk id="6" creationId="{9C7C0899-E457-4E0E-9843-38E0B3739B05}"/>
          </ac:spMkLst>
        </pc:spChg>
        <pc:picChg chg="add del mod">
          <ac:chgData name="Anderson, Troy" userId="04de3903-03dd-44db-8353-3f14e4dd6886" providerId="ADAL" clId="{FA67432E-C8A8-4707-8C83-A45694290A08}" dt="2022-08-06T17:55:57.229" v="1040" actId="478"/>
          <ac:picMkLst>
            <pc:docMk/>
            <pc:sldMk cId="3190927396" sldId="267"/>
            <ac:picMk id="5" creationId="{E7BF534A-9168-409A-B766-F0CB945E93C6}"/>
          </ac:picMkLst>
        </pc:picChg>
        <pc:picChg chg="add mod">
          <ac:chgData name="Anderson, Troy" userId="04de3903-03dd-44db-8353-3f14e4dd6886" providerId="ADAL" clId="{FA67432E-C8A8-4707-8C83-A45694290A08}" dt="2022-08-06T17:58:44.625" v="1066" actId="14100"/>
          <ac:picMkLst>
            <pc:docMk/>
            <pc:sldMk cId="3190927396" sldId="267"/>
            <ac:picMk id="8" creationId="{20424DB1-1B90-468E-93E7-BB91150154F4}"/>
          </ac:picMkLst>
        </pc:picChg>
      </pc:sldChg>
      <pc:sldChg chg="modSp mod">
        <pc:chgData name="Anderson, Troy" userId="04de3903-03dd-44db-8353-3f14e4dd6886" providerId="ADAL" clId="{FA67432E-C8A8-4707-8C83-A45694290A08}" dt="2022-08-06T18:50:34.597" v="1144" actId="20577"/>
        <pc:sldMkLst>
          <pc:docMk/>
          <pc:sldMk cId="135025254" sldId="294"/>
        </pc:sldMkLst>
        <pc:spChg chg="mod">
          <ac:chgData name="Anderson, Troy" userId="04de3903-03dd-44db-8353-3f14e4dd6886" providerId="ADAL" clId="{FA67432E-C8A8-4707-8C83-A45694290A08}" dt="2022-07-13T19:17:50.892" v="277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FA67432E-C8A8-4707-8C83-A45694290A08}" dt="2022-08-06T18:50:34.597" v="1144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FA67432E-C8A8-4707-8C83-A45694290A08}" dt="2022-07-13T19:21:40.543" v="376" actId="1036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FA67432E-C8A8-4707-8C83-A45694290A08}" dt="2022-08-08T14:28:56.279" v="2352" actId="6549"/>
        <pc:sldMkLst>
          <pc:docMk/>
          <pc:sldMk cId="4064255820" sldId="318"/>
        </pc:sldMkLst>
        <pc:spChg chg="mod">
          <ac:chgData name="Anderson, Troy" userId="04de3903-03dd-44db-8353-3f14e4dd6886" providerId="ADAL" clId="{FA67432E-C8A8-4707-8C83-A45694290A08}" dt="2022-08-08T14:28:56.279" v="2352" actId="6549"/>
          <ac:spMkLst>
            <pc:docMk/>
            <pc:sldMk cId="4064255820" sldId="318"/>
            <ac:spMk id="3" creationId="{00000000-0000-0000-0000-000000000000}"/>
          </ac:spMkLst>
        </pc:spChg>
      </pc:sldChg>
      <pc:sldChg chg="addSp delSp modSp mod">
        <pc:chgData name="Anderson, Troy" userId="04de3903-03dd-44db-8353-3f14e4dd6886" providerId="ADAL" clId="{FA67432E-C8A8-4707-8C83-A45694290A08}" dt="2022-08-08T19:59:27.403" v="2422" actId="400"/>
        <pc:sldMkLst>
          <pc:docMk/>
          <pc:sldMk cId="3993419778" sldId="350"/>
        </pc:sldMkLst>
        <pc:spChg chg="add del mod">
          <ac:chgData name="Anderson, Troy" userId="04de3903-03dd-44db-8353-3f14e4dd6886" providerId="ADAL" clId="{FA67432E-C8A8-4707-8C83-A45694290A08}" dt="2022-08-06T22:47:12.463" v="1232" actId="478"/>
          <ac:spMkLst>
            <pc:docMk/>
            <pc:sldMk cId="3993419778" sldId="350"/>
            <ac:spMk id="4" creationId="{5EB9D642-4126-4425-AAFB-CC7EAF74E951}"/>
          </ac:spMkLst>
        </pc:spChg>
        <pc:spChg chg="del">
          <ac:chgData name="Anderson, Troy" userId="04de3903-03dd-44db-8353-3f14e4dd6886" providerId="ADAL" clId="{FA67432E-C8A8-4707-8C83-A45694290A08}" dt="2022-08-07T02:32:21.036" v="2114" actId="478"/>
          <ac:spMkLst>
            <pc:docMk/>
            <pc:sldMk cId="3993419778" sldId="350"/>
            <ac:spMk id="20" creationId="{90D0A3E3-81C0-4479-B6A5-5D45DF0A83DC}"/>
          </ac:spMkLst>
        </pc:spChg>
        <pc:spChg chg="mod">
          <ac:chgData name="Anderson, Troy" userId="04de3903-03dd-44db-8353-3f14e4dd6886" providerId="ADAL" clId="{FA67432E-C8A8-4707-8C83-A45694290A08}" dt="2022-07-13T19:04:50.508" v="82" actId="207"/>
          <ac:spMkLst>
            <pc:docMk/>
            <pc:sldMk cId="3993419778" sldId="350"/>
            <ac:spMk id="27" creationId="{91228DEC-7DCD-4F3E-B94B-ED94A1A58744}"/>
          </ac:spMkLst>
        </pc:spChg>
        <pc:spChg chg="mod">
          <ac:chgData name="Anderson, Troy" userId="04de3903-03dd-44db-8353-3f14e4dd6886" providerId="ADAL" clId="{FA67432E-C8A8-4707-8C83-A45694290A08}" dt="2022-08-08T14:29:41.269" v="2372" actId="404"/>
          <ac:spMkLst>
            <pc:docMk/>
            <pc:sldMk cId="3993419778" sldId="350"/>
            <ac:spMk id="31" creationId="{FAFD570D-FC2B-499D-ABED-C30625E18FC6}"/>
          </ac:spMkLst>
        </pc:spChg>
        <pc:spChg chg="mod">
          <ac:chgData name="Anderson, Troy" userId="04de3903-03dd-44db-8353-3f14e4dd6886" providerId="ADAL" clId="{FA67432E-C8A8-4707-8C83-A45694290A08}" dt="2022-08-08T19:59:27.403" v="2422" actId="400"/>
          <ac:spMkLst>
            <pc:docMk/>
            <pc:sldMk cId="3993419778" sldId="350"/>
            <ac:spMk id="34" creationId="{CE0C8AE6-860B-445E-B2AB-379DA8C8C9D5}"/>
          </ac:spMkLst>
        </pc:spChg>
        <pc:spChg chg="del mod">
          <ac:chgData name="Anderson, Troy" userId="04de3903-03dd-44db-8353-3f14e4dd6886" providerId="ADAL" clId="{FA67432E-C8A8-4707-8C83-A45694290A08}" dt="2022-08-06T17:07:14.328" v="864" actId="478"/>
          <ac:spMkLst>
            <pc:docMk/>
            <pc:sldMk cId="3993419778" sldId="350"/>
            <ac:spMk id="35" creationId="{3860C0A6-4EEB-4927-A324-0A45CB5BF0F1}"/>
          </ac:spMkLst>
        </pc:spChg>
        <pc:spChg chg="add mod">
          <ac:chgData name="Anderson, Troy" userId="04de3903-03dd-44db-8353-3f14e4dd6886" providerId="ADAL" clId="{FA67432E-C8A8-4707-8C83-A45694290A08}" dt="2022-08-06T17:04:53.518" v="820" actId="1035"/>
          <ac:spMkLst>
            <pc:docMk/>
            <pc:sldMk cId="3993419778" sldId="350"/>
            <ac:spMk id="42" creationId="{AED6FA2E-F32D-4CAD-AA7A-8FCEF8211977}"/>
          </ac:spMkLst>
        </pc:spChg>
        <pc:spChg chg="mod">
          <ac:chgData name="Anderson, Troy" userId="04de3903-03dd-44db-8353-3f14e4dd6886" providerId="ADAL" clId="{FA67432E-C8A8-4707-8C83-A45694290A08}" dt="2022-08-06T17:04:37.212" v="813" actId="1036"/>
          <ac:spMkLst>
            <pc:docMk/>
            <pc:sldMk cId="3993419778" sldId="350"/>
            <ac:spMk id="45" creationId="{BEA8AD31-63DF-4AB9-B1FF-AD64C697916A}"/>
          </ac:spMkLst>
        </pc:spChg>
        <pc:spChg chg="mod">
          <ac:chgData name="Anderson, Troy" userId="04de3903-03dd-44db-8353-3f14e4dd6886" providerId="ADAL" clId="{FA67432E-C8A8-4707-8C83-A45694290A08}" dt="2022-08-06T17:06:58.093" v="863" actId="1036"/>
          <ac:spMkLst>
            <pc:docMk/>
            <pc:sldMk cId="3993419778" sldId="350"/>
            <ac:spMk id="46" creationId="{C9A94A39-F269-4008-BF6D-A1AB4E265B9E}"/>
          </ac:spMkLst>
        </pc:spChg>
        <pc:spChg chg="mod">
          <ac:chgData name="Anderson, Troy" userId="04de3903-03dd-44db-8353-3f14e4dd6886" providerId="ADAL" clId="{FA67432E-C8A8-4707-8C83-A45694290A08}" dt="2022-08-06T17:10:23.102" v="938" actId="6549"/>
          <ac:spMkLst>
            <pc:docMk/>
            <pc:sldMk cId="3993419778" sldId="350"/>
            <ac:spMk id="50" creationId="{0F180DDC-31F0-4FDE-9149-5350629C28EA}"/>
          </ac:spMkLst>
        </pc:spChg>
        <pc:spChg chg="mod">
          <ac:chgData name="Anderson, Troy" userId="04de3903-03dd-44db-8353-3f14e4dd6886" providerId="ADAL" clId="{FA67432E-C8A8-4707-8C83-A45694290A08}" dt="2022-07-13T19:04:38.180" v="79" actId="207"/>
          <ac:spMkLst>
            <pc:docMk/>
            <pc:sldMk cId="3993419778" sldId="350"/>
            <ac:spMk id="56" creationId="{D0B54A94-E156-4367-B642-F8C3A3B97E4E}"/>
          </ac:spMkLst>
        </pc:spChg>
        <pc:spChg chg="add mod">
          <ac:chgData name="Anderson, Troy" userId="04de3903-03dd-44db-8353-3f14e4dd6886" providerId="ADAL" clId="{FA67432E-C8A8-4707-8C83-A45694290A08}" dt="2022-08-06T17:06:49.232" v="857" actId="1035"/>
          <ac:spMkLst>
            <pc:docMk/>
            <pc:sldMk cId="3993419778" sldId="350"/>
            <ac:spMk id="58" creationId="{0C52B2B0-E72D-4290-A430-8579FC3421E7}"/>
          </ac:spMkLst>
        </pc:spChg>
        <pc:spChg chg="add mod">
          <ac:chgData name="Anderson, Troy" userId="04de3903-03dd-44db-8353-3f14e4dd6886" providerId="ADAL" clId="{FA67432E-C8A8-4707-8C83-A45694290A08}" dt="2022-08-06T17:05:19.863" v="838" actId="20577"/>
          <ac:spMkLst>
            <pc:docMk/>
            <pc:sldMk cId="3993419778" sldId="350"/>
            <ac:spMk id="59" creationId="{B9289A21-4522-4B32-AD58-E449A3719C43}"/>
          </ac:spMkLst>
        </pc:spChg>
        <pc:spChg chg="add mod">
          <ac:chgData name="Anderson, Troy" userId="04de3903-03dd-44db-8353-3f14e4dd6886" providerId="ADAL" clId="{FA67432E-C8A8-4707-8C83-A45694290A08}" dt="2022-08-06T17:10:02.457" v="937" actId="1035"/>
          <ac:spMkLst>
            <pc:docMk/>
            <pc:sldMk cId="3993419778" sldId="350"/>
            <ac:spMk id="61" creationId="{138C5F6D-835D-41DA-8C94-EADF810A990A}"/>
          </ac:spMkLst>
        </pc:spChg>
        <pc:spChg chg="add mod">
          <ac:chgData name="Anderson, Troy" userId="04de3903-03dd-44db-8353-3f14e4dd6886" providerId="ADAL" clId="{FA67432E-C8A8-4707-8C83-A45694290A08}" dt="2022-08-06T22:47:57.831" v="1239" actId="1035"/>
          <ac:spMkLst>
            <pc:docMk/>
            <pc:sldMk cId="3993419778" sldId="350"/>
            <ac:spMk id="62" creationId="{26A59DB2-6E17-4654-9936-00CE69A70D0D}"/>
          </ac:spMkLst>
        </pc:spChg>
        <pc:graphicFrameChg chg="mod modGraphic">
          <ac:chgData name="Anderson, Troy" userId="04de3903-03dd-44db-8353-3f14e4dd6886" providerId="ADAL" clId="{FA67432E-C8A8-4707-8C83-A45694290A08}" dt="2022-08-08T14:29:19.778" v="2362" actId="207"/>
          <ac:graphicFrameMkLst>
            <pc:docMk/>
            <pc:sldMk cId="3993419778" sldId="350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FA67432E-C8A8-4707-8C83-A45694290A08}" dt="2022-08-08T14:34:25.740" v="2419" actId="14734"/>
          <ac:graphicFrameMkLst>
            <pc:docMk/>
            <pc:sldMk cId="3993419778" sldId="350"/>
            <ac:graphicFrameMk id="40" creationId="{BB347731-9DCF-4A6B-84CF-377681286AF3}"/>
          </ac:graphicFrameMkLst>
        </pc:graphicFrameChg>
        <pc:cxnChg chg="mod">
          <ac:chgData name="Anderson, Troy" userId="04de3903-03dd-44db-8353-3f14e4dd6886" providerId="ADAL" clId="{FA67432E-C8A8-4707-8C83-A45694290A08}" dt="2022-08-08T18:19:23.934" v="2421" actId="1037"/>
          <ac:cxnSpMkLst>
            <pc:docMk/>
            <pc:sldMk cId="3993419778" sldId="350"/>
            <ac:cxnSpMk id="7" creationId="{99B9C6D4-11C5-47F2-9A77-D346BD8B2C81}"/>
          </ac:cxnSpMkLst>
        </pc:cxnChg>
        <pc:cxnChg chg="add mod">
          <ac:chgData name="Anderson, Troy" userId="04de3903-03dd-44db-8353-3f14e4dd6886" providerId="ADAL" clId="{FA67432E-C8A8-4707-8C83-A45694290A08}" dt="2022-08-06T17:09:38.005" v="904" actId="1076"/>
          <ac:cxnSpMkLst>
            <pc:docMk/>
            <pc:sldMk cId="3993419778" sldId="350"/>
            <ac:cxnSpMk id="60" creationId="{0C9B1850-F42C-4A3D-9964-785D92FD07F7}"/>
          </ac:cxnSpMkLst>
        </pc:cxnChg>
      </pc:sldChg>
      <pc:sldChg chg="del">
        <pc:chgData name="Anderson, Troy" userId="04de3903-03dd-44db-8353-3f14e4dd6886" providerId="ADAL" clId="{FA67432E-C8A8-4707-8C83-A45694290A08}" dt="2022-07-13T19:06:51.656" v="122" actId="2696"/>
        <pc:sldMkLst>
          <pc:docMk/>
          <pc:sldMk cId="778800923" sldId="351"/>
        </pc:sldMkLst>
      </pc:sldChg>
      <pc:sldChg chg="modSp mod">
        <pc:chgData name="Anderson, Troy" userId="04de3903-03dd-44db-8353-3f14e4dd6886" providerId="ADAL" clId="{FA67432E-C8A8-4707-8C83-A45694290A08}" dt="2022-08-06T18:57:40.430" v="1201" actId="20577"/>
        <pc:sldMkLst>
          <pc:docMk/>
          <pc:sldMk cId="3836819165" sldId="355"/>
        </pc:sldMkLst>
        <pc:spChg chg="mod">
          <ac:chgData name="Anderson, Troy" userId="04de3903-03dd-44db-8353-3f14e4dd6886" providerId="ADAL" clId="{FA67432E-C8A8-4707-8C83-A45694290A08}" dt="2022-08-06T18:57:40.430" v="1201" actId="20577"/>
          <ac:spMkLst>
            <pc:docMk/>
            <pc:sldMk cId="3836819165" sldId="355"/>
            <ac:spMk id="3" creationId="{00000000-0000-0000-0000-000000000000}"/>
          </ac:spMkLst>
        </pc:spChg>
      </pc:sldChg>
      <pc:sldChg chg="addSp delSp modSp add mod">
        <pc:chgData name="Anderson, Troy" userId="04de3903-03dd-44db-8353-3f14e4dd6886" providerId="ADAL" clId="{FA67432E-C8A8-4707-8C83-A45694290A08}" dt="2022-08-08T21:13:20.254" v="2444" actId="20577"/>
        <pc:sldMkLst>
          <pc:docMk/>
          <pc:sldMk cId="2944727326" sldId="356"/>
        </pc:sldMkLst>
        <pc:spChg chg="mod">
          <ac:chgData name="Anderson, Troy" userId="04de3903-03dd-44db-8353-3f14e4dd6886" providerId="ADAL" clId="{FA67432E-C8A8-4707-8C83-A45694290A08}" dt="2022-08-07T14:14:16.913" v="2247" actId="14100"/>
          <ac:spMkLst>
            <pc:docMk/>
            <pc:sldMk cId="2944727326" sldId="356"/>
            <ac:spMk id="2" creationId="{00000000-0000-0000-0000-000000000000}"/>
          </ac:spMkLst>
        </pc:spChg>
        <pc:spChg chg="add mod">
          <ac:chgData name="Anderson, Troy" userId="04de3903-03dd-44db-8353-3f14e4dd6886" providerId="ADAL" clId="{FA67432E-C8A8-4707-8C83-A45694290A08}" dt="2022-08-07T05:13:37.798" v="2193" actId="14100"/>
          <ac:spMkLst>
            <pc:docMk/>
            <pc:sldMk cId="2944727326" sldId="356"/>
            <ac:spMk id="5" creationId="{0B789725-3FE4-47E3-B877-0A8DFFBAF07A}"/>
          </ac:spMkLst>
        </pc:spChg>
        <pc:spChg chg="del">
          <ac:chgData name="Anderson, Troy" userId="04de3903-03dd-44db-8353-3f14e4dd6886" providerId="ADAL" clId="{FA67432E-C8A8-4707-8C83-A45694290A08}" dt="2022-07-13T19:13:13.976" v="196" actId="478"/>
          <ac:spMkLst>
            <pc:docMk/>
            <pc:sldMk cId="2944727326" sldId="356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FA67432E-C8A8-4707-8C83-A45694290A08}" dt="2022-08-08T21:13:20.254" v="2444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  <pc:graphicFrameChg chg="del">
          <ac:chgData name="Anderson, Troy" userId="04de3903-03dd-44db-8353-3f14e4dd6886" providerId="ADAL" clId="{FA67432E-C8A8-4707-8C83-A45694290A08}" dt="2022-07-13T19:13:10.786" v="195" actId="478"/>
          <ac:graphicFrameMkLst>
            <pc:docMk/>
            <pc:sldMk cId="2944727326" sldId="356"/>
            <ac:graphicFrameMk id="9" creationId="{00000000-0000-0000-0000-000000000000}"/>
          </ac:graphicFrameMkLst>
        </pc:graphicFrameChg>
      </pc:sldChg>
      <pc:sldChg chg="modSp add del mod">
        <pc:chgData name="Anderson, Troy" userId="04de3903-03dd-44db-8353-3f14e4dd6886" providerId="ADAL" clId="{FA67432E-C8A8-4707-8C83-A45694290A08}" dt="2022-08-07T14:23:27.576" v="2286" actId="47"/>
        <pc:sldMkLst>
          <pc:docMk/>
          <pc:sldMk cId="1703328338" sldId="357"/>
        </pc:sldMkLst>
        <pc:spChg chg="mod">
          <ac:chgData name="Anderson, Troy" userId="04de3903-03dd-44db-8353-3f14e4dd6886" providerId="ADAL" clId="{FA67432E-C8A8-4707-8C83-A45694290A08}" dt="2022-07-14T14:12:05.544" v="546" actId="20577"/>
          <ac:spMkLst>
            <pc:docMk/>
            <pc:sldMk cId="1703328338" sldId="357"/>
            <ac:spMk id="2" creationId="{00000000-0000-0000-0000-000000000000}"/>
          </ac:spMkLst>
        </pc:spChg>
        <pc:graphicFrameChg chg="modGraphic">
          <ac:chgData name="Anderson, Troy" userId="04de3903-03dd-44db-8353-3f14e4dd6886" providerId="ADAL" clId="{FA67432E-C8A8-4707-8C83-A45694290A08}" dt="2022-07-14T14:26:16.972" v="575" actId="14734"/>
          <ac:graphicFrameMkLst>
            <pc:docMk/>
            <pc:sldMk cId="1703328338" sldId="357"/>
            <ac:graphicFrameMk id="3" creationId="{00000000-0000-0000-0000-000000000000}"/>
          </ac:graphicFrameMkLst>
        </pc:graphicFrameChg>
      </pc:sldChg>
      <pc:sldMasterChg chg="modSldLayout">
        <pc:chgData name="Anderson, Troy" userId="04de3903-03dd-44db-8353-3f14e4dd6886" providerId="ADAL" clId="{FA67432E-C8A8-4707-8C83-A45694290A08}" dt="2022-07-13T19:02:59.261" v="21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FA67432E-C8A8-4707-8C83-A45694290A08}" dt="2022-07-13T19:02:59.261" v="21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FA67432E-C8A8-4707-8C83-A45694290A08}" dt="2022-07-13T19:02:59.261" v="21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3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11,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1447800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3601611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1897299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2426862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4478571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071982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BES Combo Model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800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POTENTIAL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EXPECTED IMPLEMENTATION AFTER ECRS IN 2023 (re-assessing delivery options in September)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247386"/>
            <a:ext cx="28194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200685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990600"/>
            <a:ext cx="7391400" cy="41910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 Create Firm Fuel Supply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  </a:t>
            </a:r>
            <a:r>
              <a:rPr lang="en-US" sz="1200" i="1" dirty="0"/>
              <a:t>(new slide)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NPRR1058	– Resource Offer Modernization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8/4/2022 discussion points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Appendix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953000"/>
          </a:xfrm>
        </p:spPr>
        <p:txBody>
          <a:bodyPr/>
          <a:lstStyle/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July Release – Off-Cycle – 7/15/2022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NPRR1129	</a:t>
            </a:r>
            <a:r>
              <a:rPr lang="en-US" sz="1400" dirty="0">
                <a:latin typeface="Arial" panose="020B0604020202020204" pitchFamily="34" charset="0"/>
              </a:rPr>
              <a:t>– Posting ESI IDs of Transmission-Voltage Customer Opt-Outs</a:t>
            </a: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R4</a:t>
            </a:r>
            <a:r>
              <a:rPr lang="en-US" sz="1600" dirty="0"/>
              <a:t> – 7/26/2022-7/28/2022	</a:t>
            </a:r>
            <a:r>
              <a:rPr lang="en-US" sz="1600" i="1" dirty="0">
                <a:solidFill>
                  <a:srgbClr val="00B050"/>
                </a:solidFill>
              </a:rPr>
              <a:t> 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NPRR1108	</a:t>
            </a:r>
            <a:r>
              <a:rPr lang="en-US" sz="1400" kern="0" dirty="0"/>
              <a:t>– </a:t>
            </a:r>
            <a:r>
              <a:rPr lang="en-US" sz="14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Report postings – see 7/19/2022 market notice</a:t>
            </a: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August Release – Off-Cycle – 8/16/2022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NPRR1108	</a:t>
            </a:r>
            <a:r>
              <a:rPr lang="en-US" sz="1400" kern="0" dirty="0"/>
              <a:t>– </a:t>
            </a:r>
            <a:r>
              <a:rPr lang="en-US" sz="14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Remainder of NPRR – see 8/5/2022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</a:rPr>
              <a:t>market notice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10/4/2022-10/6/2022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NPRR987</a:t>
            </a:r>
            <a:r>
              <a:rPr lang="en-US" sz="1300" dirty="0"/>
              <a:t>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BESTF-3 Energy Storage Resource Contribution to Physical Responsive Capability portion</a:t>
            </a:r>
            <a:endParaRPr lang="en-US" sz="1300" dirty="0"/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NPRR1002</a:t>
            </a:r>
            <a:r>
              <a:rPr lang="en-US" sz="1400" kern="0" dirty="0"/>
              <a:t>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Charging Restrictions in Emergency Conditions portion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0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Off-Cycle – 10/13/2022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FFR Advancement (FFRA portion of NPRR863)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NPRR1120	</a:t>
            </a:r>
            <a:r>
              <a:rPr lang="en-US" sz="1400" kern="0" dirty="0"/>
              <a:t>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Create Firm Fuel Supply Service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OBDRR039	</a:t>
            </a:r>
            <a:r>
              <a:rPr lang="en-US" sz="1400" kern="0" dirty="0"/>
              <a:t>–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 ORDC Changes Related to NPRR1120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262155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042" y="4567535"/>
            <a:ext cx="1739834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4970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3424535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strike="sngStrike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strike="sngStrike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328169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1063,1077,1090,1092(b),1105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799,805,807,810,812,813,816,818,819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946" y="4313619"/>
            <a:ext cx="2586466" cy="71558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50" dirty="0"/>
              <a:t>NPRR1120 Firm Fuel Supply Serv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/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Issue RFP no later than 8/1/2022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Contracts start in November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26186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9B9C6D4-11C5-47F2-9A77-D346BD8B2C81}"/>
              </a:ext>
            </a:extLst>
          </p:cNvPr>
          <p:cNvCxnSpPr>
            <a:cxnSpLocks/>
          </p:cNvCxnSpPr>
          <p:nvPr/>
        </p:nvCxnSpPr>
        <p:spPr>
          <a:xfrm>
            <a:off x="8447706" y="1992859"/>
            <a:ext cx="5018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8/16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C9B1850-F42C-4A3D-9964-785D92FD07F7}"/>
              </a:ext>
            </a:extLst>
          </p:cNvPr>
          <p:cNvCxnSpPr>
            <a:cxnSpLocks/>
          </p:cNvCxnSpPr>
          <p:nvPr/>
        </p:nvCxnSpPr>
        <p:spPr>
          <a:xfrm>
            <a:off x="8226946" y="1829706"/>
            <a:ext cx="225337" cy="16584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6A59DB2-6E17-4654-9936-00CE69A70D0D}"/>
              </a:ext>
            </a:extLst>
          </p:cNvPr>
          <p:cNvSpPr txBox="1"/>
          <p:nvPr/>
        </p:nvSpPr>
        <p:spPr>
          <a:xfrm>
            <a:off x="5705090" y="377615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572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Planned for off-cycle go-live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FFRA readiness meeting on July 25 (will be market notice next week with details)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Reminder of market submission impacts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All AS Offers affected by changes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Testing/MOTE dates Aug 15 – Oct 7 (publish metrics for submissions for QSEs with AS)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More discussion held at July 25 meeting and August TWG meeting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PR394-01  NPRR1120 Create Firm Fuel Supply Service</a:t>
            </a:r>
            <a:r>
              <a:rPr lang="en-US" sz="1400" dirty="0"/>
              <a:t> (gating to Execution in mid-July 2022)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Planned for off-cycle go-live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Market submission impacts: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QSEs with FFSS will need to submit Availability Plans with new Availability Type (FFSS)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XSD specifications were posted 7/6/22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Changes will be in MOTE with FFRA (Aug 15 – Oct 7)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1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798"/>
            <a:ext cx="5867400" cy="518318"/>
          </a:xfrm>
        </p:spPr>
        <p:txBody>
          <a:bodyPr/>
          <a:lstStyle/>
          <a:p>
            <a:r>
              <a:rPr lang="en-US" sz="22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742123"/>
              </p:ext>
            </p:extLst>
          </p:nvPr>
        </p:nvGraphicFramePr>
        <p:xfrm>
          <a:off x="266700" y="878796"/>
          <a:ext cx="8610599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5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57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03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9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ECRS portion of 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Go-Live Target = 2023-R3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8914473"/>
                  </a:ext>
                </a:extLst>
              </a:tr>
              <a:tr h="4259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Some Integrated Energy Storage Designs to Calculate Internal Loads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EPS Metering portion of NPRR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Early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411898"/>
                  </a:ext>
                </a:extLst>
              </a:tr>
              <a:tr h="4259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Intermittent Renewable Generation Integration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Go-Live Target = Q4 2020</a:t>
                      </a:r>
                      <a:endParaRPr lang="en-US" sz="14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5976112"/>
                  </a:ext>
                </a:extLst>
              </a:tr>
              <a:tr h="427391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49862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with Texas SET V5.0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3866337"/>
                  </a:ext>
                </a:extLst>
              </a:tr>
              <a:tr h="5537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Metrics for Ancillary Service Supply Responsibility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Initiates in August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Go-Live Target = 2023-R1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2526745"/>
                  </a:ext>
                </a:extLst>
              </a:tr>
              <a:tr h="5537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 Sustained Two-Hour Capability for ECRS and Four-Hour Capability for Non-Spin</a:t>
                      </a:r>
                      <a:endParaRPr lang="en-US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Non-Spin portion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  <a:tr h="45217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CRR Transaction Capability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Initiates in August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67969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Auction Bid Credit Enhancement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Initiates in August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12468"/>
                  </a:ext>
                </a:extLst>
              </a:tr>
            </a:tbl>
          </a:graphicData>
        </a:graphic>
      </p:graphicFrame>
      <p:sp>
        <p:nvSpPr>
          <p:cNvPr id="5" name="TextBox 15">
            <a:extLst>
              <a:ext uri="{FF2B5EF4-FFF2-40B4-BE49-F238E27FC236}">
                <a16:creationId xmlns:a16="http://schemas.microsoft.com/office/drawing/2014/main" id="{0B789725-3FE4-47E3-B877-0A8DFFBAF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6310906"/>
            <a:ext cx="4191000" cy="2502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Projects not </a:t>
            </a:r>
            <a:r>
              <a:rPr lang="en-US" sz="1000" b="0" kern="0" dirty="0">
                <a:solidFill>
                  <a:srgbClr val="000000"/>
                </a:solidFill>
              </a:rPr>
              <a:t>on slide 4 but are in-flight or will be in-flight soon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409167"/>
              </p:ext>
            </p:extLst>
          </p:nvPr>
        </p:nvGraphicFramePr>
        <p:xfrm>
          <a:off x="89933" y="1328545"/>
          <a:ext cx="8955921" cy="2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 6-8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MMS, S&amp;B, Data Management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Potential to slot this in after ECRS in 2023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597611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IA of alternate approach near completion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IA expected to be available for review at September 2022 PRS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Grid Ops Support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996782"/>
              </p:ext>
            </p:extLst>
          </p:nvPr>
        </p:nvGraphicFramePr>
        <p:xfrm>
          <a:off x="3769749" y="111097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265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3630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3730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533400" y="946485"/>
            <a:ext cx="5334000" cy="762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Meeting held on 8/4/2022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Discussion points:</a:t>
            </a:r>
            <a:endParaRPr lang="en-US" sz="9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424DB1-1B90-468E-93E7-BB9115015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784684"/>
            <a:ext cx="5730651" cy="431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851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375383</TotalTime>
  <Words>1227</Words>
  <Application>Microsoft Office PowerPoint</Application>
  <PresentationFormat>On-screen Show (4:3)</PresentationFormat>
  <Paragraphs>394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Additional Project Status Information</vt:lpstr>
      <vt:lpstr>Priority / Rank Options for Revision Requests with Impacts</vt:lpstr>
      <vt:lpstr>ERCOT Technology Working Group (TWG)</vt:lpstr>
      <vt:lpstr>Appendix</vt:lpstr>
      <vt:lpstr>BES Combo Model Implementation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3100</cp:revision>
  <cp:lastPrinted>2020-02-05T17:47:59Z</cp:lastPrinted>
  <dcterms:created xsi:type="dcterms:W3CDTF">2016-01-21T15:20:31Z</dcterms:created>
  <dcterms:modified xsi:type="dcterms:W3CDTF">2022-08-08T21:13:25Z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