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2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8/10/2022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8/10/2022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8/10/2022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8/11/22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20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NPRR981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Day-Ahead Market Price Correction Process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NPRR1067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Market Entry Qualifications, Continued Participation Requirements, and Credit Risk Assessment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NPRR1089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Requiring Highest-Ranking Representative, Official, or Officer of a Resource Entity to Execute Weatherization and Natural Gas Declarations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NPRR1126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Default Uplift Allocation Enhancement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NPRR1132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Communicate Operating Limitations during Cold and Hot Weather Conditions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NPRR1138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Communication of Capability and Status of Online IRRs at 0 MW Output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NPRR1139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Adjustments to Capacity Shortfall Ratio Share for IRRs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SCR820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Operator Real-Time Messaging During Emergency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160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8/11/22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Susan</cp:lastModifiedBy>
  <cp:revision>147</cp:revision>
  <dcterms:created xsi:type="dcterms:W3CDTF">2012-06-21T12:05:52Z</dcterms:created>
  <dcterms:modified xsi:type="dcterms:W3CDTF">2022-08-10T21:57:32Z</dcterms:modified>
</cp:coreProperties>
</file>