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CB3E09-0C44-41F7-A6ED-2501C07729CC}" v="1" dt="2022-08-10T14:39:52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96" y="2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0" y="0"/>
            <a:ext cx="6071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Summer Load Shed Workshop July 14,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1B03E-8D98-4E37-8B4C-0BC93EABF99D}"/>
              </a:ext>
            </a:extLst>
          </p:cNvPr>
          <p:cNvSpPr txBox="1"/>
          <p:nvPr/>
        </p:nvSpPr>
        <p:spPr>
          <a:xfrm>
            <a:off x="4800600" y="286226"/>
            <a:ext cx="73914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Required twice a year:</a:t>
            </a:r>
          </a:p>
          <a:p>
            <a:pPr lvl="1"/>
            <a:r>
              <a:rPr lang="en-US" dirty="0"/>
              <a:t>Summer Load Shed Workshop during a summer month</a:t>
            </a:r>
          </a:p>
          <a:p>
            <a:pPr lvl="1"/>
            <a:r>
              <a:rPr lang="en-US" dirty="0"/>
              <a:t>Winter Load Shed Workshop during a winter month</a:t>
            </a:r>
          </a:p>
          <a:p>
            <a:endParaRPr lang="en-US" dirty="0"/>
          </a:p>
          <a:p>
            <a:r>
              <a:rPr lang="en-US" dirty="0"/>
              <a:t>Participation:</a:t>
            </a:r>
          </a:p>
          <a:p>
            <a:pPr lvl="1"/>
            <a:r>
              <a:rPr lang="en-US" dirty="0"/>
              <a:t>57 unique companies</a:t>
            </a:r>
          </a:p>
          <a:p>
            <a:pPr lvl="1"/>
            <a:r>
              <a:rPr lang="en-US" dirty="0"/>
              <a:t>191 individuals signed into attendance roster</a:t>
            </a:r>
          </a:p>
          <a:p>
            <a:pPr lvl="2"/>
            <a:r>
              <a:rPr lang="en-US" dirty="0"/>
              <a:t>198 WebEx participants (several participants were screen sharing with multiple people at the one location)</a:t>
            </a:r>
          </a:p>
          <a:p>
            <a:pPr lvl="2"/>
            <a:r>
              <a:rPr lang="en-US" dirty="0"/>
              <a:t>Participants included:</a:t>
            </a:r>
          </a:p>
          <a:p>
            <a:pPr lvl="3"/>
            <a:r>
              <a:rPr lang="en-US" sz="1200" dirty="0"/>
              <a:t>Executives</a:t>
            </a:r>
          </a:p>
          <a:p>
            <a:pPr lvl="3"/>
            <a:r>
              <a:rPr lang="en-US" sz="1200" dirty="0"/>
              <a:t>Managers</a:t>
            </a:r>
          </a:p>
          <a:p>
            <a:pPr lvl="3"/>
            <a:r>
              <a:rPr lang="en-US" sz="1200" dirty="0"/>
              <a:t>Supervisors</a:t>
            </a:r>
          </a:p>
          <a:p>
            <a:pPr lvl="3"/>
            <a:r>
              <a:rPr lang="en-US" sz="1200" dirty="0"/>
              <a:t>Transmission Operators</a:t>
            </a:r>
          </a:p>
          <a:p>
            <a:pPr lvl="3"/>
            <a:r>
              <a:rPr lang="en-US" sz="1200" dirty="0"/>
              <a:t>Distribution Operators</a:t>
            </a:r>
          </a:p>
          <a:p>
            <a:pPr lvl="3"/>
            <a:r>
              <a:rPr lang="en-US" sz="1200" dirty="0"/>
              <a:t>QSEs</a:t>
            </a:r>
          </a:p>
          <a:p>
            <a:pPr lvl="3"/>
            <a:r>
              <a:rPr lang="en-US" sz="1200" dirty="0"/>
              <a:t>Generator Operators</a:t>
            </a:r>
          </a:p>
          <a:p>
            <a:pPr lvl="3"/>
            <a:r>
              <a:rPr lang="en-US" sz="1200" dirty="0"/>
              <a:t>Engineers</a:t>
            </a:r>
          </a:p>
          <a:p>
            <a:pPr lvl="3"/>
            <a:r>
              <a:rPr lang="en-US" sz="1200" dirty="0"/>
              <a:t>Compliance</a:t>
            </a:r>
          </a:p>
          <a:p>
            <a:pPr lvl="3"/>
            <a:r>
              <a:rPr lang="en-US" sz="1200" dirty="0"/>
              <a:t>Trainers</a:t>
            </a:r>
          </a:p>
          <a:p>
            <a:pPr lvl="1"/>
            <a:r>
              <a:rPr lang="en-US" dirty="0"/>
              <a:t>113 responses to each of the 5 interactive exercises</a:t>
            </a:r>
          </a:p>
          <a:p>
            <a:endParaRPr lang="en-US" dirty="0"/>
          </a:p>
          <a:p>
            <a:r>
              <a:rPr lang="en-US" dirty="0"/>
              <a:t>Co-presenters:</a:t>
            </a:r>
          </a:p>
          <a:p>
            <a:pPr lvl="1"/>
            <a:r>
              <a:rPr lang="en-US" dirty="0"/>
              <a:t>Andy Stephens, Golden Spread Electric Cooperative</a:t>
            </a:r>
          </a:p>
          <a:p>
            <a:pPr lvl="1"/>
            <a:r>
              <a:rPr lang="en-US" dirty="0"/>
              <a:t>Jimmy Plourde, CenterPoint Energy</a:t>
            </a:r>
          </a:p>
          <a:p>
            <a:endParaRPr lang="en-US" dirty="0"/>
          </a:p>
          <a:p>
            <a:r>
              <a:rPr lang="en-US" dirty="0"/>
              <a:t>Winter Load Shed Workshop scheduled for December 8, 2022.</a:t>
            </a:r>
          </a:p>
        </p:txBody>
      </p:sp>
      <p:pic>
        <p:nvPicPr>
          <p:cNvPr id="4" name="Picture 3" descr="Calendar&#10;&#10;Description automatically generated">
            <a:extLst>
              <a:ext uri="{FF2B5EF4-FFF2-40B4-BE49-F238E27FC236}">
                <a16:creationId xmlns:a16="http://schemas.microsoft.com/office/drawing/2014/main" id="{88551804-A659-47FD-8B73-F0BB056E93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0524"/>
            <a:ext cx="4724400" cy="265747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C680BE5-7E29-44A9-9CCC-BF52573BB506}"/>
              </a:ext>
            </a:extLst>
          </p:cNvPr>
          <p:cNvSpPr/>
          <p:nvPr/>
        </p:nvSpPr>
        <p:spPr>
          <a:xfrm>
            <a:off x="533400" y="-20053"/>
            <a:ext cx="298017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OTWG</a:t>
            </a:r>
          </a:p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UPDATE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.pptx  -  Read-Only" id="{58434699-872D-49A5-ABB4-F328B2154262}" vid="{409CA855-FC58-48CC-8B58-17ED3E2CCC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EROCT 16 by 9 PUBLIC PowerPoint Template</Template>
  <TotalTime>143</TotalTime>
  <Words>109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1_Custom Design</vt:lpstr>
      <vt:lpstr>PowerPoint Presentation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Ballard, James</dc:creator>
  <cp:lastModifiedBy>Ballard, James</cp:lastModifiedBy>
  <cp:revision>2</cp:revision>
  <cp:lastPrinted>2016-01-21T20:53:15Z</cp:lastPrinted>
  <dcterms:created xsi:type="dcterms:W3CDTF">2022-08-10T13:52:09Z</dcterms:created>
  <dcterms:modified xsi:type="dcterms:W3CDTF">2022-08-10T16:15:44Z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ArticulateGUID">
    <vt:lpwstr>98A9A6E8-0C81-430D-8752-AB2EF77602EA</vt:lpwstr>
  </property>
  <property fmtid="{D5CDD505-2E9C-101B-9397-08002B2CF9AE}" pid="4" name="ArticulatePath">
    <vt:lpwstr>https://ercot-my.sharepoint.com/personal/james_ballard_ercot_com/Documents/August ROS Presentation</vt:lpwstr>
  </property>
</Properties>
</file>