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350" r:id="rId10"/>
    <p:sldId id="355" r:id="rId11"/>
    <p:sldId id="294" r:id="rId12"/>
    <p:sldId id="267" r:id="rId13"/>
    <p:sldId id="351" r:id="rId14"/>
    <p:sldId id="354" r:id="rId15"/>
    <p:sldId id="35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C59E1-0E42-4C39-BFCD-B024C2A9F2C5}" v="31" dt="2022-07-08T19:03:12.7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07" d="100"/>
          <a:sy n="107" d="100"/>
        </p:scale>
        <p:origin x="114" y="1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C23C59E1-0E42-4C39-BFCD-B024C2A9F2C5}"/>
    <pc:docChg chg="undo custSel addSld delSld modSld modMainMaster">
      <pc:chgData name="Anderson, Troy" userId="04de3903-03dd-44db-8353-3f14e4dd6886" providerId="ADAL" clId="{C23C59E1-0E42-4C39-BFCD-B024C2A9F2C5}" dt="2022-07-08T20:02:15.098" v="1633" actId="20577"/>
      <pc:docMkLst>
        <pc:docMk/>
      </pc:docMkLst>
      <pc:sldChg chg="modSp mod">
        <pc:chgData name="Anderson, Troy" userId="04de3903-03dd-44db-8353-3f14e4dd6886" providerId="ADAL" clId="{C23C59E1-0E42-4C39-BFCD-B024C2A9F2C5}" dt="2022-07-07T18:12:35.361" v="1374" actId="313"/>
        <pc:sldMkLst>
          <pc:docMk/>
          <pc:sldMk cId="530499478" sldId="258"/>
        </pc:sldMkLst>
        <pc:spChg chg="mod">
          <ac:chgData name="Anderson, Troy" userId="04de3903-03dd-44db-8353-3f14e4dd6886" providerId="ADAL" clId="{C23C59E1-0E42-4C39-BFCD-B024C2A9F2C5}" dt="2022-07-07T18:12:09.067" v="1366" actId="1036"/>
          <ac:spMkLst>
            <pc:docMk/>
            <pc:sldMk cId="530499478" sldId="258"/>
            <ac:spMk id="3" creationId="{00000000-0000-0000-0000-000000000000}"/>
          </ac:spMkLst>
        </pc:spChg>
        <pc:spChg chg="mod">
          <ac:chgData name="Anderson, Troy" userId="04de3903-03dd-44db-8353-3f14e4dd6886" providerId="ADAL" clId="{C23C59E1-0E42-4C39-BFCD-B024C2A9F2C5}" dt="2022-07-07T18:12:35.361" v="1374" actId="313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C23C59E1-0E42-4C39-BFCD-B024C2A9F2C5}" dt="2022-06-08T18:25:46.511" v="5" actId="20577"/>
        <pc:sldMkLst>
          <pc:docMk/>
          <pc:sldMk cId="730603795" sldId="260"/>
        </pc:sldMkLst>
        <pc:spChg chg="mod">
          <ac:chgData name="Anderson, Troy" userId="04de3903-03dd-44db-8353-3f14e4dd6886" providerId="ADAL" clId="{C23C59E1-0E42-4C39-BFCD-B024C2A9F2C5}" dt="2022-06-08T18:25:46.511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C23C59E1-0E42-4C39-BFCD-B024C2A9F2C5}" dt="2022-07-06T14:31:13.650" v="798" actId="20577"/>
        <pc:sldMkLst>
          <pc:docMk/>
          <pc:sldMk cId="3190927396" sldId="267"/>
        </pc:sldMkLst>
        <pc:spChg chg="del mod">
          <ac:chgData name="Anderson, Troy" userId="04de3903-03dd-44db-8353-3f14e4dd6886" providerId="ADAL" clId="{C23C59E1-0E42-4C39-BFCD-B024C2A9F2C5}" dt="2022-07-05T16:50:15.452" v="267" actId="478"/>
          <ac:spMkLst>
            <pc:docMk/>
            <pc:sldMk cId="3190927396" sldId="267"/>
            <ac:spMk id="5" creationId="{F6E15D7B-B500-432B-996F-7120B3DA706D}"/>
          </ac:spMkLst>
        </pc:spChg>
        <pc:spChg chg="mod">
          <ac:chgData name="Anderson, Troy" userId="04de3903-03dd-44db-8353-3f14e4dd6886" providerId="ADAL" clId="{C23C59E1-0E42-4C39-BFCD-B024C2A9F2C5}" dt="2022-07-06T14:31:13.650" v="798" actId="20577"/>
          <ac:spMkLst>
            <pc:docMk/>
            <pc:sldMk cId="3190927396" sldId="267"/>
            <ac:spMk id="6" creationId="{9C7C0899-E457-4E0E-9843-38E0B3739B05}"/>
          </ac:spMkLst>
        </pc:spChg>
        <pc:spChg chg="add del mod">
          <ac:chgData name="Anderson, Troy" userId="04de3903-03dd-44db-8353-3f14e4dd6886" providerId="ADAL" clId="{C23C59E1-0E42-4C39-BFCD-B024C2A9F2C5}" dt="2022-07-05T16:50:18.511" v="268" actId="478"/>
          <ac:spMkLst>
            <pc:docMk/>
            <pc:sldMk cId="3190927396" sldId="267"/>
            <ac:spMk id="7" creationId="{B155E6AE-F275-4FA2-9425-2589261E36F5}"/>
          </ac:spMkLst>
        </pc:spChg>
      </pc:sldChg>
      <pc:sldChg chg="addSp delSp modSp mod">
        <pc:chgData name="Anderson, Troy" userId="04de3903-03dd-44db-8353-3f14e4dd6886" providerId="ADAL" clId="{C23C59E1-0E42-4C39-BFCD-B024C2A9F2C5}" dt="2022-07-08T20:02:15.098" v="1633" actId="20577"/>
        <pc:sldMkLst>
          <pc:docMk/>
          <pc:sldMk cId="135025254" sldId="294"/>
        </pc:sldMkLst>
        <pc:spChg chg="add del mod">
          <ac:chgData name="Anderson, Troy" userId="04de3903-03dd-44db-8353-3f14e4dd6886" providerId="ADAL" clId="{C23C59E1-0E42-4C39-BFCD-B024C2A9F2C5}" dt="2022-07-07T19:26:39.347" v="1481" actId="478"/>
          <ac:spMkLst>
            <pc:docMk/>
            <pc:sldMk cId="135025254" sldId="294"/>
            <ac:spMk id="5" creationId="{72C9CAD0-1081-4941-A7C5-CB75F7CE582F}"/>
          </ac:spMkLst>
        </pc:spChg>
        <pc:spChg chg="ord">
          <ac:chgData name="Anderson, Troy" userId="04de3903-03dd-44db-8353-3f14e4dd6886" providerId="ADAL" clId="{C23C59E1-0E42-4C39-BFCD-B024C2A9F2C5}" dt="2022-07-07T03:24:40.893" v="1049" actId="166"/>
          <ac:spMkLst>
            <pc:docMk/>
            <pc:sldMk cId="135025254" sldId="294"/>
            <ac:spMk id="6" creationId="{00000000-0000-0000-0000-000000000000}"/>
          </ac:spMkLst>
        </pc:spChg>
        <pc:spChg chg="add del mod">
          <ac:chgData name="Anderson, Troy" userId="04de3903-03dd-44db-8353-3f14e4dd6886" providerId="ADAL" clId="{C23C59E1-0E42-4C39-BFCD-B024C2A9F2C5}" dt="2022-07-07T19:10:57.518" v="1403" actId="478"/>
          <ac:spMkLst>
            <pc:docMk/>
            <pc:sldMk cId="135025254" sldId="294"/>
            <ac:spMk id="8" creationId="{C62ACB70-6FDC-483B-94E8-0EFC73BB1378}"/>
          </ac:spMkLst>
        </pc:spChg>
        <pc:graphicFrameChg chg="mod modGraphic">
          <ac:chgData name="Anderson, Troy" userId="04de3903-03dd-44db-8353-3f14e4dd6886" providerId="ADAL" clId="{C23C59E1-0E42-4C39-BFCD-B024C2A9F2C5}" dt="2022-07-08T20:02:15.098" v="1633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  <pc:graphicFrameChg chg="mod">
          <ac:chgData name="Anderson, Troy" userId="04de3903-03dd-44db-8353-3f14e4dd6886" providerId="ADAL" clId="{C23C59E1-0E42-4C39-BFCD-B024C2A9F2C5}" dt="2022-07-06T15:26:54.518" v="833" actId="1035"/>
          <ac:graphicFrameMkLst>
            <pc:docMk/>
            <pc:sldMk cId="135025254" sldId="294"/>
            <ac:graphicFrameMk id="9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C23C59E1-0E42-4C39-BFCD-B024C2A9F2C5}" dt="2022-07-08T19:25:53.591" v="1555" actId="478"/>
        <pc:sldMkLst>
          <pc:docMk/>
          <pc:sldMk cId="4064255820" sldId="318"/>
        </pc:sldMkLst>
        <pc:spChg chg="mod">
          <ac:chgData name="Anderson, Troy" userId="04de3903-03dd-44db-8353-3f14e4dd6886" providerId="ADAL" clId="{C23C59E1-0E42-4C39-BFCD-B024C2A9F2C5}" dt="2022-07-08T19:25:44.158" v="1554" actId="403"/>
          <ac:spMkLst>
            <pc:docMk/>
            <pc:sldMk cId="4064255820" sldId="318"/>
            <ac:spMk id="3" creationId="{00000000-0000-0000-0000-000000000000}"/>
          </ac:spMkLst>
        </pc:spChg>
        <pc:spChg chg="add del mod">
          <ac:chgData name="Anderson, Troy" userId="04de3903-03dd-44db-8353-3f14e4dd6886" providerId="ADAL" clId="{C23C59E1-0E42-4C39-BFCD-B024C2A9F2C5}" dt="2022-07-08T19:25:53.591" v="1555" actId="478"/>
          <ac:spMkLst>
            <pc:docMk/>
            <pc:sldMk cId="4064255820" sldId="318"/>
            <ac:spMk id="4" creationId="{3BAB61F1-F86F-4627-8883-2AC9527334B4}"/>
          </ac:spMkLst>
        </pc:spChg>
      </pc:sldChg>
      <pc:sldChg chg="addSp delSp modSp mod">
        <pc:chgData name="Anderson, Troy" userId="04de3903-03dd-44db-8353-3f14e4dd6886" providerId="ADAL" clId="{C23C59E1-0E42-4C39-BFCD-B024C2A9F2C5}" dt="2022-07-08T19:20:29.111" v="1526" actId="14100"/>
        <pc:sldMkLst>
          <pc:docMk/>
          <pc:sldMk cId="3993419778" sldId="350"/>
        </pc:sldMkLst>
        <pc:spChg chg="add del mod">
          <ac:chgData name="Anderson, Troy" userId="04de3903-03dd-44db-8353-3f14e4dd6886" providerId="ADAL" clId="{C23C59E1-0E42-4C39-BFCD-B024C2A9F2C5}" dt="2022-07-07T15:11:08.538" v="1255" actId="478"/>
          <ac:spMkLst>
            <pc:docMk/>
            <pc:sldMk cId="3993419778" sldId="350"/>
            <ac:spMk id="4" creationId="{EBCDFF63-EB55-4B97-8858-22614D165C60}"/>
          </ac:spMkLst>
        </pc:spChg>
        <pc:spChg chg="mod">
          <ac:chgData name="Anderson, Troy" userId="04de3903-03dd-44db-8353-3f14e4dd6886" providerId="ADAL" clId="{C23C59E1-0E42-4C39-BFCD-B024C2A9F2C5}" dt="2022-07-08T19:20:29.111" v="1526" actId="14100"/>
          <ac:spMkLst>
            <pc:docMk/>
            <pc:sldMk cId="3993419778" sldId="350"/>
            <ac:spMk id="20" creationId="{90D0A3E3-81C0-4479-B6A5-5D45DF0A83DC}"/>
          </ac:spMkLst>
        </pc:spChg>
        <pc:spChg chg="mod">
          <ac:chgData name="Anderson, Troy" userId="04de3903-03dd-44db-8353-3f14e4dd6886" providerId="ADAL" clId="{C23C59E1-0E42-4C39-BFCD-B024C2A9F2C5}" dt="2022-07-07T14:14:49.834" v="1194" actId="14100"/>
          <ac:spMkLst>
            <pc:docMk/>
            <pc:sldMk cId="3993419778" sldId="350"/>
            <ac:spMk id="27" creationId="{91228DEC-7DCD-4F3E-B94B-ED94A1A58744}"/>
          </ac:spMkLst>
        </pc:spChg>
        <pc:spChg chg="mod">
          <ac:chgData name="Anderson, Troy" userId="04de3903-03dd-44db-8353-3f14e4dd6886" providerId="ADAL" clId="{C23C59E1-0E42-4C39-BFCD-B024C2A9F2C5}" dt="2022-07-07T14:20:41.905" v="1226" actId="403"/>
          <ac:spMkLst>
            <pc:docMk/>
            <pc:sldMk cId="3993419778" sldId="350"/>
            <ac:spMk id="31" creationId="{FAFD570D-FC2B-499D-ABED-C30625E18FC6}"/>
          </ac:spMkLst>
        </pc:spChg>
        <pc:spChg chg="mod">
          <ac:chgData name="Anderson, Troy" userId="04de3903-03dd-44db-8353-3f14e4dd6886" providerId="ADAL" clId="{C23C59E1-0E42-4C39-BFCD-B024C2A9F2C5}" dt="2022-07-07T15:19:51.940" v="1257" actId="1036"/>
          <ac:spMkLst>
            <pc:docMk/>
            <pc:sldMk cId="3993419778" sldId="350"/>
            <ac:spMk id="35" creationId="{3860C0A6-4EEB-4927-A324-0A45CB5BF0F1}"/>
          </ac:spMkLst>
        </pc:spChg>
        <pc:spChg chg="mod">
          <ac:chgData name="Anderson, Troy" userId="04de3903-03dd-44db-8353-3f14e4dd6886" providerId="ADAL" clId="{C23C59E1-0E42-4C39-BFCD-B024C2A9F2C5}" dt="2022-06-08T18:27:29.377" v="16" actId="207"/>
          <ac:spMkLst>
            <pc:docMk/>
            <pc:sldMk cId="3993419778" sldId="350"/>
            <ac:spMk id="38" creationId="{1FF61AC0-C7DB-4A25-AADC-B7C5E8C0B22A}"/>
          </ac:spMkLst>
        </pc:spChg>
        <pc:spChg chg="mod">
          <ac:chgData name="Anderson, Troy" userId="04de3903-03dd-44db-8353-3f14e4dd6886" providerId="ADAL" clId="{C23C59E1-0E42-4C39-BFCD-B024C2A9F2C5}" dt="2022-07-07T14:20:14.670" v="1225" actId="1036"/>
          <ac:spMkLst>
            <pc:docMk/>
            <pc:sldMk cId="3993419778" sldId="350"/>
            <ac:spMk id="41" creationId="{8EE7D6DF-0F7B-475F-9021-F58A4E3A0A93}"/>
          </ac:spMkLst>
        </pc:spChg>
        <pc:spChg chg="add del mod">
          <ac:chgData name="Anderson, Troy" userId="04de3903-03dd-44db-8353-3f14e4dd6886" providerId="ADAL" clId="{C23C59E1-0E42-4C39-BFCD-B024C2A9F2C5}" dt="2022-07-08T19:02:18.531" v="1519" actId="478"/>
          <ac:spMkLst>
            <pc:docMk/>
            <pc:sldMk cId="3993419778" sldId="350"/>
            <ac:spMk id="42" creationId="{42118043-BC92-4AC2-BB4F-E194FEC28901}"/>
          </ac:spMkLst>
        </pc:spChg>
        <pc:spChg chg="mod">
          <ac:chgData name="Anderson, Troy" userId="04de3903-03dd-44db-8353-3f14e4dd6886" providerId="ADAL" clId="{C23C59E1-0E42-4C39-BFCD-B024C2A9F2C5}" dt="2022-06-30T05:14:19.560" v="215" actId="1036"/>
          <ac:spMkLst>
            <pc:docMk/>
            <pc:sldMk cId="3993419778" sldId="350"/>
            <ac:spMk id="44" creationId="{F27A6DBD-3394-4702-8BAE-1D263496CFF9}"/>
          </ac:spMkLst>
        </pc:spChg>
        <pc:spChg chg="mod">
          <ac:chgData name="Anderson, Troy" userId="04de3903-03dd-44db-8353-3f14e4dd6886" providerId="ADAL" clId="{C23C59E1-0E42-4C39-BFCD-B024C2A9F2C5}" dt="2022-06-30T04:53:12.434" v="190" actId="207"/>
          <ac:spMkLst>
            <pc:docMk/>
            <pc:sldMk cId="3993419778" sldId="350"/>
            <ac:spMk id="45" creationId="{BEA8AD31-63DF-4AB9-B1FF-AD64C697916A}"/>
          </ac:spMkLst>
        </pc:spChg>
        <pc:spChg chg="del mod">
          <ac:chgData name="Anderson, Troy" userId="04de3903-03dd-44db-8353-3f14e4dd6886" providerId="ADAL" clId="{C23C59E1-0E42-4C39-BFCD-B024C2A9F2C5}" dt="2022-07-07T14:13:41.380" v="1186" actId="478"/>
          <ac:spMkLst>
            <pc:docMk/>
            <pc:sldMk cId="3993419778" sldId="350"/>
            <ac:spMk id="46" creationId="{2E588B87-BA5A-439F-A756-B29749A945F7}"/>
          </ac:spMkLst>
        </pc:spChg>
        <pc:spChg chg="add mod">
          <ac:chgData name="Anderson, Troy" userId="04de3903-03dd-44db-8353-3f14e4dd6886" providerId="ADAL" clId="{C23C59E1-0E42-4C39-BFCD-B024C2A9F2C5}" dt="2022-07-08T19:02:30.536" v="1522" actId="6549"/>
          <ac:spMkLst>
            <pc:docMk/>
            <pc:sldMk cId="3993419778" sldId="350"/>
            <ac:spMk id="46" creationId="{C9A94A39-F269-4008-BF6D-A1AB4E265B9E}"/>
          </ac:spMkLst>
        </pc:spChg>
        <pc:spChg chg="mod">
          <ac:chgData name="Anderson, Troy" userId="04de3903-03dd-44db-8353-3f14e4dd6886" providerId="ADAL" clId="{C23C59E1-0E42-4C39-BFCD-B024C2A9F2C5}" dt="2022-06-08T18:26:58.969" v="10" actId="207"/>
          <ac:spMkLst>
            <pc:docMk/>
            <pc:sldMk cId="3993419778" sldId="350"/>
            <ac:spMk id="47" creationId="{0A570746-F7BB-4539-B22F-9B4D7B8F1C49}"/>
          </ac:spMkLst>
        </pc:spChg>
        <pc:spChg chg="mod">
          <ac:chgData name="Anderson, Troy" userId="04de3903-03dd-44db-8353-3f14e4dd6886" providerId="ADAL" clId="{C23C59E1-0E42-4C39-BFCD-B024C2A9F2C5}" dt="2022-06-30T05:15:10.597" v="222" actId="403"/>
          <ac:spMkLst>
            <pc:docMk/>
            <pc:sldMk cId="3993419778" sldId="350"/>
            <ac:spMk id="48" creationId="{BA54BB81-C4CA-4858-B2A6-33A342EEDFE4}"/>
          </ac:spMkLst>
        </pc:spChg>
        <pc:spChg chg="add mod">
          <ac:chgData name="Anderson, Troy" userId="04de3903-03dd-44db-8353-3f14e4dd6886" providerId="ADAL" clId="{C23C59E1-0E42-4C39-BFCD-B024C2A9F2C5}" dt="2022-06-09T15:44:25.775" v="72" actId="1076"/>
          <ac:spMkLst>
            <pc:docMk/>
            <pc:sldMk cId="3993419778" sldId="350"/>
            <ac:spMk id="49" creationId="{280ADB21-4500-405A-9151-FC206A9AC628}"/>
          </ac:spMkLst>
        </pc:spChg>
        <pc:spChg chg="add mod">
          <ac:chgData name="Anderson, Troy" userId="04de3903-03dd-44db-8353-3f14e4dd6886" providerId="ADAL" clId="{C23C59E1-0E42-4C39-BFCD-B024C2A9F2C5}" dt="2022-07-06T13:40:45.855" v="693" actId="20577"/>
          <ac:spMkLst>
            <pc:docMk/>
            <pc:sldMk cId="3993419778" sldId="350"/>
            <ac:spMk id="50" creationId="{0F180DDC-31F0-4FDE-9149-5350629C28EA}"/>
          </ac:spMkLst>
        </pc:spChg>
        <pc:spChg chg="add mod">
          <ac:chgData name="Anderson, Troy" userId="04de3903-03dd-44db-8353-3f14e4dd6886" providerId="ADAL" clId="{C23C59E1-0E42-4C39-BFCD-B024C2A9F2C5}" dt="2022-07-07T14:11:54.289" v="1117" actId="1036"/>
          <ac:spMkLst>
            <pc:docMk/>
            <pc:sldMk cId="3993419778" sldId="350"/>
            <ac:spMk id="56" creationId="{D0B54A94-E156-4367-B642-F8C3A3B97E4E}"/>
          </ac:spMkLst>
        </pc:spChg>
        <pc:spChg chg="add mod">
          <ac:chgData name="Anderson, Troy" userId="04de3903-03dd-44db-8353-3f14e4dd6886" providerId="ADAL" clId="{C23C59E1-0E42-4C39-BFCD-B024C2A9F2C5}" dt="2022-07-08T19:03:17.666" v="1524" actId="1076"/>
          <ac:spMkLst>
            <pc:docMk/>
            <pc:sldMk cId="3993419778" sldId="350"/>
            <ac:spMk id="57" creationId="{FD05E216-7450-46DA-A74B-B3195AE447BD}"/>
          </ac:spMkLst>
        </pc:spChg>
        <pc:graphicFrameChg chg="mod modGraphic">
          <ac:chgData name="Anderson, Troy" userId="04de3903-03dd-44db-8353-3f14e4dd6886" providerId="ADAL" clId="{C23C59E1-0E42-4C39-BFCD-B024C2A9F2C5}" dt="2022-07-08T19:02:05.757" v="1518" actId="207"/>
          <ac:graphicFrameMkLst>
            <pc:docMk/>
            <pc:sldMk cId="3993419778" sldId="350"/>
            <ac:graphicFrameMk id="33" creationId="{00000000-0000-0000-0000-000000000000}"/>
          </ac:graphicFrameMkLst>
        </pc:graphicFrameChg>
        <pc:graphicFrameChg chg="modGraphic">
          <ac:chgData name="Anderson, Troy" userId="04de3903-03dd-44db-8353-3f14e4dd6886" providerId="ADAL" clId="{C23C59E1-0E42-4C39-BFCD-B024C2A9F2C5}" dt="2022-06-08T18:27:38.288" v="21" actId="20577"/>
          <ac:graphicFrameMkLst>
            <pc:docMk/>
            <pc:sldMk cId="3993419778" sldId="350"/>
            <ac:graphicFrameMk id="40" creationId="{BB347731-9DCF-4A6B-84CF-377681286AF3}"/>
          </ac:graphicFrameMkLst>
        </pc:graphicFrameChg>
        <pc:cxnChg chg="add">
          <ac:chgData name="Anderson, Troy" userId="04de3903-03dd-44db-8353-3f14e4dd6886" providerId="ADAL" clId="{C23C59E1-0E42-4C39-BFCD-B024C2A9F2C5}" dt="2022-07-07T14:17:33.556" v="1214" actId="11529"/>
          <ac:cxnSpMkLst>
            <pc:docMk/>
            <pc:sldMk cId="3993419778" sldId="350"/>
            <ac:cxnSpMk id="7" creationId="{99B9C6D4-11C5-47F2-9A77-D346BD8B2C81}"/>
          </ac:cxnSpMkLst>
        </pc:cxnChg>
      </pc:sldChg>
      <pc:sldChg chg="modSp mod">
        <pc:chgData name="Anderson, Troy" userId="04de3903-03dd-44db-8353-3f14e4dd6886" providerId="ADAL" clId="{C23C59E1-0E42-4C39-BFCD-B024C2A9F2C5}" dt="2022-07-06T13:45:06.904" v="707" actId="20577"/>
        <pc:sldMkLst>
          <pc:docMk/>
          <pc:sldMk cId="778800923" sldId="351"/>
        </pc:sldMkLst>
        <pc:spChg chg="mod">
          <ac:chgData name="Anderson, Troy" userId="04de3903-03dd-44db-8353-3f14e4dd6886" providerId="ADAL" clId="{C23C59E1-0E42-4C39-BFCD-B024C2A9F2C5}" dt="2022-07-06T13:45:06.904" v="707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delSp modSp del mod">
        <pc:chgData name="Anderson, Troy" userId="04de3903-03dd-44db-8353-3f14e4dd6886" providerId="ADAL" clId="{C23C59E1-0E42-4C39-BFCD-B024C2A9F2C5}" dt="2022-07-06T14:28:06.480" v="749" actId="47"/>
        <pc:sldMkLst>
          <pc:docMk/>
          <pc:sldMk cId="4195279788" sldId="352"/>
        </pc:sldMkLst>
        <pc:spChg chg="mod">
          <ac:chgData name="Anderson, Troy" userId="04de3903-03dd-44db-8353-3f14e4dd6886" providerId="ADAL" clId="{C23C59E1-0E42-4C39-BFCD-B024C2A9F2C5}" dt="2022-07-06T13:32:01.654" v="630" actId="20577"/>
          <ac:spMkLst>
            <pc:docMk/>
            <pc:sldMk cId="4195279788" sldId="352"/>
            <ac:spMk id="3" creationId="{00000000-0000-0000-0000-000000000000}"/>
          </ac:spMkLst>
        </pc:spChg>
        <pc:spChg chg="del mod">
          <ac:chgData name="Anderson, Troy" userId="04de3903-03dd-44db-8353-3f14e4dd6886" providerId="ADAL" clId="{C23C59E1-0E42-4C39-BFCD-B024C2A9F2C5}" dt="2022-07-06T13:29:01.505" v="485" actId="478"/>
          <ac:spMkLst>
            <pc:docMk/>
            <pc:sldMk cId="4195279788" sldId="352"/>
            <ac:spMk id="4" creationId="{CE8BD96C-200F-4CE0-88D1-A1D7232F3924}"/>
          </ac:spMkLst>
        </pc:spChg>
        <pc:spChg chg="del mod">
          <ac:chgData name="Anderson, Troy" userId="04de3903-03dd-44db-8353-3f14e4dd6886" providerId="ADAL" clId="{C23C59E1-0E42-4C39-BFCD-B024C2A9F2C5}" dt="2022-07-06T13:29:01.505" v="485" actId="478"/>
          <ac:spMkLst>
            <pc:docMk/>
            <pc:sldMk cId="4195279788" sldId="352"/>
            <ac:spMk id="11" creationId="{E64D04A8-3432-4148-B31D-80F956226D4A}"/>
          </ac:spMkLst>
        </pc:spChg>
        <pc:spChg chg="del mod">
          <ac:chgData name="Anderson, Troy" userId="04de3903-03dd-44db-8353-3f14e4dd6886" providerId="ADAL" clId="{C23C59E1-0E42-4C39-BFCD-B024C2A9F2C5}" dt="2022-07-06T13:29:01.505" v="485" actId="478"/>
          <ac:spMkLst>
            <pc:docMk/>
            <pc:sldMk cId="4195279788" sldId="352"/>
            <ac:spMk id="12" creationId="{7B28C31B-4DA4-41FD-92F9-21A7A444EE19}"/>
          </ac:spMkLst>
        </pc:spChg>
        <pc:spChg chg="del mod">
          <ac:chgData name="Anderson, Troy" userId="04de3903-03dd-44db-8353-3f14e4dd6886" providerId="ADAL" clId="{C23C59E1-0E42-4C39-BFCD-B024C2A9F2C5}" dt="2022-07-06T13:29:01.505" v="485" actId="478"/>
          <ac:spMkLst>
            <pc:docMk/>
            <pc:sldMk cId="4195279788" sldId="352"/>
            <ac:spMk id="13" creationId="{0DDAB889-B503-4BBA-9892-497E5DA71A5A}"/>
          </ac:spMkLst>
        </pc:spChg>
        <pc:spChg chg="del mod">
          <ac:chgData name="Anderson, Troy" userId="04de3903-03dd-44db-8353-3f14e4dd6886" providerId="ADAL" clId="{C23C59E1-0E42-4C39-BFCD-B024C2A9F2C5}" dt="2022-07-06T13:29:01.505" v="485" actId="478"/>
          <ac:spMkLst>
            <pc:docMk/>
            <pc:sldMk cId="4195279788" sldId="352"/>
            <ac:spMk id="14" creationId="{BC48A5F0-372F-4F55-AF0F-87CED616BBA5}"/>
          </ac:spMkLst>
        </pc:spChg>
        <pc:spChg chg="del mod">
          <ac:chgData name="Anderson, Troy" userId="04de3903-03dd-44db-8353-3f14e4dd6886" providerId="ADAL" clId="{C23C59E1-0E42-4C39-BFCD-B024C2A9F2C5}" dt="2022-07-06T13:29:01.505" v="485" actId="478"/>
          <ac:spMkLst>
            <pc:docMk/>
            <pc:sldMk cId="4195279788" sldId="352"/>
            <ac:spMk id="15" creationId="{9FD17AAD-4439-4FA6-B30B-F20DA6AB470A}"/>
          </ac:spMkLst>
        </pc:spChg>
      </pc:sldChg>
      <pc:sldChg chg="modSp add mod">
        <pc:chgData name="Anderson, Troy" userId="04de3903-03dd-44db-8353-3f14e4dd6886" providerId="ADAL" clId="{C23C59E1-0E42-4C39-BFCD-B024C2A9F2C5}" dt="2022-07-06T13:28:26.643" v="474" actId="20577"/>
        <pc:sldMkLst>
          <pc:docMk/>
          <pc:sldMk cId="2006856330" sldId="353"/>
        </pc:sldMkLst>
        <pc:spChg chg="mod">
          <ac:chgData name="Anderson, Troy" userId="04de3903-03dd-44db-8353-3f14e4dd6886" providerId="ADAL" clId="{C23C59E1-0E42-4C39-BFCD-B024C2A9F2C5}" dt="2022-07-06T13:28:26.643" v="474" actId="20577"/>
          <ac:spMkLst>
            <pc:docMk/>
            <pc:sldMk cId="2006856330" sldId="353"/>
            <ac:spMk id="2" creationId="{00000000-0000-0000-0000-000000000000}"/>
          </ac:spMkLst>
        </pc:spChg>
        <pc:spChg chg="mod">
          <ac:chgData name="Anderson, Troy" userId="04de3903-03dd-44db-8353-3f14e4dd6886" providerId="ADAL" clId="{C23C59E1-0E42-4C39-BFCD-B024C2A9F2C5}" dt="2022-07-06T13:27:51.317" v="431" actId="6549"/>
          <ac:spMkLst>
            <pc:docMk/>
            <pc:sldMk cId="2006856330" sldId="353"/>
            <ac:spMk id="3" creationId="{00000000-0000-0000-0000-000000000000}"/>
          </ac:spMkLst>
        </pc:spChg>
        <pc:spChg chg="mod">
          <ac:chgData name="Anderson, Troy" userId="04de3903-03dd-44db-8353-3f14e4dd6886" providerId="ADAL" clId="{C23C59E1-0E42-4C39-BFCD-B024C2A9F2C5}" dt="2022-07-06T13:28:00.602" v="443" actId="1035"/>
          <ac:spMkLst>
            <pc:docMk/>
            <pc:sldMk cId="2006856330" sldId="353"/>
            <ac:spMk id="4" creationId="{CE8BD96C-200F-4CE0-88D1-A1D7232F3924}"/>
          </ac:spMkLst>
        </pc:spChg>
        <pc:spChg chg="mod">
          <ac:chgData name="Anderson, Troy" userId="04de3903-03dd-44db-8353-3f14e4dd6886" providerId="ADAL" clId="{C23C59E1-0E42-4C39-BFCD-B024C2A9F2C5}" dt="2022-07-06T13:27:45.144" v="429" actId="6549"/>
          <ac:spMkLst>
            <pc:docMk/>
            <pc:sldMk cId="2006856330" sldId="353"/>
            <ac:spMk id="8" creationId="{00000000-0000-0000-0000-000000000000}"/>
          </ac:spMkLst>
        </pc:spChg>
        <pc:spChg chg="mod">
          <ac:chgData name="Anderson, Troy" userId="04de3903-03dd-44db-8353-3f14e4dd6886" providerId="ADAL" clId="{C23C59E1-0E42-4C39-BFCD-B024C2A9F2C5}" dt="2022-07-06T13:28:00.602" v="443" actId="1035"/>
          <ac:spMkLst>
            <pc:docMk/>
            <pc:sldMk cId="2006856330" sldId="353"/>
            <ac:spMk id="11" creationId="{E64D04A8-3432-4148-B31D-80F956226D4A}"/>
          </ac:spMkLst>
        </pc:spChg>
        <pc:spChg chg="mod">
          <ac:chgData name="Anderson, Troy" userId="04de3903-03dd-44db-8353-3f14e4dd6886" providerId="ADAL" clId="{C23C59E1-0E42-4C39-BFCD-B024C2A9F2C5}" dt="2022-07-06T13:28:00.602" v="443" actId="1035"/>
          <ac:spMkLst>
            <pc:docMk/>
            <pc:sldMk cId="2006856330" sldId="353"/>
            <ac:spMk id="12" creationId="{7B28C31B-4DA4-41FD-92F9-21A7A444EE19}"/>
          </ac:spMkLst>
        </pc:spChg>
        <pc:spChg chg="mod">
          <ac:chgData name="Anderson, Troy" userId="04de3903-03dd-44db-8353-3f14e4dd6886" providerId="ADAL" clId="{C23C59E1-0E42-4C39-BFCD-B024C2A9F2C5}" dt="2022-07-06T13:28:00.602" v="443" actId="1035"/>
          <ac:spMkLst>
            <pc:docMk/>
            <pc:sldMk cId="2006856330" sldId="353"/>
            <ac:spMk id="13" creationId="{0DDAB889-B503-4BBA-9892-497E5DA71A5A}"/>
          </ac:spMkLst>
        </pc:spChg>
        <pc:spChg chg="mod">
          <ac:chgData name="Anderson, Troy" userId="04de3903-03dd-44db-8353-3f14e4dd6886" providerId="ADAL" clId="{C23C59E1-0E42-4C39-BFCD-B024C2A9F2C5}" dt="2022-07-06T13:28:00.602" v="443" actId="1035"/>
          <ac:spMkLst>
            <pc:docMk/>
            <pc:sldMk cId="2006856330" sldId="353"/>
            <ac:spMk id="14" creationId="{BC48A5F0-372F-4F55-AF0F-87CED616BBA5}"/>
          </ac:spMkLst>
        </pc:spChg>
        <pc:spChg chg="mod">
          <ac:chgData name="Anderson, Troy" userId="04de3903-03dd-44db-8353-3f14e4dd6886" providerId="ADAL" clId="{C23C59E1-0E42-4C39-BFCD-B024C2A9F2C5}" dt="2022-07-06T13:28:00.602" v="443" actId="1035"/>
          <ac:spMkLst>
            <pc:docMk/>
            <pc:sldMk cId="2006856330" sldId="353"/>
            <ac:spMk id="15" creationId="{9FD17AAD-4439-4FA6-B30B-F20DA6AB470A}"/>
          </ac:spMkLst>
        </pc:spChg>
      </pc:sldChg>
      <pc:sldChg chg="delSp modSp add mod">
        <pc:chgData name="Anderson, Troy" userId="04de3903-03dd-44db-8353-3f14e4dd6886" providerId="ADAL" clId="{C23C59E1-0E42-4C39-BFCD-B024C2A9F2C5}" dt="2022-07-06T13:28:54.620" v="484" actId="478"/>
        <pc:sldMkLst>
          <pc:docMk/>
          <pc:sldMk cId="2546018512" sldId="354"/>
        </pc:sldMkLst>
        <pc:spChg chg="mod">
          <ac:chgData name="Anderson, Troy" userId="04de3903-03dd-44db-8353-3f14e4dd6886" providerId="ADAL" clId="{C23C59E1-0E42-4C39-BFCD-B024C2A9F2C5}" dt="2022-07-06T13:28:51.390" v="483" actId="20577"/>
          <ac:spMkLst>
            <pc:docMk/>
            <pc:sldMk cId="2546018512" sldId="354"/>
            <ac:spMk id="2" creationId="{00000000-0000-0000-0000-000000000000}"/>
          </ac:spMkLst>
        </pc:spChg>
        <pc:spChg chg="del">
          <ac:chgData name="Anderson, Troy" userId="04de3903-03dd-44db-8353-3f14e4dd6886" providerId="ADAL" clId="{C23C59E1-0E42-4C39-BFCD-B024C2A9F2C5}" dt="2022-07-06T13:28:54.620" v="484" actId="478"/>
          <ac:spMkLst>
            <pc:docMk/>
            <pc:sldMk cId="2546018512" sldId="354"/>
            <ac:spMk id="6" creationId="{9C7C0899-E457-4E0E-9843-38E0B3739B05}"/>
          </ac:spMkLst>
        </pc:spChg>
      </pc:sldChg>
      <pc:sldChg chg="delSp modSp add mod">
        <pc:chgData name="Anderson, Troy" userId="04de3903-03dd-44db-8353-3f14e4dd6886" providerId="ADAL" clId="{C23C59E1-0E42-4C39-BFCD-B024C2A9F2C5}" dt="2022-07-07T22:31:02.473" v="1504" actId="207"/>
        <pc:sldMkLst>
          <pc:docMk/>
          <pc:sldMk cId="3836819165" sldId="355"/>
        </pc:sldMkLst>
        <pc:spChg chg="mod">
          <ac:chgData name="Anderson, Troy" userId="04de3903-03dd-44db-8353-3f14e4dd6886" providerId="ADAL" clId="{C23C59E1-0E42-4C39-BFCD-B024C2A9F2C5}" dt="2022-07-07T22:31:02.473" v="1504" actId="207"/>
          <ac:spMkLst>
            <pc:docMk/>
            <pc:sldMk cId="3836819165" sldId="355"/>
            <ac:spMk id="3" creationId="{00000000-0000-0000-0000-000000000000}"/>
          </ac:spMkLst>
        </pc:spChg>
        <pc:spChg chg="del">
          <ac:chgData name="Anderson, Troy" userId="04de3903-03dd-44db-8353-3f14e4dd6886" providerId="ADAL" clId="{C23C59E1-0E42-4C39-BFCD-B024C2A9F2C5}" dt="2022-07-06T14:28:13.118" v="750" actId="478"/>
          <ac:spMkLst>
            <pc:docMk/>
            <pc:sldMk cId="3836819165" sldId="355"/>
            <ac:spMk id="8" creationId="{00000000-0000-0000-0000-000000000000}"/>
          </ac:spMkLst>
        </pc:spChg>
      </pc:sldChg>
      <pc:sldMasterChg chg="modSldLayout">
        <pc:chgData name="Anderson, Troy" userId="04de3903-03dd-44db-8353-3f14e4dd6886" providerId="ADAL" clId="{C23C59E1-0E42-4C39-BFCD-B024C2A9F2C5}" dt="2022-06-08T18:26:26.919" v="9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C23C59E1-0E42-4C39-BFCD-B024C2A9F2C5}" dt="2022-06-08T18:26:26.919" v="9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C23C59E1-0E42-4C39-BFCD-B024C2A9F2C5}" dt="2022-06-08T18:26:26.919" v="9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45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3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July 13,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D17AAD-4439-4FA6-B30B-F20DA6AB470A}"/>
              </a:ext>
            </a:extLst>
          </p:cNvPr>
          <p:cNvSpPr/>
          <p:nvPr/>
        </p:nvSpPr>
        <p:spPr>
          <a:xfrm>
            <a:off x="758381" y="1447800"/>
            <a:ext cx="8229600" cy="4495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0142" y="3601611"/>
            <a:ext cx="8229600" cy="87624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1897299"/>
            <a:ext cx="8229600" cy="536627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2426862"/>
            <a:ext cx="8229600" cy="64511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58381" y="4478571"/>
            <a:ext cx="8229600" cy="520365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3071982"/>
            <a:ext cx="8229600" cy="52607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BES Combo Model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48006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decoupled into separate efforts below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3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 – BESTF-3 ESR Contribution to Physical Responsive Capability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and RT On-Line Reserve Capacity Calcs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3">
                    <a:lumMod val="75000"/>
                  </a:schemeClr>
                </a:solidFill>
              </a:rPr>
              <a:t>TARGETING IMPLEMENTATION IN 2022-R5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NPRR989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NPRR1038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POTENTIAL IMPLEMENTATION IN 2022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RUN IN PARALLEL WITH RARF REPLACEMENT – TARGET GO-LIVE 2023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b="1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NPRR987	– BESTF-3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Contribution to Physical Responsive Capability and </a:t>
            </a:r>
            <a:r>
              <a:rPr lang="en-US" sz="1100" dirty="0"/>
              <a:t>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EXPECTED IMPLEMENTATION AFTER ECRS IN 2023 (re-assessing delivery options in September)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5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0000"/>
                </a:solidFill>
              </a:rPr>
              <a:t>IMPLEMENTATION TIMELINE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247386"/>
            <a:ext cx="2819400" cy="4247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200685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838200"/>
            <a:ext cx="79248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NPRR1120 Create Firm Fuel Supply Service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NPRR1085	– Ensuring Continuous Validity of PRC and Dispatch through 			Timely Changes to Resource Telemetry and COPs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NPRR1135	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Add On-Line Status Check for Resources Telemetering OFFNS 			for AS Imbalance Settlements</a:t>
            </a:r>
            <a:endParaRPr lang="en-US" sz="1400" i="1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NPRR1136	– </a:t>
            </a:r>
            <a:r>
              <a:rPr lang="en-US" sz="140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Updates to Language Regarding a QSE Moving AS Responsibility 		Between Resources</a:t>
            </a:r>
            <a:endParaRPr lang="en-US" sz="1400" i="1" dirty="0"/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SCR820	– Operator Real-Time Messaging During Emergency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SCR822	– </a:t>
            </a:r>
            <a:r>
              <a:rPr lang="en-US" sz="14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Create Daily Energy Storage Integration Report &amp; Dashboard</a:t>
            </a:r>
            <a:endParaRPr lang="en-US" sz="1400" i="1" dirty="0"/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expected in August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“Not Started” Revision Request List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Continuing Discussion on “Not Started” and “On Hold” Revision Requests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Appendix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191000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July Release – Off-cycle – 7/1/2022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300" dirty="0"/>
              <a:t>NPRR935	</a:t>
            </a:r>
            <a:r>
              <a:rPr lang="en-US" sz="1300" kern="0" dirty="0"/>
              <a:t>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Post All Wind and Solar Forecasts </a:t>
            </a:r>
            <a:r>
              <a:rPr lang="en-US" sz="1300" b="0" i="1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en-US" sz="1300" b="0" i="1" dirty="0">
                <a:effectLst/>
                <a:latin typeface="Roboto" panose="02000000000000000000" pitchFamily="2" charset="0"/>
              </a:rPr>
              <a:t>new solar forecasts and reports – see 5/4/2022 notice)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300" dirty="0"/>
              <a:t>NOGRR239	</a:t>
            </a:r>
            <a:r>
              <a:rPr lang="en-US" sz="1300" kern="0" dirty="0"/>
              <a:t>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WAN Data Protection Responsibilities</a:t>
            </a:r>
            <a:endParaRPr lang="en-US" sz="13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8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R4</a:t>
            </a:r>
            <a:r>
              <a:rPr lang="en-US" sz="1600" dirty="0"/>
              <a:t> – 7/26/2022-7/28/2022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NPRR1108	</a:t>
            </a:r>
            <a:r>
              <a:rPr lang="en-US" sz="1300" kern="0" dirty="0"/>
              <a:t>– </a:t>
            </a:r>
            <a:r>
              <a:rPr lang="en-US" sz="1300" dirty="0">
                <a:latin typeface="Arial" panose="020B0604020202020204" pitchFamily="34" charset="0"/>
              </a:rPr>
              <a:t>ERCOT Shall Approve or Deny All Resource Outage Requests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12913" algn="l"/>
                <a:tab pos="2170113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10/4/2022-10/6/2022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NPRR987	</a:t>
            </a:r>
            <a:r>
              <a:rPr lang="en-US" sz="1300" kern="0" dirty="0"/>
              <a:t>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BESTF-3 Energy Storage Resource Contribution to Physical Responsive Capability portion</a:t>
            </a:r>
            <a:endParaRPr lang="en-US" sz="1300" dirty="0"/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NPRR1002</a:t>
            </a:r>
            <a:r>
              <a:rPr lang="en-US" sz="1300" kern="0" dirty="0"/>
              <a:t>	– </a:t>
            </a:r>
            <a:r>
              <a:rPr lang="en-US" sz="13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Charging Restrictions in Emergency Conditions portion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8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12913" algn="l"/>
                <a:tab pos="2170113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2022 October Release – Off-Cycle – 10/13/2022	</a:t>
            </a:r>
            <a:r>
              <a:rPr lang="en-US" sz="1600" i="1" dirty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/>
              <a:t>FFR Advancement (FFRA portion of NPRR863)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r>
              <a:rPr lang="en-US" sz="1300" dirty="0">
                <a:solidFill>
                  <a:srgbClr val="212529"/>
                </a:solidFill>
                <a:latin typeface="Roboto" panose="02000000000000000000" pitchFamily="2" charset="0"/>
              </a:rPr>
              <a:t>NPRR1120	</a:t>
            </a:r>
            <a:r>
              <a:rPr lang="en-US" sz="1300" kern="0" dirty="0"/>
              <a:t>– </a:t>
            </a:r>
            <a:r>
              <a:rPr lang="en-US" sz="1300" dirty="0">
                <a:solidFill>
                  <a:srgbClr val="212529"/>
                </a:solidFill>
                <a:latin typeface="Roboto" panose="02000000000000000000" pitchFamily="2" charset="0"/>
              </a:rPr>
              <a:t>Create Firm Fuel Supply Service</a:t>
            </a:r>
          </a:p>
          <a:p>
            <a:pPr lvl="1">
              <a:tabLst>
                <a:tab pos="1712913" algn="l"/>
                <a:tab pos="2170113" algn="l"/>
                <a:tab pos="7199313" algn="l"/>
              </a:tabLst>
            </a:pPr>
            <a:endParaRPr lang="en-US" sz="130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255098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0409" y="3251537"/>
            <a:ext cx="1517904" cy="93871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/>
              <a:t>ECRS project started in 1/2022 with a go-live target prior to the EMS Freeze</a:t>
            </a:r>
            <a:endParaRPr lang="en-US" sz="1100" b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042" y="4567535"/>
            <a:ext cx="1739834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>
                <a:solidFill>
                  <a:srgbClr val="FF0000"/>
                </a:solidFill>
              </a:rPr>
              <a:t>May 2023 – Jan. 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359166"/>
            <a:ext cx="370549" cy="271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594970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CE0C8AE6-860B-445E-B2AB-379DA8C8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99" y="2487049"/>
            <a:ext cx="1522277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SCR789 Ph2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Late 2022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680930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890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8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484,825(b),826,829,841,857,879,885,904,918,930,936,941,945,962,963,965,975,995,1004,1006,1007,1019,1023,1026,1030,1032,1034,1040,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1057,1063,1077,1090,1092(b),1105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799,805,807,810,812,813,816,818,819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860C0A6-4EEB-4927-A324-0A45CB5BF0F1}"/>
              </a:ext>
            </a:extLst>
          </p:cNvPr>
          <p:cNvSpPr txBox="1"/>
          <p:nvPr/>
        </p:nvSpPr>
        <p:spPr>
          <a:xfrm>
            <a:off x="5701756" y="136115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8EE7D6DF-0F7B-475F-9021-F58A4E3A0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946" y="4313619"/>
            <a:ext cx="2586466" cy="71558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50" dirty="0"/>
              <a:t>NPRR1120 Firm Fuel Supply Serv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/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b="0" dirty="0"/>
              <a:t>Issue RFP no later than 8/1/2022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b="0" dirty="0"/>
              <a:t>Contracts start in November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748" y="3270146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8659700" y="135432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26186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10/13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B9C6D4-11C5-47F2-9A77-D346BD8B2C81}"/>
              </a:ext>
            </a:extLst>
          </p:cNvPr>
          <p:cNvCxnSpPr/>
          <p:nvPr/>
        </p:nvCxnSpPr>
        <p:spPr>
          <a:xfrm>
            <a:off x="6705600" y="2057400"/>
            <a:ext cx="0" cy="47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3549114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4572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Planned go-live for 2022-R5 (Oct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FFRA readiness meeting on July 25 (will be market notice next week with details)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Reminder of market submission impacts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All AS Offers affected by changes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Testing/MOTE dates Aug 15 – Oct 7 (publish metrics for submissions for QSEs with AS)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More discussion at July 25 meeting and August TWG meeting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PR394-01  NPRR1120 Create Firm Fuel Supply Service</a:t>
            </a:r>
            <a:r>
              <a:rPr lang="en-US" sz="1400" dirty="0"/>
              <a:t> (gating to Execution in mid-July 2022)</a:t>
            </a:r>
            <a:endParaRPr lang="en-US" sz="1400" dirty="0">
              <a:solidFill>
                <a:schemeClr val="accent3">
                  <a:lumMod val="50000"/>
                </a:schemeClr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Planned go-live for 2022-R5 (Oct 2022) 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Market submission impacts: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QSEs with FFSS will need to submit Availability Plans with new Availability Type (FFSS)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XSD specifications were posted 7/6/22 and will be discussed at August TWG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Changes will be in MOTE with FFRA (Aug 15 – Oct 7)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48679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1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04351"/>
              </p:ext>
            </p:extLst>
          </p:nvPr>
        </p:nvGraphicFramePr>
        <p:xfrm>
          <a:off x="89933" y="903366"/>
          <a:ext cx="8955921" cy="4811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month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597611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Ensuring Continuous Validity of PRC &amp; Dispatch Through Timely Changes to Resource Telemetry and COPs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2525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S&amp;B, EMS, 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On-Line Status Check for Resources Telemetering OFFNS for AS Imbalance Settlements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$15k-$25k, 3-4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3866337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Updates to Language Regarding a QSE Moving AS Responsibility Between Resources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MMS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5876933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IA near completion – may be posted </a:t>
                      </a:r>
                      <a:r>
                        <a:rPr lang="en-US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7/12/2022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Grid Ops Support Systems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Daily Energy Storage Integration Report &amp; Dashboard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Dashboards/reporting, 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057329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676638"/>
              </p:ext>
            </p:extLst>
          </p:nvPr>
        </p:nvGraphicFramePr>
        <p:xfrm>
          <a:off x="3769749" y="6858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265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3610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3720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685800" y="1386682"/>
            <a:ext cx="5334000" cy="381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Next meeting expected in August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8580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“Not Starte</a:t>
            </a:r>
            <a:r>
              <a:rPr lang="en-US" dirty="0"/>
              <a:t>d” Revision Request List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“Not Started” Revision Requests is being revised to include ERCOT comments and recommendations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Posted on 7/1/2022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Discussion at July PRS will be the review of: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conflict with critical in-flight initiatives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may have a pathway to implementation in the next 6-12 months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Market feedback on priority of the items in #2 above</a:t>
            </a:r>
          </a:p>
        </p:txBody>
      </p:sp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1851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366314</TotalTime>
  <Words>1295</Words>
  <Application>Microsoft Office PowerPoint</Application>
  <PresentationFormat>On-screen Show (4:3)</PresentationFormat>
  <Paragraphs>376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Priority / Rank Options for Revision Requests with Impacts</vt:lpstr>
      <vt:lpstr>ERCOT Technology Working Group (TWG)</vt:lpstr>
      <vt:lpstr>“Not Started” Revision Request List</vt:lpstr>
      <vt:lpstr>Appendix</vt:lpstr>
      <vt:lpstr>BES Combo Model Implementation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3099</cp:revision>
  <cp:lastPrinted>2020-02-05T17:47:59Z</cp:lastPrinted>
  <dcterms:created xsi:type="dcterms:W3CDTF">2016-01-21T15:20:31Z</dcterms:created>
  <dcterms:modified xsi:type="dcterms:W3CDTF">2022-07-08T20:02:17Z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