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9" r:id="rId7"/>
    <p:sldId id="270" r:id="rId8"/>
    <p:sldId id="267" r:id="rId9"/>
    <p:sldId id="274" r:id="rId10"/>
    <p:sldId id="273" r:id="rId11"/>
    <p:sldId id="277" r:id="rId12"/>
    <p:sldId id="281" r:id="rId13"/>
    <p:sldId id="282" r:id="rId14"/>
    <p:sldId id="27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828A4A-6806-49FC-ABE6-E648FFA755EC}" v="6" dt="2022-08-03T17:43:13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89828A4A-6806-49FC-ABE6-E648FFA755EC}"/>
    <pc:docChg chg="addSld delSld modSld">
      <pc:chgData name="Tirupati, Venkata" userId="f158bf16-7c33-4cff-afb7-2f4396d4ca51" providerId="ADAL" clId="{89828A4A-6806-49FC-ABE6-E648FFA755EC}" dt="2022-08-03T17:48:39.128" v="106"/>
      <pc:docMkLst>
        <pc:docMk/>
      </pc:docMkLst>
      <pc:sldChg chg="modSp mod">
        <pc:chgData name="Tirupati, Venkata" userId="f158bf16-7c33-4cff-afb7-2f4396d4ca51" providerId="ADAL" clId="{89828A4A-6806-49FC-ABE6-E648FFA755EC}" dt="2022-08-03T14:21:55.539" v="8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89828A4A-6806-49FC-ABE6-E648FFA755EC}" dt="2022-08-03T14:21:55.53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89828A4A-6806-49FC-ABE6-E648FFA755EC}" dt="2022-08-03T17:43:37.186" v="6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89828A4A-6806-49FC-ABE6-E648FFA755EC}" dt="2022-08-03T17:43:37.186" v="6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89828A4A-6806-49FC-ABE6-E648FFA755EC}" dt="2022-08-03T17:44:07.688" v="72" actId="5793"/>
        <pc:sldMkLst>
          <pc:docMk/>
          <pc:sldMk cId="964636123" sldId="273"/>
        </pc:sldMkLst>
        <pc:spChg chg="mod">
          <ac:chgData name="Tirupati, Venkata" userId="f158bf16-7c33-4cff-afb7-2f4396d4ca51" providerId="ADAL" clId="{89828A4A-6806-49FC-ABE6-E648FFA755EC}" dt="2022-08-03T17:44:07.688" v="72" actId="5793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89828A4A-6806-49FC-ABE6-E648FFA755EC}" dt="2022-08-03T17:46:15.481" v="73" actId="2696"/>
        <pc:sldMkLst>
          <pc:docMk/>
          <pc:sldMk cId="1673649171" sldId="276"/>
        </pc:sldMkLst>
      </pc:sldChg>
      <pc:sldChg chg="del">
        <pc:chgData name="Tirupati, Venkata" userId="f158bf16-7c33-4cff-afb7-2f4396d4ca51" providerId="ADAL" clId="{89828A4A-6806-49FC-ABE6-E648FFA755EC}" dt="2022-08-03T17:46:27.586" v="77" actId="2696"/>
        <pc:sldMkLst>
          <pc:docMk/>
          <pc:sldMk cId="2071048189" sldId="278"/>
        </pc:sldMkLst>
      </pc:sldChg>
      <pc:sldChg chg="del">
        <pc:chgData name="Tirupati, Venkata" userId="f158bf16-7c33-4cff-afb7-2f4396d4ca51" providerId="ADAL" clId="{89828A4A-6806-49FC-ABE6-E648FFA755EC}" dt="2022-08-03T17:46:18.224" v="74" actId="2696"/>
        <pc:sldMkLst>
          <pc:docMk/>
          <pc:sldMk cId="2568136347" sldId="281"/>
        </pc:sldMkLst>
      </pc:sldChg>
      <pc:sldChg chg="modSp new mod">
        <pc:chgData name="Tirupati, Venkata" userId="f158bf16-7c33-4cff-afb7-2f4396d4ca51" providerId="ADAL" clId="{89828A4A-6806-49FC-ABE6-E648FFA755EC}" dt="2022-08-03T17:48:17.677" v="104" actId="108"/>
        <pc:sldMkLst>
          <pc:docMk/>
          <pc:sldMk cId="2605013178" sldId="281"/>
        </pc:sldMkLst>
        <pc:spChg chg="mod">
          <ac:chgData name="Tirupati, Venkata" userId="f158bf16-7c33-4cff-afb7-2f4396d4ca51" providerId="ADAL" clId="{89828A4A-6806-49FC-ABE6-E648FFA755EC}" dt="2022-08-03T17:46:55.743" v="98" actId="20577"/>
          <ac:spMkLst>
            <pc:docMk/>
            <pc:sldMk cId="2605013178" sldId="281"/>
            <ac:spMk id="2" creationId="{D8C4C97F-D57E-4378-804C-DF4034F23E74}"/>
          </ac:spMkLst>
        </pc:spChg>
        <pc:spChg chg="mod">
          <ac:chgData name="Tirupati, Venkata" userId="f158bf16-7c33-4cff-afb7-2f4396d4ca51" providerId="ADAL" clId="{89828A4A-6806-49FC-ABE6-E648FFA755EC}" dt="2022-08-03T17:48:17.677" v="104" actId="108"/>
          <ac:spMkLst>
            <pc:docMk/>
            <pc:sldMk cId="2605013178" sldId="281"/>
            <ac:spMk id="3" creationId="{CF6407B3-6973-445D-977B-98F13F984B30}"/>
          </ac:spMkLst>
        </pc:spChg>
      </pc:sldChg>
      <pc:sldChg chg="del">
        <pc:chgData name="Tirupati, Venkata" userId="f158bf16-7c33-4cff-afb7-2f4396d4ca51" providerId="ADAL" clId="{89828A4A-6806-49FC-ABE6-E648FFA755EC}" dt="2022-08-03T17:46:21.313" v="75" actId="2696"/>
        <pc:sldMkLst>
          <pc:docMk/>
          <pc:sldMk cId="505054964" sldId="282"/>
        </pc:sldMkLst>
      </pc:sldChg>
      <pc:sldChg chg="modSp new mod">
        <pc:chgData name="Tirupati, Venkata" userId="f158bf16-7c33-4cff-afb7-2f4396d4ca51" providerId="ADAL" clId="{89828A4A-6806-49FC-ABE6-E648FFA755EC}" dt="2022-08-03T17:48:39.128" v="106"/>
        <pc:sldMkLst>
          <pc:docMk/>
          <pc:sldMk cId="566530249" sldId="282"/>
        </pc:sldMkLst>
        <pc:spChg chg="mod">
          <ac:chgData name="Tirupati, Venkata" userId="f158bf16-7c33-4cff-afb7-2f4396d4ca51" providerId="ADAL" clId="{89828A4A-6806-49FC-ABE6-E648FFA755EC}" dt="2022-08-03T17:48:39.128" v="106"/>
          <ac:spMkLst>
            <pc:docMk/>
            <pc:sldMk cId="566530249" sldId="282"/>
            <ac:spMk id="2" creationId="{7B8151E1-2C81-4572-8292-14ECB03C8605}"/>
          </ac:spMkLst>
        </pc:spChg>
        <pc:spChg chg="mod">
          <ac:chgData name="Tirupati, Venkata" userId="f158bf16-7c33-4cff-afb7-2f4396d4ca51" providerId="ADAL" clId="{89828A4A-6806-49FC-ABE6-E648FFA755EC}" dt="2022-08-03T17:48:30.529" v="105" actId="108"/>
          <ac:spMkLst>
            <pc:docMk/>
            <pc:sldMk cId="566530249" sldId="282"/>
            <ac:spMk id="3" creationId="{82C04859-81FA-4DAF-8C04-F2FC17CE0894}"/>
          </ac:spMkLst>
        </pc:spChg>
      </pc:sldChg>
      <pc:sldChg chg="del">
        <pc:chgData name="Tirupati, Venkata" userId="f158bf16-7c33-4cff-afb7-2f4396d4ca51" providerId="ADAL" clId="{89828A4A-6806-49FC-ABE6-E648FFA755EC}" dt="2022-08-03T17:46:24.191" v="76" actId="2696"/>
        <pc:sldMkLst>
          <pc:docMk/>
          <pc:sldMk cId="4096765580" sldId="283"/>
        </pc:sldMkLst>
      </pc:sldChg>
      <pc:sldChg chg="del">
        <pc:chgData name="Tirupati, Venkata" userId="f158bf16-7c33-4cff-afb7-2f4396d4ca51" providerId="ADAL" clId="{89828A4A-6806-49FC-ABE6-E648FFA755EC}" dt="2022-08-03T17:46:30.433" v="78" actId="2696"/>
        <pc:sldMkLst>
          <pc:docMk/>
          <pc:sldMk cId="1226620800" sldId="284"/>
        </pc:sldMkLst>
      </pc:sldChg>
      <pc:sldChg chg="del">
        <pc:chgData name="Tirupati, Venkata" userId="f158bf16-7c33-4cff-afb7-2f4396d4ca51" providerId="ADAL" clId="{89828A4A-6806-49FC-ABE6-E648FFA755EC}" dt="2022-08-03T17:46:33.408" v="79" actId="2696"/>
        <pc:sldMkLst>
          <pc:docMk/>
          <pc:sldMk cId="1140447561" sldId="285"/>
        </pc:sldMkLst>
      </pc:sldChg>
      <pc:sldChg chg="del">
        <pc:chgData name="Tirupati, Venkata" userId="f158bf16-7c33-4cff-afb7-2f4396d4ca51" providerId="ADAL" clId="{89828A4A-6806-49FC-ABE6-E648FFA755EC}" dt="2022-08-03T17:46:38.974" v="81" actId="2696"/>
        <pc:sldMkLst>
          <pc:docMk/>
          <pc:sldMk cId="4015341251" sldId="286"/>
        </pc:sldMkLst>
      </pc:sldChg>
      <pc:sldChg chg="del">
        <pc:chgData name="Tirupati, Venkata" userId="f158bf16-7c33-4cff-afb7-2f4396d4ca51" providerId="ADAL" clId="{89828A4A-6806-49FC-ABE6-E648FFA755EC}" dt="2022-08-03T17:46:35.856" v="80" actId="2696"/>
        <pc:sldMkLst>
          <pc:docMk/>
          <pc:sldMk cId="2144991743" sldId="287"/>
        </pc:sldMkLst>
      </pc:sldChg>
    </pc:docChg>
  </pc:docChgLst>
  <pc:docChgLst>
    <pc:chgData name="Tirupati, Venkata" userId="f158bf16-7c33-4cff-afb7-2f4396d4ca51" providerId="ADAL" clId="{D06234BF-B4F1-4633-A584-ACE0298177F4}"/>
    <pc:docChg chg="undo custSel addSld delSld modSld sldOrd">
      <pc:chgData name="Tirupati, Venkata" userId="f158bf16-7c33-4cff-afb7-2f4396d4ca51" providerId="ADAL" clId="{D06234BF-B4F1-4633-A584-ACE0298177F4}" dt="2022-05-19T16:36:06.435" v="685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del mod modShow">
        <pc:chgData name="Tirupati, Venkata" userId="f158bf16-7c33-4cff-afb7-2f4396d4ca51" providerId="ADAL" clId="{D06234BF-B4F1-4633-A584-ACE0298177F4}" dt="2022-05-19T16:36:02.386" v="683" actId="2696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6:36:06.435" v="685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AC4765-34C5-497A-876D-70578DC99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83090"/>
              </p:ext>
            </p:extLst>
          </p:nvPr>
        </p:nvGraphicFramePr>
        <p:xfrm>
          <a:off x="384874" y="914400"/>
          <a:ext cx="8454326" cy="448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798">
                  <a:extLst>
                    <a:ext uri="{9D8B030D-6E8A-4147-A177-3AD203B41FA5}">
                      <a16:colId xmlns:a16="http://schemas.microsoft.com/office/drawing/2014/main" val="2863033700"/>
                    </a:ext>
                  </a:extLst>
                </a:gridCol>
                <a:gridCol w="5381923">
                  <a:extLst>
                    <a:ext uri="{9D8B030D-6E8A-4147-A177-3AD203B41FA5}">
                      <a16:colId xmlns:a16="http://schemas.microsoft.com/office/drawing/2014/main" val="2253429237"/>
                    </a:ext>
                  </a:extLst>
                </a:gridCol>
                <a:gridCol w="2363605">
                  <a:extLst>
                    <a:ext uri="{9D8B030D-6E8A-4147-A177-3AD203B41FA5}">
                      <a16:colId xmlns:a16="http://schemas.microsoft.com/office/drawing/2014/main" val="2465822"/>
                    </a:ext>
                  </a:extLst>
                </a:gridCol>
              </a:tblGrid>
              <a:tr h="323381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Item #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Presenter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1590898349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Antitrust admonition 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666143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Project Update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Troy Anderson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3952780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Discussion of Projects with Interface Change Requirements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NPRR863/FFRA delivery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NPRR1120 Create Firm Fuel Service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NPRR863/ECRS scope delivery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Market Readiness for FFRA in MOTE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Matt Mereness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2750204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NERC EMSWG Update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Wei Qiu - NERC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6262011"/>
                  </a:ext>
                </a:extLst>
              </a:tr>
              <a:tr h="93838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Updates for Awareness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CIM 16 Upgrade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EMS Upgrade Project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Operator Real-Time Messaging SCR820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Public API and API improvements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TLS 1.2 Certification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IE11 EOL and multiple cert workaround in Chromium browsers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MarkeTrak system Updates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Retail API Redesign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TEXAS SET 5.0 Project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replacement of T-Mobile Managed Services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replacement of T-Mobile MPLS Circuits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Staff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0138926"/>
                  </a:ext>
                </a:extLst>
              </a:tr>
              <a:tr h="45273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topics of interest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624168"/>
                  </a:ext>
                </a:extLst>
              </a:tr>
              <a:tr h="375353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Adjourn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21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Projects with Interface Change Requirements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NPRR863/FFRA scope delivery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NPRR1120 Create Firm Fuel Service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NPRR863/ECRS scope delivery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Market Readiness for FFRA in MOTE</a:t>
            </a:r>
          </a:p>
          <a:p>
            <a:pPr marL="457200" lvl="1" indent="0" hangingPunct="0">
              <a:lnSpc>
                <a:spcPct val="150000"/>
              </a:lnSpc>
              <a:spcBef>
                <a:spcPts val="0"/>
              </a:spcBef>
              <a:buNone/>
              <a:tabLst>
                <a:tab pos="788670" algn="l"/>
                <a:tab pos="2743200" algn="ctr"/>
                <a:tab pos="410527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Wei Qiu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NERC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C97F-D57E-4378-804C-DF4034F2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407B3-6973-445D-977B-98F13F984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CIM 16 Upgrade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ERCOT EMS Upgrade Project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Operator Real-Time Messaging SCR820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Public API and API improvements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TLS 1.2 Certification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IE11 EOL and multiple cert workaround in Chromium browsers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2FCA1-6FEA-4A7B-995E-59FE840E1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1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51E1-2C81-4572-8292-14ECB03C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04859-81FA-4DAF-8C04-F2FC17CE0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MarkeTrak system Updates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Retail API Redesign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TEXAS SET 5.0 Project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Future replacement of T-Mobile Managed Services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Future replacement of T-Mobile MPLS Circuits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2E91E-512B-42CA-BA95-BE64DB2BE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02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279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Roboto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Troy Anderson</vt:lpstr>
      <vt:lpstr>ERCOT TWG – Matt Mereness</vt:lpstr>
      <vt:lpstr>ERCOT TWG – Wei Qiu</vt:lpstr>
      <vt:lpstr>ERCOT TWG – Venkat Tirupati</vt:lpstr>
      <vt:lpstr>ERCOT TWG – Venkat Tirupati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2022-08-03T17:48:46Z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