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3187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4" y="1887583"/>
            <a:ext cx="3485073" cy="665028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22SSWG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4" y="2506438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Ross Cloninger (Chair)</a:t>
            </a:r>
          </a:p>
          <a:p>
            <a:pPr algn="l"/>
            <a:r>
              <a:rPr lang="en-US" dirty="0"/>
              <a:t>Joshua Wichers (Vice-Chair)</a:t>
            </a: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CB7FF-B364-4E76-BBE1-E8FA3417D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2" y="556419"/>
            <a:ext cx="6920684" cy="63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{3F55AB26-F2C9-4F9D-96A4-7849EA7D9B1C}tf55705232_win32</Template>
  <TotalTime>54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Goudy Old Style</vt:lpstr>
      <vt:lpstr>Wingdings 2</vt:lpstr>
      <vt:lpstr>SlateVTI</vt:lpstr>
      <vt:lpstr>22SSWG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22SSWG Cases</dc:title>
  <dc:creator>Cloninger, Ross</dc:creator>
  <cp:lastModifiedBy>Cloninger, Ross</cp:lastModifiedBy>
  <cp:revision>1</cp:revision>
  <dcterms:created xsi:type="dcterms:W3CDTF">2022-08-02T19:37:02Z</dcterms:created>
  <dcterms:modified xsi:type="dcterms:W3CDTF">2022-08-02T20:31:21Z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2022-08-02T19:37:03Z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326c7d67-71c7-443d-902a-8359cd7a5c3f</vt:lpwstr>
  </property>
  <property fmtid="{D5CDD505-2E9C-101B-9397-08002B2CF9AE}" pid="9" name="MSIP_Label_f367428c-8df2-41b3-925f-2e32f93f53ed_ContentBits">
    <vt:lpwstr>0</vt:lpwstr>
  </property>
</Properties>
</file>