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2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0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768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6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70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38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27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5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3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65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DA2A-2026-417B-A5E0-A308D970A618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9BAFE-26C8-4CA9-8765-03B81D775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61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DWG Report to ROS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Zhenhua Wang – DWG Chair</a:t>
            </a:r>
          </a:p>
          <a:p>
            <a:r>
              <a:rPr lang="en-US" dirty="0"/>
              <a:t>August 2</a:t>
            </a:r>
            <a:r>
              <a:rPr lang="en-US" baseline="30000" dirty="0"/>
              <a:t>nd</a:t>
            </a:r>
            <a:r>
              <a:rPr lang="en-US" dirty="0"/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1696310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DWG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DWG WebEx meeting on 6/23/2022</a:t>
            </a:r>
          </a:p>
          <a:p>
            <a:r>
              <a:rPr lang="en-US" dirty="0"/>
              <a:t>Discussed DWG procedure manual annual review comments</a:t>
            </a:r>
          </a:p>
          <a:p>
            <a:r>
              <a:rPr lang="en-US" dirty="0"/>
              <a:t>Discussed MOD-026-2 proposal </a:t>
            </a:r>
          </a:p>
          <a:p>
            <a:r>
              <a:rPr lang="en-US" dirty="0"/>
              <a:t>Discussed large load study requirements</a:t>
            </a:r>
          </a:p>
          <a:p>
            <a:r>
              <a:rPr lang="en-US" dirty="0"/>
              <a:t>DWG 2023 base building started on July 10</a:t>
            </a:r>
            <a:r>
              <a:rPr lang="en-US" baseline="30000" dirty="0"/>
              <a:t>th</a:t>
            </a:r>
            <a:r>
              <a:rPr lang="en-US" dirty="0"/>
              <a:t> using PSSE v35.3.3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4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BF8315A7E5C949964A2D507F90D896" ma:contentTypeVersion="12" ma:contentTypeDescription="Create a new document." ma:contentTypeScope="" ma:versionID="91d8438d241fd0731e41f6ae9595ea0a">
  <xsd:schema xmlns:xsd="http://www.w3.org/2001/XMLSchema" xmlns:xs="http://www.w3.org/2001/XMLSchema" xmlns:p="http://schemas.microsoft.com/office/2006/metadata/properties" xmlns:ns3="764a1c0d-7d85-478b-bb52-911191113f14" xmlns:ns4="16f69556-1771-44f8-ac9b-7f4928bf6de5" targetNamespace="http://schemas.microsoft.com/office/2006/metadata/properties" ma:root="true" ma:fieldsID="62e695190f0d817a60dc27a6f8b934e4" ns3:_="" ns4:_="">
    <xsd:import namespace="764a1c0d-7d85-478b-bb52-911191113f14"/>
    <xsd:import namespace="16f69556-1771-44f8-ac9b-7f4928bf6de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4a1c0d-7d85-478b-bb52-911191113f1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f69556-1771-44f8-ac9b-7f4928bf6d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E8A704-A21F-454E-85E0-B3F3C6892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4a1c0d-7d85-478b-bb52-911191113f14"/>
    <ds:schemaRef ds:uri="16f69556-1771-44f8-ac9b-7f4928bf6d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EA1ACE-49E6-4289-963C-C5973F7E8C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71569E-83F4-4436-882F-4F0C6CE6842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6f69556-1771-44f8-ac9b-7f4928bf6de5"/>
    <ds:schemaRef ds:uri="764a1c0d-7d85-478b-bb52-911191113f1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46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DWG Report to ROS</vt:lpstr>
      <vt:lpstr>DWG Update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Jung, Sam</dc:creator>
  <cp:lastModifiedBy>Zhenhua Wang</cp:lastModifiedBy>
  <cp:revision>45</cp:revision>
  <dcterms:created xsi:type="dcterms:W3CDTF">2021-02-24T20:47:36Z</dcterms:created>
  <dcterms:modified xsi:type="dcterms:W3CDTF">2022-08-02T19:06:15Z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0x010100A1BF8315A7E5C949964A2D507F90D896</vt:lpwstr>
  </property>
</Properties>
</file>