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91" r:id="rId4"/>
    <p:sldId id="292" r:id="rId5"/>
    <p:sldId id="268" r:id="rId6"/>
    <p:sldId id="273" r:id="rId7"/>
    <p:sldId id="29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6586" autoAdjust="0"/>
  </p:normalViewPr>
  <p:slideViewPr>
    <p:cSldViewPr snapToGrid="0">
      <p:cViewPr varScale="1">
        <p:scale>
          <a:sx n="85" d="100"/>
          <a:sy n="85" d="100"/>
        </p:scale>
        <p:origin x="576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6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Shawn McCreary</a:t>
            </a:r>
          </a:p>
          <a:p>
            <a:r>
              <a:rPr lang="en-US" dirty="0"/>
              <a:t>HITE List Sub-Chair – </a:t>
            </a:r>
            <a:r>
              <a:rPr lang="en-US" dirty="0" err="1"/>
              <a:t>Pushkar</a:t>
            </a:r>
            <a:r>
              <a:rPr lang="en-US" dirty="0"/>
              <a:t> </a:t>
            </a:r>
            <a:r>
              <a:rPr lang="en-US" dirty="0" err="1"/>
              <a:t>Chhajed</a:t>
            </a:r>
            <a:endParaRPr lang="en-US" dirty="0"/>
          </a:p>
          <a:p>
            <a:r>
              <a:rPr lang="en-US" dirty="0" smtClean="0"/>
              <a:t>08/04/2022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r>
              <a:rPr lang="en-US" dirty="0" smtClean="0"/>
              <a:t>NPRR1084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Improvements to Reporting of Resource Outages and Derates. </a:t>
            </a:r>
          </a:p>
          <a:p>
            <a:pPr lvl="1"/>
            <a:r>
              <a:rPr lang="en-US" dirty="0" smtClean="0"/>
              <a:t>Stakeholders are still working with ERCOT to clarify the language regarding generator forced </a:t>
            </a:r>
            <a:r>
              <a:rPr lang="en-US" dirty="0" err="1" smtClean="0"/>
              <a:t>derates</a:t>
            </a:r>
            <a:endParaRPr lang="en-US" dirty="0" smtClean="0"/>
          </a:p>
          <a:p>
            <a:pPr lvl="1"/>
            <a:r>
              <a:rPr lang="en-US" dirty="0" smtClean="0"/>
              <a:t>Tabled at OWG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3904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NPRR1118, Clarifications to the OSA Process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Comments were reviewed </a:t>
            </a:r>
            <a:r>
              <a:rPr lang="en-US" dirty="0" smtClean="0"/>
              <a:t>at the June OWG meeting and </a:t>
            </a:r>
            <a:r>
              <a:rPr lang="en-US" dirty="0" smtClean="0"/>
              <a:t>consensus was reached to endorse.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343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SCR821, Voltage Set Point Target Information for Distribution Generation Resource (DGR) or Distribution Energy Storage Resource (DESR) (OWG, NDSWG, VPWG) (Possible Vote)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Discussed at June OWG meeting and c</a:t>
            </a:r>
            <a:r>
              <a:rPr lang="en-US" dirty="0" smtClean="0"/>
              <a:t>onsensus </a:t>
            </a:r>
            <a:r>
              <a:rPr lang="en-US" dirty="0" smtClean="0"/>
              <a:t>was not reached</a:t>
            </a:r>
          </a:p>
          <a:p>
            <a:r>
              <a:rPr lang="en-US" dirty="0" smtClean="0"/>
              <a:t>OWG agreed to </a:t>
            </a:r>
            <a:r>
              <a:rPr lang="en-US" dirty="0" smtClean="0"/>
              <a:t>let ROS determine to move forward with a vote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50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704"/>
            <a:ext cx="10515600" cy="1325563"/>
          </a:xfrm>
        </p:spPr>
        <p:txBody>
          <a:bodyPr/>
          <a:lstStyle/>
          <a:p>
            <a:r>
              <a:rPr lang="en-US" dirty="0" smtClean="0"/>
              <a:t>NOGRR215 – Limited Use of 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0252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Stakeholders filed </a:t>
            </a:r>
            <a:r>
              <a:rPr lang="en-US" dirty="0" smtClean="0"/>
              <a:t>comments recommending the NOGRR not move forward</a:t>
            </a:r>
            <a:endParaRPr lang="en-US" dirty="0"/>
          </a:p>
          <a:p>
            <a:r>
              <a:rPr lang="en-US" dirty="0" smtClean="0"/>
              <a:t>ERCOT presented their concerns on the risk of not limiting the used of Remedial Action Schemes</a:t>
            </a:r>
          </a:p>
          <a:p>
            <a:r>
              <a:rPr lang="en-US" dirty="0" smtClean="0"/>
              <a:t>Stakeholders will continue discussions with ERCOT on possible </a:t>
            </a:r>
            <a:r>
              <a:rPr lang="en-US" dirty="0" smtClean="0"/>
              <a:t>alternatives</a:t>
            </a:r>
          </a:p>
          <a:p>
            <a:r>
              <a:rPr lang="en-US" dirty="0" smtClean="0"/>
              <a:t>Tabled at OWG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9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483" y="69289"/>
            <a:ext cx="10515600" cy="1325563"/>
          </a:xfrm>
        </p:spPr>
        <p:txBody>
          <a:bodyPr/>
          <a:lstStyle/>
          <a:p>
            <a:r>
              <a:rPr lang="en-US" dirty="0"/>
              <a:t>NOGRR226 </a:t>
            </a:r>
            <a:r>
              <a:rPr lang="en-US" dirty="0" smtClean="0"/>
              <a:t>- Revision </a:t>
            </a:r>
            <a:r>
              <a:rPr lang="en-US" dirty="0"/>
              <a:t>to 5% Transmission Operator (TO) Load Shedding Relay Set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3" y="1394852"/>
            <a:ext cx="10515600" cy="523006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ERCOT presented results from their recent studies on the options that were proposed </a:t>
            </a:r>
          </a:p>
          <a:p>
            <a:r>
              <a:rPr lang="en-US" dirty="0" smtClean="0"/>
              <a:t>ERCOT studies </a:t>
            </a:r>
            <a:r>
              <a:rPr lang="en-US" dirty="0" smtClean="0"/>
              <a:t>raised </a:t>
            </a:r>
            <a:r>
              <a:rPr lang="en-US" dirty="0" smtClean="0"/>
              <a:t>concerns on the option </a:t>
            </a:r>
            <a:r>
              <a:rPr lang="en-US" dirty="0" smtClean="0"/>
              <a:t>of changing UF1 from 59.4 to </a:t>
            </a:r>
            <a:r>
              <a:rPr lang="en-US" dirty="0" smtClean="0"/>
              <a:t>59.5</a:t>
            </a:r>
          </a:p>
          <a:p>
            <a:r>
              <a:rPr lang="en-US" dirty="0" smtClean="0"/>
              <a:t>ERCOT reported that their studies saw better results by adding the anti stall/kicker at 59.5</a:t>
            </a:r>
          </a:p>
          <a:p>
            <a:r>
              <a:rPr lang="en-US" dirty="0" smtClean="0"/>
              <a:t>Stakeholders and ERCOT are considering options for using the anti- stall/kicker</a:t>
            </a:r>
          </a:p>
          <a:p>
            <a:pPr lvl="1"/>
            <a:r>
              <a:rPr lang="en-US" dirty="0" smtClean="0"/>
              <a:t>Number stages </a:t>
            </a:r>
          </a:p>
          <a:p>
            <a:pPr lvl="1"/>
            <a:r>
              <a:rPr lang="en-US" dirty="0" smtClean="0"/>
              <a:t>Time delay</a:t>
            </a:r>
          </a:p>
          <a:p>
            <a:pPr lvl="1"/>
            <a:r>
              <a:rPr lang="en-US" dirty="0" smtClean="0"/>
              <a:t>MW amount for each stage</a:t>
            </a:r>
          </a:p>
          <a:p>
            <a:r>
              <a:rPr lang="en-US" dirty="0" smtClean="0"/>
              <a:t>Tabled at OWG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483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NPRR1132 and RGRR032 - Communicate </a:t>
            </a:r>
            <a:r>
              <a:rPr lang="en-US" sz="3600" dirty="0"/>
              <a:t>Operating Limitations during Cold and Hot Weather Conditions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ERCOT led the review of the comments filed</a:t>
            </a:r>
          </a:p>
          <a:p>
            <a:r>
              <a:rPr lang="en-US" dirty="0" smtClean="0"/>
              <a:t>Stakeholders preferred to keep this tabled and discuss further next month</a:t>
            </a:r>
          </a:p>
          <a:p>
            <a:r>
              <a:rPr lang="en-US" dirty="0" smtClean="0"/>
              <a:t>Tabled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315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5255</TotalTime>
  <Words>277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Operations Working Group </vt:lpstr>
      <vt:lpstr>NPRR1084</vt:lpstr>
      <vt:lpstr>NPRR1118, Clarifications to the OSA Process </vt:lpstr>
      <vt:lpstr>SCR821, Voltage Set Point Target Information for Distribution Generation Resource (DGR) or Distribution Energy Storage Resource (DESR) (OWG, NDSWG, VPWG) (Possible Vote)</vt:lpstr>
      <vt:lpstr>NOGRR215 – Limited Use of RAS</vt:lpstr>
      <vt:lpstr>NOGRR226 - Revision to 5% Transmission Operator (TO) Load Shedding Relay Set Point</vt:lpstr>
      <vt:lpstr>NPRR1132 and RGRR032 - Communicate Operating Limitations during Cold and Hot Weather Conditions</vt:lpstr>
    </vt:vector>
  </TitlesOfParts>
  <Company>Garland Power &amp; 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Carter, Matt</dc:creator>
  <cp:lastModifiedBy>Floyd, Rickey</cp:lastModifiedBy>
  <cp:revision>315</cp:revision>
  <dcterms:created xsi:type="dcterms:W3CDTF">2017-05-03T20:12:06Z</dcterms:created>
  <dcterms:modified xsi:type="dcterms:W3CDTF">2022-07-29T20:39:47Z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</Properties>
</file>