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40000"/>
              <a:lumOff val="60000"/>
              <a:alpha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7970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183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02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32840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990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68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951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629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228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261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284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573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32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324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666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087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07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FB0820E7-8AFC-4ECA-8AE7-C518D6E8607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3A8CCF4-45E0-41F8-AB2D-3A0DB3A3A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0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  <p:sldLayoutId id="214748389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6F257-00B4-45EF-A088-5CD0A4563B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15233">
            <a:off x="117411" y="149313"/>
            <a:ext cx="5648960" cy="3352161"/>
          </a:xfrm>
        </p:spPr>
        <p:txBody>
          <a:bodyPr>
            <a:noAutofit/>
          </a:bodyPr>
          <a:lstStyle/>
          <a:p>
            <a:r>
              <a:rPr lang="en-US" sz="7200" b="1" dirty="0">
                <a:solidFill>
                  <a:srgbClr val="002060"/>
                </a:solidFill>
                <a:latin typeface="Daytona" panose="020B0604030500040204" pitchFamily="34" charset="0"/>
                <a:ea typeface="+mn-ea"/>
                <a:cs typeface="+mn-cs"/>
              </a:rPr>
              <a:t>TEXAS SET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25BA9C-A63E-43FB-9FCC-25FEECC662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21432179">
            <a:off x="195290" y="3565837"/>
            <a:ext cx="5634365" cy="1066971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Daytona" panose="020B0604030500040204" pitchFamily="34" charset="0"/>
              </a:rPr>
              <a:t>RMS: August 2, 2022</a:t>
            </a:r>
          </a:p>
        </p:txBody>
      </p:sp>
      <p:pic>
        <p:nvPicPr>
          <p:cNvPr id="1026" name="Picture 2" descr="Logo&#10;&#10;Description automatically generated">
            <a:extLst>
              <a:ext uri="{FF2B5EF4-FFF2-40B4-BE49-F238E27FC236}">
                <a16:creationId xmlns:a16="http://schemas.microsoft.com/office/drawing/2014/main" id="{08E49788-67F1-43D9-8CEC-E1BD56F312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 b="9823"/>
          <a:stretch/>
        </p:blipFill>
        <p:spPr bwMode="auto">
          <a:xfrm rot="21430565">
            <a:off x="6181367" y="166182"/>
            <a:ext cx="4685877" cy="424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23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EF212-9072-4CC8-B54C-C2678E951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</a:pPr>
            <a:r>
              <a:rPr lang="en-US" sz="4400" b="1" dirty="0">
                <a:solidFill>
                  <a:srgbClr val="002060"/>
                </a:solidFill>
                <a:latin typeface="Daytona" panose="020B0604030500040204" pitchFamily="34" charset="0"/>
                <a:ea typeface="+mn-ea"/>
                <a:cs typeface="+mn-cs"/>
              </a:rPr>
              <a:t>July MEETING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58372F-0A4A-4F53-AB17-42AA6DA8E56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7976" y="1610390"/>
            <a:ext cx="10394707" cy="4102513"/>
          </a:xfrm>
        </p:spPr>
        <p:txBody>
          <a:bodyPr anchor="t">
            <a:normAutofit fontScale="92500" lnSpcReduction="10000"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Daytona" panose="020B0604030500040204" pitchFamily="34" charset="0"/>
              </a:rPr>
              <a:t>Discussion on Lubbock Testing</a:t>
            </a:r>
          </a:p>
          <a:p>
            <a:pPr lvl="1"/>
            <a:r>
              <a:rPr lang="en-US" sz="2600" b="1" dirty="0">
                <a:solidFill>
                  <a:schemeClr val="accent1"/>
                </a:solidFill>
                <a:latin typeface="Daytona" panose="020B0604030500040204" pitchFamily="34" charset="0"/>
              </a:rPr>
              <a:t>Proposal to give LBK 2</a:t>
            </a:r>
            <a:r>
              <a:rPr lang="en-US" sz="2600" b="1" baseline="30000" dirty="0">
                <a:solidFill>
                  <a:schemeClr val="accent1"/>
                </a:solidFill>
                <a:latin typeface="Daytona" panose="020B0604030500040204" pitchFamily="34" charset="0"/>
              </a:rPr>
              <a:t>nd</a:t>
            </a:r>
            <a:r>
              <a:rPr lang="en-US" sz="2600" b="1" dirty="0">
                <a:solidFill>
                  <a:schemeClr val="accent1"/>
                </a:solidFill>
                <a:latin typeface="Daytona" panose="020B0604030500040204" pitchFamily="34" charset="0"/>
              </a:rPr>
              <a:t> Flight of 2023</a:t>
            </a:r>
          </a:p>
          <a:p>
            <a:pPr lvl="1"/>
            <a:r>
              <a:rPr lang="en-US" sz="2600" b="1" dirty="0">
                <a:solidFill>
                  <a:schemeClr val="accent1"/>
                </a:solidFill>
                <a:latin typeface="Daytona" panose="020B0604030500040204" pitchFamily="34" charset="0"/>
              </a:rPr>
              <a:t>Round Robin CR Testing would be utilized</a:t>
            </a:r>
          </a:p>
          <a:p>
            <a:pPr lvl="1"/>
            <a:r>
              <a:rPr lang="en-US" sz="2600" b="1" dirty="0">
                <a:solidFill>
                  <a:schemeClr val="accent1"/>
                </a:solidFill>
                <a:latin typeface="Daytona" panose="020B0604030500040204" pitchFamily="34" charset="0"/>
              </a:rPr>
              <a:t>Action Item: Review TDSP </a:t>
            </a:r>
            <a:r>
              <a:rPr lang="en-US" sz="2600" b="1">
                <a:solidFill>
                  <a:schemeClr val="accent1"/>
                </a:solidFill>
                <a:latin typeface="Daytona" panose="020B0604030500040204" pitchFamily="34" charset="0"/>
              </a:rPr>
              <a:t>Testing Scripts</a:t>
            </a:r>
            <a:endParaRPr lang="en-US" sz="2600" b="1" dirty="0">
              <a:solidFill>
                <a:schemeClr val="accent1"/>
              </a:solidFill>
              <a:latin typeface="Daytona" panose="020B0604030500040204" pitchFamily="34" charset="0"/>
            </a:endParaRPr>
          </a:p>
          <a:p>
            <a:r>
              <a:rPr lang="en-US" sz="2800" b="1" dirty="0">
                <a:solidFill>
                  <a:schemeClr val="accent1"/>
                </a:solidFill>
                <a:latin typeface="Daytona" panose="020B0604030500040204" pitchFamily="34" charset="0"/>
              </a:rPr>
              <a:t>Discussed MCT TEXAS SET 5.0</a:t>
            </a:r>
          </a:p>
          <a:p>
            <a:pPr lvl="1"/>
            <a:r>
              <a:rPr lang="en-US" sz="2600" b="1" dirty="0">
                <a:solidFill>
                  <a:schemeClr val="accent1"/>
                </a:solidFill>
                <a:latin typeface="Daytona" panose="020B0604030500040204" pitchFamily="34" charset="0"/>
              </a:rPr>
              <a:t>Reviewed Change Control Requests and made Assignments</a:t>
            </a:r>
          </a:p>
          <a:p>
            <a:r>
              <a:rPr lang="en-US" sz="2800" b="1" dirty="0">
                <a:solidFill>
                  <a:schemeClr val="accent1"/>
                </a:solidFill>
                <a:latin typeface="Daytona" panose="020B0604030500040204" pitchFamily="34" charset="0"/>
              </a:rPr>
              <a:t>TAC Structural Review</a:t>
            </a:r>
          </a:p>
          <a:p>
            <a:endParaRPr lang="en-US" sz="2800" dirty="0">
              <a:latin typeface="Daytona" panose="020B0604030500040204" pitchFamily="34" charset="0"/>
            </a:endParaRPr>
          </a:p>
          <a:p>
            <a:endParaRPr lang="en-US" sz="2800" dirty="0">
              <a:latin typeface="Daytona" panose="020B0604030500040204" pitchFamily="34" charset="0"/>
            </a:endParaRPr>
          </a:p>
          <a:p>
            <a:pPr lvl="1"/>
            <a:endParaRPr lang="en-US" sz="2800" dirty="0">
              <a:latin typeface="Daytona" panose="020B0604030500040204" pitchFamily="34" charset="0"/>
            </a:endParaRPr>
          </a:p>
          <a:p>
            <a:pPr lvl="3"/>
            <a:endParaRPr lang="en-US" sz="1800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920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EF212-9072-4CC8-B54C-C2678E951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rgbClr val="002060"/>
                </a:solidFill>
                <a:latin typeface="Daytona" panose="020B0604030500040204" pitchFamily="34" charset="0"/>
                <a:ea typeface="+mn-ea"/>
                <a:cs typeface="+mn-cs"/>
              </a:rPr>
              <a:t>Next Meeting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58372F-0A4A-4F53-AB17-42AA6DA8E56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anchor="t">
            <a:normAutofit/>
          </a:bodyPr>
          <a:lstStyle/>
          <a:p>
            <a:r>
              <a:rPr lang="en-US" sz="2800" dirty="0">
                <a:latin typeface="Daytona" panose="020B0604030500040204" pitchFamily="34" charset="0"/>
              </a:rPr>
              <a:t>August 25</a:t>
            </a:r>
            <a:r>
              <a:rPr lang="en-US" sz="2800" baseline="30000" dirty="0">
                <a:latin typeface="Daytona" panose="020B0604030500040204" pitchFamily="34" charset="0"/>
              </a:rPr>
              <a:t>: </a:t>
            </a:r>
            <a:r>
              <a:rPr lang="en-US" sz="2800" dirty="0">
                <a:latin typeface="Daytona" panose="020B0604030500040204" pitchFamily="34" charset="0"/>
              </a:rPr>
              <a:t>WEB EX Only</a:t>
            </a:r>
            <a:endParaRPr lang="en-US" sz="2600" dirty="0">
              <a:latin typeface="Franklin Gothic Demi Cond" panose="020B0706030402020204" pitchFamily="34" charset="0"/>
            </a:endParaRPr>
          </a:p>
          <a:p>
            <a:endParaRPr lang="en-US" sz="2800" dirty="0">
              <a:latin typeface="Daytona" panose="020B0604030500040204" pitchFamily="34" charset="0"/>
            </a:endParaRPr>
          </a:p>
          <a:p>
            <a:pPr lvl="1"/>
            <a:endParaRPr lang="en-US" sz="2800" dirty="0">
              <a:latin typeface="Daytona" panose="020B0604030500040204" pitchFamily="34" charset="0"/>
            </a:endParaRPr>
          </a:p>
          <a:p>
            <a:pPr lvl="3"/>
            <a:endParaRPr lang="en-US" sz="1800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507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686B1E04-F35C-4AB5-985D-0C358CA110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5245</TotalTime>
  <Words>60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Daytona</vt:lpstr>
      <vt:lpstr>Franklin Gothic Demi Cond</vt:lpstr>
      <vt:lpstr>Impact</vt:lpstr>
      <vt:lpstr>Main Event</vt:lpstr>
      <vt:lpstr>TEXAS SET UPDATE</vt:lpstr>
      <vt:lpstr>July MEETING</vt:lpstr>
      <vt:lpstr>Next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Patrick, Kyle</dc:creator>
  <cp:lastModifiedBy>Patrick, Kyle</cp:lastModifiedBy>
  <cp:revision>35</cp:revision>
  <dcterms:created xsi:type="dcterms:W3CDTF">2022-01-07T15:55:58Z</dcterms:created>
  <dcterms:modified xsi:type="dcterms:W3CDTF">2022-07-25T20:51:38Z</dcterms:modified>
</cp:coreProperties>
</file>