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1"/>
  </p:notesMasterIdLst>
  <p:handoutMasterIdLst>
    <p:handoutMasterId r:id="rId12"/>
  </p:handoutMasterIdLst>
  <p:sldIdLst>
    <p:sldId id="260" r:id="rId8"/>
    <p:sldId id="282" r:id="rId9"/>
    <p:sldId id="285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2"/>
            <p14:sldId id="28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25" d="100"/>
          <a:sy n="125" d="100"/>
        </p:scale>
        <p:origin x="942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7/28/2022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285955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2286000"/>
            <a:ext cx="5646034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  <a:p>
            <a:r>
              <a:rPr lang="en-US" dirty="0"/>
              <a:t>David Michelsen</a:t>
            </a:r>
          </a:p>
          <a:p>
            <a:r>
              <a:rPr lang="en-US" dirty="0"/>
              <a:t>Manager Retail Operations</a:t>
            </a:r>
          </a:p>
          <a:p>
            <a:endParaRPr lang="en-US" dirty="0"/>
          </a:p>
          <a:p>
            <a:r>
              <a:rPr lang="en-US" dirty="0"/>
              <a:t>Retail Market Subcommittee</a:t>
            </a:r>
          </a:p>
          <a:p>
            <a:r>
              <a:rPr lang="en-US" dirty="0"/>
              <a:t>08/02/2022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0622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8247" y="1391164"/>
            <a:ext cx="8534400" cy="3505200"/>
          </a:xfrm>
        </p:spPr>
        <p:txBody>
          <a:bodyPr/>
          <a:lstStyle/>
          <a:p>
            <a:pPr marL="0" indent="0">
              <a:lnSpc>
                <a:spcPct val="150000"/>
              </a:lnSpc>
              <a:spcAft>
                <a:spcPts val="480"/>
              </a:spcAft>
              <a:buNone/>
            </a:pPr>
            <a:r>
              <a:rPr lang="en-US" sz="2000" dirty="0">
                <a:solidFill>
                  <a:prstClr val="black"/>
                </a:solidFill>
              </a:rPr>
              <a:t>      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16 new CRs including 8 DUNS+4 CRs successfully completed testing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1 existing CR successfully completed testing for Bank Change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1 existing CR successfully completed testing for Service Provider Change to unestablished Service Provider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08/02/22</a:t>
            </a:r>
          </a:p>
        </p:txBody>
      </p:sp>
    </p:spTree>
    <p:extLst>
      <p:ext uri="{BB962C8B-B14F-4D97-AF65-F5344CB8AC3E}">
        <p14:creationId xmlns:p14="http://schemas.microsoft.com/office/powerpoint/2010/main" val="361253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1022 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1022 Application deadline is 08/17/22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1022 signup deadline is 09/07/22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Connectivity testing begins on </a:t>
            </a:r>
            <a:r>
              <a:rPr lang="en-US" sz="2000" dirty="0">
                <a:solidFill>
                  <a:prstClr val="black"/>
                </a:solidFill>
              </a:rPr>
              <a:t>09/13/22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begin on 10/10/22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/>
              <a:t>1022 </a:t>
            </a:r>
            <a:r>
              <a:rPr lang="en-US" sz="2000" dirty="0">
                <a:solidFill>
                  <a:prstClr val="black"/>
                </a:solidFill>
              </a:rPr>
              <a:t>is scheduled to conclude on 10/21/22 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concludes 10/28/22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08/02/22</a:t>
            </a:r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6029</TotalTime>
  <Words>101</Words>
  <Application>Microsoft Office PowerPoint</Application>
  <PresentationFormat>On-screen Show (4:3)</PresentationFormat>
  <Paragraphs>27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0622 Details</vt:lpstr>
      <vt:lpstr>Flight 1022 Preview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205</cp:revision>
  <cp:lastPrinted>2016-01-21T20:53:15Z</cp:lastPrinted>
  <dcterms:created xsi:type="dcterms:W3CDTF">2016-01-21T15:20:31Z</dcterms:created>
  <dcterms:modified xsi:type="dcterms:W3CDTF">2022-07-28T15:13:40Z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