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8" r:id="rId1"/>
  </p:sldMasterIdLst>
  <p:sldIdLst>
    <p:sldId id="256" r:id="rId2"/>
    <p:sldId id="261" r:id="rId3"/>
    <p:sldId id="271" r:id="rId4"/>
    <p:sldId id="272" r:id="rId5"/>
    <p:sldId id="274" r:id="rId6"/>
    <p:sldId id="263" r:id="rId7"/>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25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Update</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C9597999-C23F-4867-9D73-E667FAF56258}">
      <dgm:prSet phldrT="[Text]"/>
      <dgm:spPr>
        <a:solidFill>
          <a:schemeClr val="bg1">
            <a:alpha val="90000"/>
          </a:schemeClr>
        </a:solidFill>
      </dgm:spPr>
      <dgm:t>
        <a:bodyPr anchor="ctr" anchorCtr="0"/>
        <a:lstStyle/>
        <a:p>
          <a:endParaRPr lang="en-US" sz="3600" dirty="0"/>
        </a:p>
      </dgm:t>
    </dgm:pt>
    <dgm:pt modelId="{3299E4A5-BF55-4FA8-9E3A-52EEB823A552}" type="parTrans" cxnId="{EF3B716A-6DC4-43B4-8D02-13D903C81653}">
      <dgm:prSet/>
      <dgm:spPr/>
      <dgm:t>
        <a:bodyPr/>
        <a:lstStyle/>
        <a:p>
          <a:endParaRPr lang="en-US"/>
        </a:p>
      </dgm:t>
    </dgm:pt>
    <dgm:pt modelId="{30CA58D9-FFDA-4ABA-B294-0F7E8E30514C}" type="sibTrans" cxnId="{EF3B716A-6DC4-43B4-8D02-13D903C81653}">
      <dgm:prSet/>
      <dgm:spPr/>
      <dgm:t>
        <a:bodyPr/>
        <a:lstStyle/>
        <a:p>
          <a:endParaRPr lang="en-US"/>
        </a:p>
      </dgm:t>
    </dgm:pt>
    <dgm:pt modelId="{8574A905-BDA5-4716-9248-A5D60B7F3062}">
      <dgm:prSet/>
      <dgm:spPr/>
      <dgm:t>
        <a:bodyPr/>
        <a:lstStyle/>
        <a:p>
          <a:pPr>
            <a:buNone/>
          </a:pPr>
          <a:endParaRPr lang="en-US" sz="3600" dirty="0">
            <a:solidFill>
              <a:prstClr val="black">
                <a:hueOff val="0"/>
                <a:satOff val="0"/>
                <a:lumOff val="0"/>
                <a:alphaOff val="0"/>
              </a:prstClr>
            </a:solidFill>
            <a:latin typeface="Arial Rounded MT Bold" panose="020F0704030504030204" pitchFamily="34" charset="0"/>
            <a:ea typeface="+mn-ea"/>
            <a:cs typeface="+mn-cs"/>
          </a:endParaRPr>
        </a:p>
      </dgm:t>
    </dgm:pt>
    <dgm:pt modelId="{8776880E-3797-473D-8D2E-1EE1C161DC2B}" type="parTrans" cxnId="{1E71F039-98D7-4B08-B672-957082B62884}">
      <dgm:prSet/>
      <dgm:spPr/>
      <dgm:t>
        <a:bodyPr/>
        <a:lstStyle/>
        <a:p>
          <a:endParaRPr lang="en-US"/>
        </a:p>
      </dgm:t>
    </dgm:pt>
    <dgm:pt modelId="{1F1BCF26-6C8E-44A4-AF4A-65302171AE69}" type="sibTrans" cxnId="{1E71F039-98D7-4B08-B672-957082B62884}">
      <dgm:prSet/>
      <dgm:spPr/>
      <dgm:t>
        <a:bodyPr/>
        <a:lstStyle/>
        <a:p>
          <a:endParaRPr lang="en-US"/>
        </a:p>
      </dgm:t>
    </dgm:pt>
    <dgm:pt modelId="{E934C575-6A3A-4E4A-8B0D-2B47227CA927}">
      <dgm:prSet phldrT="[Text]" custT="1"/>
      <dgm:spPr>
        <a:solidFill>
          <a:schemeClr val="bg1">
            <a:alpha val="90000"/>
          </a:schemeClr>
        </a:solidFill>
      </dgm:spPr>
      <dgm:t>
        <a:bodyPr anchor="ctr" anchorCtr="0"/>
        <a:lstStyle/>
        <a:p>
          <a:pPr>
            <a:buChar char="•"/>
          </a:pPr>
          <a:r>
            <a:rPr lang="en-US" sz="2000" dirty="0">
              <a:solidFill>
                <a:schemeClr val="tx1"/>
              </a:solidFill>
              <a:latin typeface="Calibri" panose="020F0502020204030204" pitchFamily="34" charset="0"/>
              <a:ea typeface="+mn-ea"/>
              <a:cs typeface="Calibri" panose="020F0502020204030204" pitchFamily="34" charset="0"/>
            </a:rPr>
            <a:t>TAC Structural Review completed – proposed TDTMS scope has not changed and remains a well-attended relevant forum to vet any system related and MarkeTrak issues</a:t>
          </a:r>
          <a:endParaRPr lang="en-US" sz="2000" dirty="0">
            <a:solidFill>
              <a:prstClr val="black">
                <a:hueOff val="0"/>
                <a:satOff val="0"/>
                <a:lumOff val="0"/>
                <a:alphaOff val="0"/>
              </a:prstClr>
            </a:solidFill>
            <a:latin typeface="Calibri" panose="020F0502020204030204" pitchFamily="34" charset="0"/>
            <a:ea typeface="+mn-ea"/>
            <a:cs typeface="Calibri" panose="020F0502020204030204" pitchFamily="34" charset="0"/>
          </a:endParaRPr>
        </a:p>
      </dgm:t>
    </dgm:pt>
    <dgm:pt modelId="{9E6A05D7-D0F6-4C62-A9F5-6126497409FC}" type="parTrans" cxnId="{04B4D0F2-18E7-4679-B027-6324B4C0E7A8}">
      <dgm:prSet/>
      <dgm:spPr/>
      <dgm:t>
        <a:bodyPr/>
        <a:lstStyle/>
        <a:p>
          <a:endParaRPr lang="en-US"/>
        </a:p>
      </dgm:t>
    </dgm:pt>
    <dgm:pt modelId="{6429DDE5-5811-42FA-BC3C-7DE32487FA34}" type="sibTrans" cxnId="{04B4D0F2-18E7-4679-B027-6324B4C0E7A8}">
      <dgm:prSet/>
      <dgm:spPr/>
      <dgm:t>
        <a:bodyPr/>
        <a:lstStyle/>
        <a:p>
          <a:endParaRPr lang="en-US"/>
        </a:p>
      </dgm:t>
    </dgm:pt>
    <dgm:pt modelId="{903756DC-BD72-4279-BFC7-6F71B6B73DE0}">
      <dgm:prSet phldrT="[Text]" custT="1"/>
      <dgm:spPr>
        <a:solidFill>
          <a:schemeClr val="bg1">
            <a:alpha val="90000"/>
          </a:schemeClr>
        </a:solidFill>
      </dgm:spPr>
      <dgm:t>
        <a:bodyPr anchor="ctr" anchorCtr="0"/>
        <a:lstStyle/>
        <a:p>
          <a:pPr>
            <a:buChar char="•"/>
          </a:pPr>
          <a:r>
            <a:rPr lang="en-US" sz="2000" dirty="0">
              <a:solidFill>
                <a:schemeClr val="tx1"/>
              </a:solidFill>
              <a:latin typeface="Calibri" panose="020F0502020204030204" pitchFamily="34" charset="0"/>
              <a:ea typeface="+mn-ea"/>
              <a:cs typeface="Calibri" panose="020F0502020204030204" pitchFamily="34" charset="0"/>
            </a:rPr>
            <a:t>ERCOT Help Desk and IT Service Management System is set to launch a direct access portal for media inquiries later this year with an IT Service Catalog for “tickets” scheduled for early next year</a:t>
          </a:r>
        </a:p>
      </dgm:t>
    </dgm:pt>
    <dgm:pt modelId="{ED36037C-1B8F-4566-8BEA-42263E3CDC19}" type="parTrans" cxnId="{EA843294-7C6F-47A2-A624-66FB54D23638}">
      <dgm:prSet/>
      <dgm:spPr/>
      <dgm:t>
        <a:bodyPr/>
        <a:lstStyle/>
        <a:p>
          <a:endParaRPr lang="en-US"/>
        </a:p>
      </dgm:t>
    </dgm:pt>
    <dgm:pt modelId="{1EFB17FB-4D06-4A02-8869-0C73A7A2782E}" type="sibTrans" cxnId="{EA843294-7C6F-47A2-A624-66FB54D23638}">
      <dgm:prSet/>
      <dgm:spPr/>
      <dgm:t>
        <a:bodyPr/>
        <a:lstStyle/>
        <a:p>
          <a:endParaRPr lang="en-US"/>
        </a:p>
      </dgm:t>
    </dgm:pt>
    <dgm:pt modelId="{0CBCE591-55A1-43AA-B926-BEF1923D8A68}">
      <dgm:prSet phldrT="[Text]" custT="1"/>
      <dgm:spPr>
        <a:solidFill>
          <a:schemeClr val="bg1">
            <a:alpha val="90000"/>
          </a:schemeClr>
        </a:solidFill>
      </dgm:spPr>
      <dgm:t>
        <a:bodyPr anchor="ctr" anchorCtr="0"/>
        <a:lstStyle/>
        <a:p>
          <a:pPr>
            <a:buChar char="•"/>
          </a:pPr>
          <a:r>
            <a:rPr lang="en-US" sz="2000" dirty="0">
              <a:solidFill>
                <a:schemeClr val="tx1"/>
              </a:solidFill>
              <a:latin typeface="Calibri" panose="020F0502020204030204" pitchFamily="34" charset="0"/>
              <a:ea typeface="+mn-ea"/>
              <a:cs typeface="Calibri" panose="020F0502020204030204" pitchFamily="34" charset="0"/>
            </a:rPr>
            <a:t>MarkeTrak experienced issues morning of 7/21, appropriate market notices were provided</a:t>
          </a:r>
        </a:p>
      </dgm:t>
    </dgm:pt>
    <dgm:pt modelId="{96CDA51D-6CA6-476F-919F-57ABE4A25AAE}" type="parTrans" cxnId="{BD454CB5-9069-4D3D-BD46-4FD80C7155A5}">
      <dgm:prSet/>
      <dgm:spPr/>
      <dgm:t>
        <a:bodyPr/>
        <a:lstStyle/>
        <a:p>
          <a:endParaRPr lang="en-US"/>
        </a:p>
      </dgm:t>
    </dgm:pt>
    <dgm:pt modelId="{2551FF43-A7AE-4214-83A7-034D07F4064D}" type="sibTrans" cxnId="{BD454CB5-9069-4D3D-BD46-4FD80C7155A5}">
      <dgm:prSet/>
      <dgm:spPr/>
      <dgm:t>
        <a:bodyPr/>
        <a:lstStyle/>
        <a:p>
          <a:endParaRPr lang="en-US"/>
        </a:p>
      </dgm:t>
    </dgm:pt>
    <dgm:pt modelId="{BE8612D7-191F-4976-AF7D-DB4A10CD3DFA}">
      <dgm:prSet phldrT="[Text]" custT="1"/>
      <dgm:spPr>
        <a:solidFill>
          <a:schemeClr val="bg1">
            <a:alpha val="90000"/>
          </a:schemeClr>
        </a:solidFill>
      </dgm:spPr>
      <dgm:t>
        <a:bodyPr anchor="ctr" anchorCtr="0"/>
        <a:lstStyle/>
        <a:p>
          <a:pPr>
            <a:buChar char="•"/>
          </a:pPr>
          <a:r>
            <a:rPr lang="en-US" sz="2000" dirty="0">
              <a:solidFill>
                <a:schemeClr val="tx1"/>
              </a:solidFill>
              <a:latin typeface="Calibri" panose="020F0502020204030204" pitchFamily="34" charset="0"/>
              <a:ea typeface="+mn-ea"/>
              <a:cs typeface="Calibri" panose="020F0502020204030204" pitchFamily="34" charset="0"/>
            </a:rPr>
            <a:t>June SLAs were met, yet annual overall SLA for system performance remains below target</a:t>
          </a:r>
          <a:endParaRPr lang="en-US" sz="2000" dirty="0">
            <a:solidFill>
              <a:prstClr val="black">
                <a:hueOff val="0"/>
                <a:satOff val="0"/>
                <a:lumOff val="0"/>
                <a:alphaOff val="0"/>
              </a:prstClr>
            </a:solidFill>
            <a:latin typeface="Calibri" panose="020F0502020204030204" pitchFamily="34" charset="0"/>
            <a:ea typeface="+mn-ea"/>
            <a:cs typeface="Calibri" panose="020F0502020204030204" pitchFamily="34" charset="0"/>
          </a:endParaRPr>
        </a:p>
      </dgm:t>
    </dgm:pt>
    <dgm:pt modelId="{571E7CED-BA71-49D1-B512-A9994AC17815}" type="parTrans" cxnId="{5087CD96-D758-4EB5-AC17-2A0CB3B1D1C9}">
      <dgm:prSet/>
      <dgm:spPr/>
      <dgm:t>
        <a:bodyPr/>
        <a:lstStyle/>
        <a:p>
          <a:endParaRPr lang="en-US"/>
        </a:p>
      </dgm:t>
    </dgm:pt>
    <dgm:pt modelId="{90AE1819-768D-4A0B-8A60-D237AB508234}" type="sibTrans" cxnId="{5087CD96-D758-4EB5-AC17-2A0CB3B1D1C9}">
      <dgm:prSet/>
      <dgm:spPr/>
      <dgm:t>
        <a:bodyPr/>
        <a:lstStyle/>
        <a:p>
          <a:endParaRPr lang="en-US"/>
        </a:p>
      </dgm:t>
    </dgm:pt>
    <dgm:pt modelId="{7D0CB0DE-6A93-457E-BBE7-CD2B4374D6B6}">
      <dgm:prSet phldrT="[Text]" custT="1"/>
      <dgm:spPr>
        <a:solidFill>
          <a:schemeClr val="bg1">
            <a:alpha val="90000"/>
          </a:schemeClr>
        </a:solidFill>
      </dgm:spPr>
      <dgm:t>
        <a:bodyPr anchor="ctr" anchorCtr="0"/>
        <a:lstStyle/>
        <a:p>
          <a:pPr>
            <a:buChar char="•"/>
          </a:pPr>
          <a:r>
            <a:rPr lang="en-US" sz="2000" dirty="0" err="1">
              <a:solidFill>
                <a:schemeClr val="tx1"/>
              </a:solidFill>
              <a:latin typeface="Calibri" panose="020F0502020204030204" pitchFamily="34" charset="0"/>
              <a:ea typeface="+mn-ea"/>
              <a:cs typeface="Calibri" panose="020F0502020204030204" pitchFamily="34" charset="0"/>
            </a:rPr>
            <a:t>ListServ</a:t>
          </a:r>
          <a:r>
            <a:rPr lang="en-US" sz="2000" dirty="0">
              <a:solidFill>
                <a:schemeClr val="tx1"/>
              </a:solidFill>
              <a:latin typeface="Calibri" panose="020F0502020204030204" pitchFamily="34" charset="0"/>
              <a:ea typeface="+mn-ea"/>
              <a:cs typeface="Calibri" panose="020F0502020204030204" pitchFamily="34" charset="0"/>
            </a:rPr>
            <a:t> has experienced issues with some market participants not receiving Weather Moratorium notices.  Issue could fall on the side of the receiver, however, ERCOT committed to monitoring subscriber levels for this distribution list to possibly root cause the issue.  Recommendation made to </a:t>
          </a:r>
          <a:r>
            <a:rPr lang="en-US" sz="2000" i="1" dirty="0">
              <a:solidFill>
                <a:schemeClr val="tx1"/>
              </a:solidFill>
              <a:latin typeface="Calibri" panose="020F0502020204030204" pitchFamily="34" charset="0"/>
              <a:ea typeface="+mn-ea"/>
              <a:cs typeface="Calibri" panose="020F0502020204030204" pitchFamily="34" charset="0"/>
            </a:rPr>
            <a:t>not</a:t>
          </a:r>
          <a:r>
            <a:rPr lang="en-US" sz="2000" dirty="0">
              <a:solidFill>
                <a:schemeClr val="tx1"/>
              </a:solidFill>
              <a:latin typeface="Calibri" panose="020F0502020204030204" pitchFamily="34" charset="0"/>
              <a:ea typeface="+mn-ea"/>
              <a:cs typeface="Calibri" panose="020F0502020204030204" pitchFamily="34" charset="0"/>
            </a:rPr>
            <a:t> subscribe distribution lists as if one member ‘unsubscribes’, entire distro list will be removed</a:t>
          </a:r>
        </a:p>
      </dgm:t>
    </dgm:pt>
    <dgm:pt modelId="{4E1E3714-598B-47AA-8D1B-67BCC069A9D3}" type="parTrans" cxnId="{81FEE58C-2773-4B3B-A914-E06C7C0DE7FF}">
      <dgm:prSet/>
      <dgm:spPr/>
      <dgm:t>
        <a:bodyPr/>
        <a:lstStyle/>
        <a:p>
          <a:endParaRPr lang="en-US"/>
        </a:p>
      </dgm:t>
    </dgm:pt>
    <dgm:pt modelId="{D30A4A34-9ACF-4D6C-8810-B2ECF7733E14}" type="sibTrans" cxnId="{81FEE58C-2773-4B3B-A914-E06C7C0DE7FF}">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200000" custLinFactNeighborX="-100000" custLinFactNeighborY="-25599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03742" custLinFactY="1464" custLinFactNeighborY="100000">
        <dgm:presLayoutVars>
          <dgm:bulletEnabled val="1"/>
        </dgm:presLayoutVars>
      </dgm:prSet>
      <dgm:spPr/>
    </dgm:pt>
  </dgm:ptLst>
  <dgm:cxnLst>
    <dgm:cxn modelId="{7EB49914-EE03-4D03-B905-4E5B00E3F017}" type="presOf" srcId="{0CBCE591-55A1-43AA-B926-BEF1923D8A68}" destId="{12E172B9-01B0-436D-9684-1CCC8FA3FE5C}" srcOrd="0" destOrd="3" presId="urn:microsoft.com/office/officeart/2005/8/layout/list1"/>
    <dgm:cxn modelId="{4BCE8D29-5696-4CF8-BE2A-87435836A477}" type="presOf" srcId="{FA84BF92-43C6-4E94-A77F-6263E68B6783}" destId="{4FC84B32-D1CC-469D-BDF0-F53E02EEAA9C}" srcOrd="1" destOrd="0" presId="urn:microsoft.com/office/officeart/2005/8/layout/list1"/>
    <dgm:cxn modelId="{1E71F039-98D7-4B08-B672-957082B62884}" srcId="{FA84BF92-43C6-4E94-A77F-6263E68B6783}" destId="{8574A905-BDA5-4716-9248-A5D60B7F3062}" srcOrd="6" destOrd="0" parTransId="{8776880E-3797-473D-8D2E-1EE1C161DC2B}" sibTransId="{1F1BCF26-6C8E-44A4-AF4A-65302171AE69}"/>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311D8465-5421-467E-91EA-908A5B6E6E2B}" type="presOf" srcId="{903756DC-BD72-4279-BFC7-6F71B6B73DE0}" destId="{12E172B9-01B0-436D-9684-1CCC8FA3FE5C}" srcOrd="0" destOrd="5" presId="urn:microsoft.com/office/officeart/2005/8/layout/list1"/>
    <dgm:cxn modelId="{EF3B716A-6DC4-43B4-8D02-13D903C81653}" srcId="{FA84BF92-43C6-4E94-A77F-6263E68B6783}" destId="{C9597999-C23F-4867-9D73-E667FAF56258}" srcOrd="0" destOrd="0" parTransId="{3299E4A5-BF55-4FA8-9E3A-52EEB823A552}" sibTransId="{30CA58D9-FFDA-4ABA-B294-0F7E8E30514C}"/>
    <dgm:cxn modelId="{2A1B754B-F665-4AC7-B33B-AE510E9E0350}" type="presOf" srcId="{BE8612D7-191F-4976-AF7D-DB4A10CD3DFA}" destId="{12E172B9-01B0-436D-9684-1CCC8FA3FE5C}" srcOrd="0" destOrd="2"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81FEE58C-2773-4B3B-A914-E06C7C0DE7FF}" srcId="{FA84BF92-43C6-4E94-A77F-6263E68B6783}" destId="{7D0CB0DE-6A93-457E-BBE7-CD2B4374D6B6}" srcOrd="4" destOrd="0" parTransId="{4E1E3714-598B-47AA-8D1B-67BCC069A9D3}" sibTransId="{D30A4A34-9ACF-4D6C-8810-B2ECF7733E14}"/>
    <dgm:cxn modelId="{6FF69B8E-C818-4227-89E7-B74083B6D0EB}" type="presOf" srcId="{8574A905-BDA5-4716-9248-A5D60B7F3062}" destId="{12E172B9-01B0-436D-9684-1CCC8FA3FE5C}" srcOrd="0" destOrd="6" presId="urn:microsoft.com/office/officeart/2005/8/layout/list1"/>
    <dgm:cxn modelId="{EA843294-7C6F-47A2-A624-66FB54D23638}" srcId="{FA84BF92-43C6-4E94-A77F-6263E68B6783}" destId="{903756DC-BD72-4279-BFC7-6F71B6B73DE0}" srcOrd="5" destOrd="0" parTransId="{ED36037C-1B8F-4566-8BEA-42263E3CDC19}" sibTransId="{1EFB17FB-4D06-4A02-8869-0C73A7A2782E}"/>
    <dgm:cxn modelId="{5087CD96-D758-4EB5-AC17-2A0CB3B1D1C9}" srcId="{FA84BF92-43C6-4E94-A77F-6263E68B6783}" destId="{BE8612D7-191F-4976-AF7D-DB4A10CD3DFA}" srcOrd="2" destOrd="0" parTransId="{571E7CED-BA71-49D1-B512-A9994AC17815}" sibTransId="{90AE1819-768D-4A0B-8A60-D237AB508234}"/>
    <dgm:cxn modelId="{BD454CB5-9069-4D3D-BD46-4FD80C7155A5}" srcId="{FA84BF92-43C6-4E94-A77F-6263E68B6783}" destId="{0CBCE591-55A1-43AA-B926-BEF1923D8A68}" srcOrd="3" destOrd="0" parTransId="{96CDA51D-6CA6-476F-919F-57ABE4A25AAE}" sibTransId="{2551FF43-A7AE-4214-83A7-034D07F4064D}"/>
    <dgm:cxn modelId="{6F1E77D4-48DB-4A62-839D-795D197D81A9}" type="presOf" srcId="{E934C575-6A3A-4E4A-8B0D-2B47227CA927}" destId="{12E172B9-01B0-436D-9684-1CCC8FA3FE5C}" srcOrd="0" destOrd="1" presId="urn:microsoft.com/office/officeart/2005/8/layout/list1"/>
    <dgm:cxn modelId="{1F4DE0E1-4F76-4601-87F7-12259AB97167}" type="presOf" srcId="{7D0CB0DE-6A93-457E-BBE7-CD2B4374D6B6}" destId="{12E172B9-01B0-436D-9684-1CCC8FA3FE5C}" srcOrd="0" destOrd="4" presId="urn:microsoft.com/office/officeart/2005/8/layout/list1"/>
    <dgm:cxn modelId="{B38757EF-5EE4-425C-8A19-D3F603F07DC4}" type="presOf" srcId="{C9597999-C23F-4867-9D73-E667FAF56258}" destId="{12E172B9-01B0-436D-9684-1CCC8FA3FE5C}" srcOrd="0" destOrd="0" presId="urn:microsoft.com/office/officeart/2005/8/layout/list1"/>
    <dgm:cxn modelId="{04B4D0F2-18E7-4679-B027-6324B4C0E7A8}" srcId="{FA84BF92-43C6-4E94-A77F-6263E68B6783}" destId="{E934C575-6A3A-4E4A-8B0D-2B47227CA927}" srcOrd="1" destOrd="0" parTransId="{9E6A05D7-D0F6-4C62-A9F5-6126497409FC}" sibTransId="{6429DDE5-5811-42FA-BC3C-7DE32487FA34}"/>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MarkeTrak Upgrade &amp; Stabilization</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C9597999-C23F-4867-9D73-E667FAF56258}">
      <dgm:prSet phldrT="[Text]" custT="1"/>
      <dgm:spPr>
        <a:solidFill>
          <a:schemeClr val="bg1">
            <a:alpha val="90000"/>
          </a:schemeClr>
        </a:solidFill>
      </dgm:spPr>
      <dgm:t>
        <a:bodyPr anchor="ctr" anchorCtr="0"/>
        <a:lstStyle/>
        <a:p>
          <a:r>
            <a:rPr lang="en-US" sz="2000" dirty="0">
              <a:solidFill>
                <a:schemeClr val="tx1"/>
              </a:solidFill>
              <a:latin typeface="Calibri" panose="020F0502020204030204" pitchFamily="34" charset="0"/>
              <a:ea typeface="+mn-ea"/>
              <a:cs typeface="Calibri" panose="020F0502020204030204" pitchFamily="34" charset="0"/>
            </a:rPr>
            <a:t>ERCOT received few questions, comments, or confusion with the launch of the new upgraded platform on June 4</a:t>
          </a:r>
          <a:r>
            <a:rPr lang="en-US" sz="2000" baseline="30000" dirty="0">
              <a:solidFill>
                <a:schemeClr val="tx1"/>
              </a:solidFill>
              <a:latin typeface="Calibri" panose="020F0502020204030204" pitchFamily="34" charset="0"/>
              <a:ea typeface="+mn-ea"/>
              <a:cs typeface="Calibri" panose="020F0502020204030204" pitchFamily="34" charset="0"/>
            </a:rPr>
            <a:t>th</a:t>
          </a:r>
          <a:r>
            <a:rPr lang="en-US" sz="2000" dirty="0">
              <a:solidFill>
                <a:schemeClr val="tx1"/>
              </a:solidFill>
              <a:latin typeface="Calibri" panose="020F0502020204030204" pitchFamily="34" charset="0"/>
              <a:ea typeface="+mn-ea"/>
              <a:cs typeface="Calibri" panose="020F0502020204030204" pitchFamily="34" charset="0"/>
            </a:rPr>
            <a:t> &amp; 5</a:t>
          </a:r>
          <a:r>
            <a:rPr lang="en-US" sz="2000" baseline="30000" dirty="0">
              <a:solidFill>
                <a:schemeClr val="tx1"/>
              </a:solidFill>
              <a:latin typeface="Calibri" panose="020F0502020204030204" pitchFamily="34" charset="0"/>
              <a:ea typeface="+mn-ea"/>
              <a:cs typeface="Calibri" panose="020F0502020204030204" pitchFamily="34" charset="0"/>
            </a:rPr>
            <a:t>th</a:t>
          </a:r>
          <a:r>
            <a:rPr lang="en-US" sz="2000" dirty="0">
              <a:solidFill>
                <a:schemeClr val="tx1"/>
              </a:solidFill>
              <a:latin typeface="Calibri" panose="020F0502020204030204" pitchFamily="34" charset="0"/>
              <a:ea typeface="+mn-ea"/>
              <a:cs typeface="Calibri" panose="020F0502020204030204" pitchFamily="34" charset="0"/>
            </a:rPr>
            <a:t> </a:t>
          </a:r>
          <a:endParaRPr lang="en-US" sz="3600" dirty="0">
            <a:latin typeface="Calibri" panose="020F0502020204030204" pitchFamily="34" charset="0"/>
            <a:cs typeface="Calibri" panose="020F0502020204030204" pitchFamily="34" charset="0"/>
          </a:endParaRPr>
        </a:p>
      </dgm:t>
    </dgm:pt>
    <dgm:pt modelId="{3299E4A5-BF55-4FA8-9E3A-52EEB823A552}" type="parTrans" cxnId="{EF3B716A-6DC4-43B4-8D02-13D903C81653}">
      <dgm:prSet/>
      <dgm:spPr/>
      <dgm:t>
        <a:bodyPr/>
        <a:lstStyle/>
        <a:p>
          <a:endParaRPr lang="en-US"/>
        </a:p>
      </dgm:t>
    </dgm:pt>
    <dgm:pt modelId="{30CA58D9-FFDA-4ABA-B294-0F7E8E30514C}" type="sibTrans" cxnId="{EF3B716A-6DC4-43B4-8D02-13D903C81653}">
      <dgm:prSet/>
      <dgm:spPr/>
      <dgm:t>
        <a:bodyPr/>
        <a:lstStyle/>
        <a:p>
          <a:endParaRPr lang="en-US"/>
        </a:p>
      </dgm:t>
    </dgm:pt>
    <dgm:pt modelId="{E89230EF-FA9D-4FF0-BAD2-2D238020917D}">
      <dgm:prSet phldrT="[Text]" custT="1"/>
      <dgm:spPr>
        <a:solidFill>
          <a:schemeClr val="bg1">
            <a:alpha val="90000"/>
          </a:schemeClr>
        </a:solidFill>
      </dgm:spPr>
      <dgm:t>
        <a:bodyPr anchor="ctr" anchorCtr="0"/>
        <a:lstStyle/>
        <a:p>
          <a:pPr>
            <a:buChar char="•"/>
          </a:pPr>
          <a:r>
            <a:rPr lang="en-US" sz="2000" dirty="0">
              <a:solidFill>
                <a:schemeClr val="tx1"/>
              </a:solidFill>
              <a:latin typeface="Calibri" panose="020F0502020204030204" pitchFamily="34" charset="0"/>
              <a:ea typeface="+mn-ea"/>
              <a:cs typeface="Calibri" panose="020F0502020204030204" pitchFamily="34" charset="0"/>
            </a:rPr>
            <a:t>Since upgrade, MarkeTrak API perform has seen noticeable improvement</a:t>
          </a:r>
        </a:p>
      </dgm:t>
    </dgm:pt>
    <dgm:pt modelId="{4543A642-2FD4-4602-962E-CB13061C020B}" type="parTrans" cxnId="{628BC182-2D83-4B51-81EA-85DADE6C0E48}">
      <dgm:prSet/>
      <dgm:spPr/>
      <dgm:t>
        <a:bodyPr/>
        <a:lstStyle/>
        <a:p>
          <a:endParaRPr lang="en-US"/>
        </a:p>
      </dgm:t>
    </dgm:pt>
    <dgm:pt modelId="{4D5056AC-AFC0-4450-9479-31E82131743E}" type="sibTrans" cxnId="{628BC182-2D83-4B51-81EA-85DADE6C0E48}">
      <dgm:prSet/>
      <dgm:spPr/>
      <dgm:t>
        <a:bodyPr/>
        <a:lstStyle/>
        <a:p>
          <a:endParaRPr lang="en-US"/>
        </a:p>
      </dgm:t>
    </dgm:pt>
    <dgm:pt modelId="{1D05234C-5995-45B7-A2FB-13046C05EBC6}">
      <dgm:prSet phldrT="[Text]" custT="1"/>
      <dgm:spPr>
        <a:solidFill>
          <a:schemeClr val="bg1">
            <a:alpha val="90000"/>
          </a:schemeClr>
        </a:solidFill>
      </dgm:spPr>
      <dgm:t>
        <a:bodyPr anchor="ctr" anchorCtr="0"/>
        <a:lstStyle/>
        <a:p>
          <a:pPr>
            <a:buChar char="•"/>
          </a:pPr>
          <a:r>
            <a:rPr lang="en-US" sz="2000" dirty="0">
              <a:solidFill>
                <a:schemeClr val="tx1"/>
              </a:solidFill>
              <a:latin typeface="Calibri" panose="020F0502020204030204" pitchFamily="34" charset="0"/>
              <a:ea typeface="+mn-ea"/>
              <a:cs typeface="Calibri" panose="020F0502020204030204" pitchFamily="34" charset="0"/>
            </a:rPr>
            <a:t>Stabilization issues </a:t>
          </a:r>
        </a:p>
      </dgm:t>
    </dgm:pt>
    <dgm:pt modelId="{2CBF7135-402D-4380-9CC3-CA3DBAA7E556}" type="parTrans" cxnId="{753D6B41-474B-4726-89C2-9E8FEA4B4D89}">
      <dgm:prSet/>
      <dgm:spPr/>
      <dgm:t>
        <a:bodyPr/>
        <a:lstStyle/>
        <a:p>
          <a:endParaRPr lang="en-US"/>
        </a:p>
      </dgm:t>
    </dgm:pt>
    <dgm:pt modelId="{C0063B28-802B-422D-A224-8ED255BE00CE}" type="sibTrans" cxnId="{753D6B41-474B-4726-89C2-9E8FEA4B4D89}">
      <dgm:prSet/>
      <dgm:spPr/>
      <dgm:t>
        <a:bodyPr/>
        <a:lstStyle/>
        <a:p>
          <a:endParaRPr lang="en-US"/>
        </a:p>
      </dgm:t>
    </dgm:pt>
    <dgm:pt modelId="{60D85EBE-D566-420F-AF47-EDAAB0C393BE}">
      <dgm:prSet phldrT="[Text]" custT="1"/>
      <dgm:spPr>
        <a:solidFill>
          <a:schemeClr val="bg1">
            <a:alpha val="90000"/>
          </a:schemeClr>
        </a:solidFill>
      </dgm:spPr>
      <dgm:t>
        <a:bodyPr anchor="ctr" anchorCtr="0"/>
        <a:lstStyle/>
        <a:p>
          <a:pPr>
            <a:buFont typeface="+mj-lt"/>
            <a:buAutoNum type="arabicPeriod"/>
          </a:pPr>
          <a:r>
            <a:rPr lang="en-US" sz="2000" dirty="0">
              <a:solidFill>
                <a:schemeClr val="tx1"/>
              </a:solidFill>
              <a:latin typeface="Calibri" panose="020F0502020204030204" pitchFamily="34" charset="0"/>
              <a:ea typeface="+mn-ea"/>
              <a:cs typeface="Calibri" panose="020F0502020204030204" pitchFamily="34" charset="0"/>
            </a:rPr>
            <a:t>For new users, Basic Search bar did not produce results.  WORKAROUND   is to use the </a:t>
          </a:r>
          <a:r>
            <a:rPr lang="en-US" sz="2000" i="1" dirty="0">
              <a:solidFill>
                <a:schemeClr val="tx1"/>
              </a:solidFill>
              <a:latin typeface="Calibri" panose="020F0502020204030204" pitchFamily="34" charset="0"/>
              <a:ea typeface="+mn-ea"/>
              <a:cs typeface="Calibri" panose="020F0502020204030204" pitchFamily="34" charset="0"/>
            </a:rPr>
            <a:t>Advanced Search </a:t>
          </a:r>
          <a:r>
            <a:rPr lang="en-US" sz="2000" dirty="0">
              <a:solidFill>
                <a:schemeClr val="tx1"/>
              </a:solidFill>
              <a:latin typeface="Calibri" panose="020F0502020204030204" pitchFamily="34" charset="0"/>
              <a:ea typeface="+mn-ea"/>
              <a:cs typeface="Calibri" panose="020F0502020204030204" pitchFamily="34" charset="0"/>
            </a:rPr>
            <a:t>functionality.</a:t>
          </a:r>
        </a:p>
      </dgm:t>
    </dgm:pt>
    <dgm:pt modelId="{CAFF71A8-EFBD-4996-BE04-4B3114C17842}" type="parTrans" cxnId="{5D70DDB0-3346-434E-96EC-911F379BCBB7}">
      <dgm:prSet/>
      <dgm:spPr/>
      <dgm:t>
        <a:bodyPr/>
        <a:lstStyle/>
        <a:p>
          <a:endParaRPr lang="en-US"/>
        </a:p>
      </dgm:t>
    </dgm:pt>
    <dgm:pt modelId="{A9F124D0-CF33-4312-B3FF-9C9D2325D0A1}" type="sibTrans" cxnId="{5D70DDB0-3346-434E-96EC-911F379BCBB7}">
      <dgm:prSet/>
      <dgm:spPr/>
      <dgm:t>
        <a:bodyPr/>
        <a:lstStyle/>
        <a:p>
          <a:endParaRPr lang="en-US"/>
        </a:p>
      </dgm:t>
    </dgm:pt>
    <dgm:pt modelId="{BD4370B3-FD32-48A8-BBEE-E95325464B67}">
      <dgm:prSet phldrT="[Text]" custT="1"/>
      <dgm:spPr>
        <a:solidFill>
          <a:schemeClr val="bg1">
            <a:alpha val="90000"/>
          </a:schemeClr>
        </a:solidFill>
      </dgm:spPr>
      <dgm:t>
        <a:bodyPr anchor="ctr" anchorCtr="0"/>
        <a:lstStyle/>
        <a:p>
          <a:pPr>
            <a:buFont typeface="+mj-lt"/>
            <a:buAutoNum type="arabicPeriod"/>
          </a:pPr>
          <a:r>
            <a:rPr lang="en-US" sz="2000" dirty="0">
              <a:solidFill>
                <a:schemeClr val="tx1"/>
              </a:solidFill>
              <a:latin typeface="Calibri" panose="020F0502020204030204" pitchFamily="34" charset="0"/>
              <a:ea typeface="+mn-ea"/>
              <a:cs typeface="Calibri" panose="020F0502020204030204" pitchFamily="34" charset="0"/>
            </a:rPr>
            <a:t>Settings on refreshing dashboard reports @ various intervals, resulted in an error message.  SOLUTION already in production</a:t>
          </a:r>
        </a:p>
      </dgm:t>
    </dgm:pt>
    <dgm:pt modelId="{F3A15CE1-FF26-4718-8DB0-1304EFE0021A}" type="parTrans" cxnId="{2BA0E644-58EE-4D3F-B81E-C0DB60785AF3}">
      <dgm:prSet/>
      <dgm:spPr/>
      <dgm:t>
        <a:bodyPr/>
        <a:lstStyle/>
        <a:p>
          <a:endParaRPr lang="en-US"/>
        </a:p>
      </dgm:t>
    </dgm:pt>
    <dgm:pt modelId="{736D10FA-94A1-477F-8822-7E18FE17EC1A}" type="sibTrans" cxnId="{2BA0E644-58EE-4D3F-B81E-C0DB60785AF3}">
      <dgm:prSet/>
      <dgm:spPr/>
      <dgm:t>
        <a:bodyPr/>
        <a:lstStyle/>
        <a:p>
          <a:endParaRPr lang="en-US"/>
        </a:p>
      </dgm:t>
    </dgm:pt>
    <dgm:pt modelId="{0B615EF8-F71F-482D-B3CE-CC4E6DE4DE49}">
      <dgm:prSet phldrT="[Text]" custT="1"/>
      <dgm:spPr>
        <a:solidFill>
          <a:schemeClr val="bg1">
            <a:alpha val="90000"/>
          </a:schemeClr>
        </a:solidFill>
      </dgm:spPr>
      <dgm:t>
        <a:bodyPr anchor="ctr" anchorCtr="0"/>
        <a:lstStyle/>
        <a:p>
          <a:pPr>
            <a:buFont typeface="+mj-lt"/>
            <a:buAutoNum type="arabicPeriod"/>
          </a:pPr>
          <a:r>
            <a:rPr lang="en-US" sz="2000" dirty="0">
              <a:solidFill>
                <a:schemeClr val="tx1"/>
              </a:solidFill>
              <a:latin typeface="Calibri" panose="020F0502020204030204" pitchFamily="34" charset="0"/>
              <a:ea typeface="+mn-ea"/>
              <a:cs typeface="Calibri" panose="020F0502020204030204" pitchFamily="34" charset="0"/>
            </a:rPr>
            <a:t>Market participant was not receiving nightly escalation emails.  RESOLVED</a:t>
          </a:r>
        </a:p>
      </dgm:t>
    </dgm:pt>
    <dgm:pt modelId="{39A0878C-E71E-4C52-BAB8-2BC5B84AF825}" type="parTrans" cxnId="{45B1E9B8-7D73-4A88-AB25-B470018733E2}">
      <dgm:prSet/>
      <dgm:spPr/>
      <dgm:t>
        <a:bodyPr/>
        <a:lstStyle/>
        <a:p>
          <a:endParaRPr lang="en-US"/>
        </a:p>
      </dgm:t>
    </dgm:pt>
    <dgm:pt modelId="{A249DF22-2A90-46A1-99A1-F4C7060887CF}" type="sibTrans" cxnId="{45B1E9B8-7D73-4A88-AB25-B470018733E2}">
      <dgm:prSet/>
      <dgm:spPr/>
      <dgm:t>
        <a:bodyPr/>
        <a:lstStyle/>
        <a:p>
          <a:endParaRPr lang="en-US"/>
        </a:p>
      </dgm:t>
    </dgm:pt>
    <dgm:pt modelId="{D22B58A4-E26B-4E4F-987C-CFEC5E3286EB}">
      <dgm:prSet phldrT="[Text]" custT="1"/>
      <dgm:spPr>
        <a:solidFill>
          <a:schemeClr val="bg1">
            <a:alpha val="90000"/>
          </a:schemeClr>
        </a:solidFill>
      </dgm:spPr>
      <dgm:t>
        <a:bodyPr anchor="ctr" anchorCtr="0"/>
        <a:lstStyle/>
        <a:p>
          <a:pPr>
            <a:buFont typeface="+mj-lt"/>
            <a:buAutoNum type="arabicPeriod"/>
          </a:pPr>
          <a:r>
            <a:rPr lang="en-US" sz="2000" dirty="0">
              <a:solidFill>
                <a:schemeClr val="tx1"/>
              </a:solidFill>
              <a:latin typeface="Calibri" panose="020F0502020204030204" pitchFamily="34" charset="0"/>
              <a:ea typeface="+mn-ea"/>
              <a:cs typeface="Calibri" panose="020F0502020204030204" pitchFamily="34" charset="0"/>
            </a:rPr>
            <a:t>Bulk Insert template for </a:t>
          </a:r>
          <a:r>
            <a:rPr lang="en-US" sz="2000" i="1" dirty="0">
              <a:solidFill>
                <a:schemeClr val="tx1"/>
              </a:solidFill>
              <a:latin typeface="Calibri" panose="020F0502020204030204" pitchFamily="34" charset="0"/>
              <a:ea typeface="+mn-ea"/>
              <a:cs typeface="Calibri" panose="020F0502020204030204" pitchFamily="34" charset="0"/>
            </a:rPr>
            <a:t>Usage &amp; Billing – Dispute </a:t>
          </a:r>
          <a:r>
            <a:rPr lang="en-US" sz="2000" i="0" dirty="0">
              <a:solidFill>
                <a:schemeClr val="tx1"/>
              </a:solidFill>
              <a:latin typeface="Calibri" panose="020F0502020204030204" pitchFamily="34" charset="0"/>
              <a:ea typeface="+mn-ea"/>
              <a:cs typeface="Calibri" panose="020F0502020204030204" pitchFamily="34" charset="0"/>
            </a:rPr>
            <a:t>was failing to load when Dispute Category = Other w/ comments.  WORKAROUND is to select another category besides Other</a:t>
          </a:r>
          <a:endParaRPr lang="en-US" sz="2000" i="1" dirty="0">
            <a:solidFill>
              <a:schemeClr val="tx1"/>
            </a:solidFill>
            <a:latin typeface="Calibri" panose="020F0502020204030204" pitchFamily="34" charset="0"/>
            <a:ea typeface="+mn-ea"/>
            <a:cs typeface="Calibri" panose="020F0502020204030204" pitchFamily="34" charset="0"/>
          </a:endParaRPr>
        </a:p>
      </dgm:t>
    </dgm:pt>
    <dgm:pt modelId="{4621D94A-607B-4982-9502-0B515E78ABEB}" type="parTrans" cxnId="{9E39CAE6-1BAA-4225-A71F-BF4F51AB0FEA}">
      <dgm:prSet/>
      <dgm:spPr/>
      <dgm:t>
        <a:bodyPr/>
        <a:lstStyle/>
        <a:p>
          <a:endParaRPr lang="en-US"/>
        </a:p>
      </dgm:t>
    </dgm:pt>
    <dgm:pt modelId="{5611AB21-A35E-4157-AAA4-6D87B8811159}" type="sibTrans" cxnId="{9E39CAE6-1BAA-4225-A71F-BF4F51AB0FEA}">
      <dgm:prSet/>
      <dgm:spPr/>
      <dgm:t>
        <a:bodyPr/>
        <a:lstStyle/>
        <a:p>
          <a:endParaRPr lang="en-US"/>
        </a:p>
      </dgm:t>
    </dgm:pt>
    <dgm:pt modelId="{6CE7967D-8583-44EB-AF48-BB90D004A902}">
      <dgm:prSet phldrT="[Text]" custT="1"/>
      <dgm:spPr>
        <a:solidFill>
          <a:schemeClr val="bg1">
            <a:alpha val="90000"/>
          </a:schemeClr>
        </a:solidFill>
      </dgm:spPr>
      <dgm:t>
        <a:bodyPr anchor="ctr" anchorCtr="0"/>
        <a:lstStyle/>
        <a:p>
          <a:pPr>
            <a:buFont typeface="Arial" panose="020B0604020202020204" pitchFamily="34" charset="0"/>
            <a:buChar char="•"/>
          </a:pPr>
          <a:r>
            <a:rPr lang="en-US" sz="2000" i="0" dirty="0">
              <a:solidFill>
                <a:schemeClr val="tx1"/>
              </a:solidFill>
              <a:latin typeface="Calibri" panose="020F0502020204030204" pitchFamily="34" charset="0"/>
              <a:ea typeface="+mn-ea"/>
              <a:cs typeface="Calibri" panose="020F0502020204030204" pitchFamily="34" charset="0"/>
            </a:rPr>
            <a:t>User’s Guide and on-line modules have been updated with new applicable screen shots </a:t>
          </a:r>
        </a:p>
      </dgm:t>
    </dgm:pt>
    <dgm:pt modelId="{AA17C3F6-CC89-4723-A0EF-8916EE8A801A}" type="parTrans" cxnId="{DCD47BB1-A1ED-4DFB-8B53-BC1F02F709F6}">
      <dgm:prSet/>
      <dgm:spPr/>
      <dgm:t>
        <a:bodyPr/>
        <a:lstStyle/>
        <a:p>
          <a:endParaRPr lang="en-US"/>
        </a:p>
      </dgm:t>
    </dgm:pt>
    <dgm:pt modelId="{F6C3C17F-E9D7-4F18-B39F-0B44450676F6}" type="sibTrans" cxnId="{DCD47BB1-A1ED-4DFB-8B53-BC1F02F709F6}">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200000" custLinFactNeighborX="-100000" custLinFactNeighborY="-25599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LinFactY="1464" custLinFactNeighborY="100000">
        <dgm:presLayoutVars>
          <dgm:bulletEnabled val="1"/>
        </dgm:presLayoutVars>
      </dgm:prSet>
      <dgm:spPr/>
    </dgm:pt>
  </dgm:ptLst>
  <dgm:cxnLst>
    <dgm:cxn modelId="{4BCE8D29-5696-4CF8-BE2A-87435836A477}" type="presOf" srcId="{FA84BF92-43C6-4E94-A77F-6263E68B6783}" destId="{4FC84B32-D1CC-469D-BDF0-F53E02EEAA9C}" srcOrd="1" destOrd="0" presId="urn:microsoft.com/office/officeart/2005/8/layout/list1"/>
    <dgm:cxn modelId="{C7805960-ECC9-43E0-AAD8-F67026F4BC55}" type="presOf" srcId="{DE4B9EAB-636A-44C0-B4F9-D4AE4F66DB43}" destId="{C0727D5E-6C12-4BCD-825A-84F5DCF3AFD4}" srcOrd="0" destOrd="0" presId="urn:microsoft.com/office/officeart/2005/8/layout/list1"/>
    <dgm:cxn modelId="{753D6B41-474B-4726-89C2-9E8FEA4B4D89}" srcId="{FA84BF92-43C6-4E94-A77F-6263E68B6783}" destId="{1D05234C-5995-45B7-A2FB-13046C05EBC6}" srcOrd="2" destOrd="0" parTransId="{2CBF7135-402D-4380-9CC3-CA3DBAA7E556}" sibTransId="{C0063B28-802B-422D-A224-8ED255BE00CE}"/>
    <dgm:cxn modelId="{33320C62-C43B-47FC-96AE-640F80DE87D7}" type="presOf" srcId="{FA84BF92-43C6-4E94-A77F-6263E68B6783}" destId="{8D263EF1-990E-4235-B334-4F0671851AEE}" srcOrd="0" destOrd="0" presId="urn:microsoft.com/office/officeart/2005/8/layout/list1"/>
    <dgm:cxn modelId="{2BA0E644-58EE-4D3F-B81E-C0DB60785AF3}" srcId="{1D05234C-5995-45B7-A2FB-13046C05EBC6}" destId="{BD4370B3-FD32-48A8-BBEE-E95325464B67}" srcOrd="1" destOrd="0" parTransId="{F3A15CE1-FF26-4718-8DB0-1304EFE0021A}" sibTransId="{736D10FA-94A1-477F-8822-7E18FE17EC1A}"/>
    <dgm:cxn modelId="{39B00C66-9EE9-489C-832B-82AE7261C567}" type="presOf" srcId="{BD4370B3-FD32-48A8-BBEE-E95325464B67}" destId="{12E172B9-01B0-436D-9684-1CCC8FA3FE5C}" srcOrd="0" destOrd="4" presId="urn:microsoft.com/office/officeart/2005/8/layout/list1"/>
    <dgm:cxn modelId="{EF3B716A-6DC4-43B4-8D02-13D903C81653}" srcId="{FA84BF92-43C6-4E94-A77F-6263E68B6783}" destId="{C9597999-C23F-4867-9D73-E667FAF56258}" srcOrd="0" destOrd="0" parTransId="{3299E4A5-BF55-4FA8-9E3A-52EEB823A552}" sibTransId="{30CA58D9-FFDA-4ABA-B294-0F7E8E30514C}"/>
    <dgm:cxn modelId="{B568F27B-0E85-4EAC-B2DE-81C9E77FC4FB}" srcId="{DE4B9EAB-636A-44C0-B4F9-D4AE4F66DB43}" destId="{FA84BF92-43C6-4E94-A77F-6263E68B6783}" srcOrd="0" destOrd="0" parTransId="{AC2F3C19-8AC1-497A-9C58-F4EC2BFCFF7F}" sibTransId="{9D7AE265-07BF-4007-A381-FB05BD763012}"/>
    <dgm:cxn modelId="{628BC182-2D83-4B51-81EA-85DADE6C0E48}" srcId="{FA84BF92-43C6-4E94-A77F-6263E68B6783}" destId="{E89230EF-FA9D-4FF0-BAD2-2D238020917D}" srcOrd="1" destOrd="0" parTransId="{4543A642-2FD4-4602-962E-CB13061C020B}" sibTransId="{4D5056AC-AFC0-4450-9479-31E82131743E}"/>
    <dgm:cxn modelId="{DB83728C-2BCE-445B-94B4-D1CD59EDEF32}" type="presOf" srcId="{E89230EF-FA9D-4FF0-BAD2-2D238020917D}" destId="{12E172B9-01B0-436D-9684-1CCC8FA3FE5C}" srcOrd="0" destOrd="1" presId="urn:microsoft.com/office/officeart/2005/8/layout/list1"/>
    <dgm:cxn modelId="{5D70DDB0-3346-434E-96EC-911F379BCBB7}" srcId="{1D05234C-5995-45B7-A2FB-13046C05EBC6}" destId="{60D85EBE-D566-420F-AF47-EDAAB0C393BE}" srcOrd="0" destOrd="0" parTransId="{CAFF71A8-EFBD-4996-BE04-4B3114C17842}" sibTransId="{A9F124D0-CF33-4312-B3FF-9C9D2325D0A1}"/>
    <dgm:cxn modelId="{DCD47BB1-A1ED-4DFB-8B53-BC1F02F709F6}" srcId="{FA84BF92-43C6-4E94-A77F-6263E68B6783}" destId="{6CE7967D-8583-44EB-AF48-BB90D004A902}" srcOrd="3" destOrd="0" parTransId="{AA17C3F6-CC89-4723-A0EF-8916EE8A801A}" sibTransId="{F6C3C17F-E9D7-4F18-B39F-0B44450676F6}"/>
    <dgm:cxn modelId="{4A1CBFB1-F11E-4AF3-B118-D7530BCE2DA3}" type="presOf" srcId="{D22B58A4-E26B-4E4F-987C-CFEC5E3286EB}" destId="{12E172B9-01B0-436D-9684-1CCC8FA3FE5C}" srcOrd="0" destOrd="6" presId="urn:microsoft.com/office/officeart/2005/8/layout/list1"/>
    <dgm:cxn modelId="{45B1E9B8-7D73-4A88-AB25-B470018733E2}" srcId="{1D05234C-5995-45B7-A2FB-13046C05EBC6}" destId="{0B615EF8-F71F-482D-B3CE-CC4E6DE4DE49}" srcOrd="2" destOrd="0" parTransId="{39A0878C-E71E-4C52-BAB8-2BC5B84AF825}" sibTransId="{A249DF22-2A90-46A1-99A1-F4C7060887CF}"/>
    <dgm:cxn modelId="{50CE64BC-BF85-48A7-AC50-44E775442B60}" type="presOf" srcId="{6CE7967D-8583-44EB-AF48-BB90D004A902}" destId="{12E172B9-01B0-436D-9684-1CCC8FA3FE5C}" srcOrd="0" destOrd="7" presId="urn:microsoft.com/office/officeart/2005/8/layout/list1"/>
    <dgm:cxn modelId="{34582DE1-A749-4A59-BDFB-1E834B250BC7}" type="presOf" srcId="{1D05234C-5995-45B7-A2FB-13046C05EBC6}" destId="{12E172B9-01B0-436D-9684-1CCC8FA3FE5C}" srcOrd="0" destOrd="2" presId="urn:microsoft.com/office/officeart/2005/8/layout/list1"/>
    <dgm:cxn modelId="{B8ECD1E3-D747-40DB-B374-7471C772A05C}" type="presOf" srcId="{0B615EF8-F71F-482D-B3CE-CC4E6DE4DE49}" destId="{12E172B9-01B0-436D-9684-1CCC8FA3FE5C}" srcOrd="0" destOrd="5" presId="urn:microsoft.com/office/officeart/2005/8/layout/list1"/>
    <dgm:cxn modelId="{9E39CAE6-1BAA-4225-A71F-BF4F51AB0FEA}" srcId="{1D05234C-5995-45B7-A2FB-13046C05EBC6}" destId="{D22B58A4-E26B-4E4F-987C-CFEC5E3286EB}" srcOrd="3" destOrd="0" parTransId="{4621D94A-607B-4982-9502-0B515E78ABEB}" sibTransId="{5611AB21-A35E-4157-AAA4-6D87B8811159}"/>
    <dgm:cxn modelId="{B38757EF-5EE4-425C-8A19-D3F603F07DC4}" type="presOf" srcId="{C9597999-C23F-4867-9D73-E667FAF56258}" destId="{12E172B9-01B0-436D-9684-1CCC8FA3FE5C}" srcOrd="0" destOrd="0" presId="urn:microsoft.com/office/officeart/2005/8/layout/list1"/>
    <dgm:cxn modelId="{341239F0-5523-4D02-959E-11A6B7049ED9}" type="presOf" srcId="{60D85EBE-D566-420F-AF47-EDAAB0C393BE}" destId="{12E172B9-01B0-436D-9684-1CCC8FA3FE5C}" srcOrd="0" destOrd="3"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SCR 815 – MarkeTrak Administrative Enhancements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1B93AAA3-4FF4-442E-B843-808000AEF849}">
      <dgm:prSet phldrT="[Text]" custT="1"/>
      <dgm:spPr>
        <a:solidFill>
          <a:schemeClr val="bg1">
            <a:alpha val="90000"/>
          </a:schemeClr>
        </a:solidFill>
      </dgm:spPr>
      <dgm:t>
        <a:bodyPr anchor="ctr" anchorCtr="0"/>
        <a:lstStyle/>
        <a:p>
          <a:pPr>
            <a:buFont typeface="+mj-lt"/>
            <a:buAutoNum type="arabicPeriod"/>
          </a:pPr>
          <a:r>
            <a:rPr lang="en-US" sz="2000" dirty="0" err="1"/>
            <a:t>Unexecutable</a:t>
          </a:r>
          <a:r>
            <a:rPr lang="en-US" sz="2000" dirty="0"/>
            <a:t> reasons for Switch Hold Removal and Cancel w/Approval MTs for drop downs</a:t>
          </a:r>
        </a:p>
      </dgm:t>
    </dgm:pt>
    <dgm:pt modelId="{61AA8902-C356-41B5-8E56-E7AAE0D8F83C}" type="parTrans" cxnId="{CE0B509C-2010-409D-BD6A-33AF1E721571}">
      <dgm:prSet/>
      <dgm:spPr/>
      <dgm:t>
        <a:bodyPr/>
        <a:lstStyle/>
        <a:p>
          <a:endParaRPr lang="en-US"/>
        </a:p>
      </dgm:t>
    </dgm:pt>
    <dgm:pt modelId="{88E9BE87-F916-4406-8C0D-0CE4BC1C8973}" type="sibTrans" cxnId="{CE0B509C-2010-409D-BD6A-33AF1E721571}">
      <dgm:prSet/>
      <dgm:spPr/>
      <dgm:t>
        <a:bodyPr/>
        <a:lstStyle/>
        <a:p>
          <a:endParaRPr lang="en-US"/>
        </a:p>
      </dgm:t>
    </dgm:pt>
    <dgm:pt modelId="{1A32759C-8656-4BD6-9CC3-04870B570C25}">
      <dgm:prSet phldrT="[Text]" custT="1"/>
      <dgm:spPr>
        <a:solidFill>
          <a:schemeClr val="bg1">
            <a:alpha val="90000"/>
          </a:schemeClr>
        </a:solidFill>
      </dgm:spPr>
      <dgm:t>
        <a:bodyPr anchor="ctr" anchorCtr="0"/>
        <a:lstStyle/>
        <a:p>
          <a:pPr>
            <a:buFont typeface="+mj-lt"/>
            <a:buAutoNum type="arabicPeriod"/>
          </a:pPr>
          <a:r>
            <a:rPr lang="en-US" sz="2000" dirty="0"/>
            <a:t>Rolodex escalation contacts – upon transition, the new 5 subtypes will be populated with default MT Administrator contacts.  Each market participant will need to populate with appropriate contacts</a:t>
          </a:r>
        </a:p>
      </dgm:t>
    </dgm:pt>
    <dgm:pt modelId="{ABE2BADF-2DB2-44AA-92EB-1EAB8E070655}" type="parTrans" cxnId="{A27A34F3-D0CD-4211-95B5-46E842EEDCB3}">
      <dgm:prSet/>
      <dgm:spPr/>
      <dgm:t>
        <a:bodyPr/>
        <a:lstStyle/>
        <a:p>
          <a:endParaRPr lang="en-US"/>
        </a:p>
      </dgm:t>
    </dgm:pt>
    <dgm:pt modelId="{FB25EAD8-6C0F-4952-AD5F-3FB04846E72E}" type="sibTrans" cxnId="{A27A34F3-D0CD-4211-95B5-46E842EEDCB3}">
      <dgm:prSet/>
      <dgm:spPr/>
      <dgm:t>
        <a:bodyPr/>
        <a:lstStyle/>
        <a:p>
          <a:endParaRPr lang="en-US"/>
        </a:p>
      </dgm:t>
    </dgm:pt>
    <dgm:pt modelId="{8BF66CED-14C6-4724-AF04-50775D023435}">
      <dgm:prSet phldrT="[Text]" custT="1"/>
      <dgm:spPr>
        <a:solidFill>
          <a:schemeClr val="bg1">
            <a:alpha val="90000"/>
          </a:schemeClr>
        </a:solidFill>
      </dgm:spPr>
      <dgm:t>
        <a:bodyPr anchor="ctr" anchorCtr="0"/>
        <a:lstStyle/>
        <a:p>
          <a:pPr>
            <a:buFont typeface="+mj-lt"/>
            <a:buAutoNum type="arabicPeriod"/>
          </a:pPr>
          <a:r>
            <a:rPr lang="en-US" sz="2000" dirty="0"/>
            <a:t>Escalation emails for </a:t>
          </a:r>
          <a:r>
            <a:rPr lang="en-US" sz="2000" i="1" dirty="0"/>
            <a:t>IAS</a:t>
          </a:r>
          <a:r>
            <a:rPr lang="en-US" sz="2000" dirty="0"/>
            <a:t> and </a:t>
          </a:r>
          <a:r>
            <a:rPr lang="en-US" sz="2000" i="1" dirty="0"/>
            <a:t>Rescission</a:t>
          </a:r>
          <a:r>
            <a:rPr lang="en-US" sz="2000" dirty="0"/>
            <a:t> will be sent every 7 days and 2 days respectively until the MT issue is closed.  </a:t>
          </a:r>
        </a:p>
      </dgm:t>
    </dgm:pt>
    <dgm:pt modelId="{FDC8D01D-266C-4350-BF5D-A8E5D8EEC60B}" type="parTrans" cxnId="{F9ABFD10-56B4-40C4-8063-BCB7EF078D8E}">
      <dgm:prSet/>
      <dgm:spPr/>
      <dgm:t>
        <a:bodyPr/>
        <a:lstStyle/>
        <a:p>
          <a:endParaRPr lang="en-US"/>
        </a:p>
      </dgm:t>
    </dgm:pt>
    <dgm:pt modelId="{273FFB69-6F05-47DC-9E89-53138357A2CF}" type="sibTrans" cxnId="{F9ABFD10-56B4-40C4-8063-BCB7EF078D8E}">
      <dgm:prSet/>
      <dgm:spPr/>
      <dgm:t>
        <a:bodyPr/>
        <a:lstStyle/>
        <a:p>
          <a:endParaRPr lang="en-US"/>
        </a:p>
      </dgm:t>
    </dgm:pt>
    <dgm:pt modelId="{24971545-7F0D-42DD-9DA2-AA25883A95BE}">
      <dgm:prSet phldrT="[Text]" custT="1"/>
      <dgm:spPr>
        <a:solidFill>
          <a:schemeClr val="bg1">
            <a:alpha val="90000"/>
          </a:schemeClr>
        </a:solidFill>
      </dgm:spPr>
      <dgm:t>
        <a:bodyPr anchor="ctr" anchorCtr="0"/>
        <a:lstStyle/>
        <a:p>
          <a:pPr>
            <a:buFont typeface="+mj-lt"/>
            <a:buAutoNum type="arabicPeriod"/>
          </a:pPr>
          <a:r>
            <a:rPr lang="en-US" sz="2000" i="1" dirty="0"/>
            <a:t>Background Reports </a:t>
          </a:r>
          <a:r>
            <a:rPr lang="en-US" sz="2000" dirty="0"/>
            <a:t>need attribute clarified if reporting on ‘closed’ and not ‘auto-closed’ dates</a:t>
          </a:r>
        </a:p>
      </dgm:t>
    </dgm:pt>
    <dgm:pt modelId="{0FE5379A-89ED-4B73-B8D3-078FF30DCEB4}" type="parTrans" cxnId="{12174A8A-C7F7-4B68-BDED-0A7C1E357DA0}">
      <dgm:prSet/>
      <dgm:spPr/>
      <dgm:t>
        <a:bodyPr/>
        <a:lstStyle/>
        <a:p>
          <a:endParaRPr lang="en-US"/>
        </a:p>
      </dgm:t>
    </dgm:pt>
    <dgm:pt modelId="{79577C3F-C084-4F00-A7B2-D0BF5AFD4219}" type="sibTrans" cxnId="{12174A8A-C7F7-4B68-BDED-0A7C1E357DA0}">
      <dgm:prSet/>
      <dgm:spPr/>
      <dgm:t>
        <a:bodyPr/>
        <a:lstStyle/>
        <a:p>
          <a:endParaRPr lang="en-US"/>
        </a:p>
      </dgm:t>
    </dgm:pt>
    <dgm:pt modelId="{E9117C29-FB85-4D4A-AC8E-079C5A0E6A40}">
      <dgm:prSet phldrT="[Text]" custT="1"/>
      <dgm:spPr>
        <a:solidFill>
          <a:schemeClr val="bg1">
            <a:alpha val="90000"/>
          </a:schemeClr>
        </a:solidFill>
      </dgm:spPr>
      <dgm:t>
        <a:bodyPr anchor="ctr" anchorCtr="0"/>
        <a:lstStyle/>
        <a:p>
          <a:pPr>
            <a:buFont typeface="+mj-lt"/>
            <a:buAutoNum type="arabicPeriod"/>
          </a:pPr>
          <a:r>
            <a:rPr lang="en-US" sz="2000" dirty="0"/>
            <a:t>Unused subtypes were clarified to not be archived, but removed from the submit tree.  If removed issues arise, </a:t>
          </a:r>
          <a:r>
            <a:rPr lang="en-US" sz="2000" i="1" dirty="0"/>
            <a:t>Other</a:t>
          </a:r>
          <a:r>
            <a:rPr lang="en-US" sz="2000" dirty="0"/>
            <a:t> subtype is appropriate.</a:t>
          </a:r>
        </a:p>
      </dgm:t>
    </dgm:pt>
    <dgm:pt modelId="{E5D6017A-864E-4676-BA29-C0E52844186F}" type="parTrans" cxnId="{395AC06D-4DDA-4043-B86A-3B25E50ED291}">
      <dgm:prSet/>
      <dgm:spPr/>
      <dgm:t>
        <a:bodyPr/>
        <a:lstStyle/>
        <a:p>
          <a:endParaRPr lang="en-US"/>
        </a:p>
      </dgm:t>
    </dgm:pt>
    <dgm:pt modelId="{B9BFA4A0-0455-4529-A741-C03D7C64098F}" type="sibTrans" cxnId="{395AC06D-4DDA-4043-B86A-3B25E50ED291}">
      <dgm:prSet/>
      <dgm:spPr/>
      <dgm:t>
        <a:bodyPr/>
        <a:lstStyle/>
        <a:p>
          <a:endParaRPr lang="en-US"/>
        </a:p>
      </dgm:t>
    </dgm:pt>
    <dgm:pt modelId="{CFC4A4CE-20C5-4606-AAF3-93272F94E499}">
      <dgm:prSet phldrT="[Text]" custT="1"/>
      <dgm:spPr/>
      <dgm:t>
        <a:bodyPr/>
        <a:lstStyle/>
        <a:p>
          <a:pPr algn="l">
            <a:buFontTx/>
            <a:buNone/>
          </a:pPr>
          <a:r>
            <a:rPr lang="en-US" sz="2000" b="1" dirty="0"/>
            <a:t>Currently in the development stage and providing clarity on original ask…</a:t>
          </a:r>
          <a:endParaRPr lang="en-US" sz="2400" b="1" dirty="0">
            <a:latin typeface="Arial Rounded MT Bold" panose="020F0704030504030204" pitchFamily="34" charset="0"/>
          </a:endParaRPr>
        </a:p>
      </dgm:t>
    </dgm:pt>
    <dgm:pt modelId="{3B3155E5-75E1-409F-A3AE-1675D4F1A7FA}" type="sibTrans" cxnId="{D5C6C287-A9AA-4411-8304-142788A2A481}">
      <dgm:prSet/>
      <dgm:spPr/>
      <dgm:t>
        <a:bodyPr/>
        <a:lstStyle/>
        <a:p>
          <a:endParaRPr lang="en-US"/>
        </a:p>
      </dgm:t>
    </dgm:pt>
    <dgm:pt modelId="{541151C5-30C6-4654-9B9C-858F5F63D486}" type="parTrans" cxnId="{D5C6C287-A9AA-4411-8304-142788A2A481}">
      <dgm:prSet/>
      <dgm:spPr/>
      <dgm:t>
        <a:bodyPr/>
        <a:lstStyle/>
        <a:p>
          <a:endParaRPr lang="en-US"/>
        </a:p>
      </dgm:t>
    </dgm:pt>
    <dgm:pt modelId="{E934C575-6A3A-4E4A-8B0D-2B47227CA927}">
      <dgm:prSet phldrT="[Text]" custT="1"/>
      <dgm:spPr>
        <a:solidFill>
          <a:schemeClr val="bg1">
            <a:alpha val="90000"/>
          </a:schemeClr>
        </a:solidFill>
      </dgm:spPr>
      <dgm:t>
        <a:bodyPr anchor="ctr" anchorCtr="0"/>
        <a:lstStyle/>
        <a:p>
          <a:pPr>
            <a:buFontTx/>
            <a:buNone/>
          </a:pPr>
          <a:r>
            <a:rPr lang="en-US" sz="2000" b="1" dirty="0">
              <a:solidFill>
                <a:prstClr val="black">
                  <a:hueOff val="0"/>
                  <a:satOff val="0"/>
                  <a:lumOff val="0"/>
                  <a:alphaOff val="0"/>
                </a:prstClr>
              </a:solidFill>
              <a:latin typeface="Calibri" panose="020F0502020204030204" pitchFamily="34" charset="0"/>
              <a:ea typeface="+mn-ea"/>
              <a:cs typeface="Calibri" panose="020F0502020204030204" pitchFamily="34" charset="0"/>
            </a:rPr>
            <a:t>Timing is planned for December release.  User’s Guide will be updated to reflect changes – API implications.</a:t>
          </a:r>
        </a:p>
      </dgm:t>
    </dgm:pt>
    <dgm:pt modelId="{6429DDE5-5811-42FA-BC3C-7DE32487FA34}" type="sibTrans" cxnId="{04B4D0F2-18E7-4679-B027-6324B4C0E7A8}">
      <dgm:prSet/>
      <dgm:spPr/>
      <dgm:t>
        <a:bodyPr/>
        <a:lstStyle/>
        <a:p>
          <a:endParaRPr lang="en-US"/>
        </a:p>
      </dgm:t>
    </dgm:pt>
    <dgm:pt modelId="{9E6A05D7-D0F6-4C62-A9F5-6126497409FC}" type="parTrans" cxnId="{04B4D0F2-18E7-4679-B027-6324B4C0E7A8}">
      <dgm:prSet/>
      <dgm:spPr/>
      <dgm:t>
        <a:bodyPr/>
        <a:lstStyle/>
        <a:p>
          <a:endParaRPr lang="en-US"/>
        </a:p>
      </dgm:t>
    </dgm:pt>
    <dgm:pt modelId="{FC065FC0-4D57-4D2E-BA8E-8FAB675DC434}">
      <dgm:prSet phldrT="[Text]" custT="1"/>
      <dgm:spPr>
        <a:solidFill>
          <a:schemeClr val="bg1">
            <a:alpha val="90000"/>
          </a:schemeClr>
        </a:solidFill>
      </dgm:spPr>
      <dgm:t>
        <a:bodyPr anchor="ctr" anchorCtr="0"/>
        <a:lstStyle/>
        <a:p>
          <a:pPr>
            <a:buChar char="•"/>
          </a:pPr>
          <a:endParaRPr lang="en-US" sz="2000" dirty="0">
            <a:solidFill>
              <a:prstClr val="black">
                <a:hueOff val="0"/>
                <a:satOff val="0"/>
                <a:lumOff val="0"/>
                <a:alphaOff val="0"/>
              </a:prstClr>
            </a:solidFill>
            <a:latin typeface="Arial Rounded MT Bold" panose="020F0704030504030204" pitchFamily="34" charset="0"/>
            <a:ea typeface="+mn-ea"/>
            <a:cs typeface="+mn-cs"/>
          </a:endParaRPr>
        </a:p>
      </dgm:t>
    </dgm:pt>
    <dgm:pt modelId="{C5122A3A-2151-4992-8764-75F72428ABF8}" type="sibTrans" cxnId="{9A33F9D9-B431-47A9-83FB-2B54BC282078}">
      <dgm:prSet/>
      <dgm:spPr/>
      <dgm:t>
        <a:bodyPr/>
        <a:lstStyle/>
        <a:p>
          <a:endParaRPr lang="en-US"/>
        </a:p>
      </dgm:t>
    </dgm:pt>
    <dgm:pt modelId="{A50D0459-E7E9-4858-B15F-7EF83AE235C8}" type="parTrans" cxnId="{9A33F9D9-B431-47A9-83FB-2B54BC282078}">
      <dgm:prSet/>
      <dgm:spPr/>
      <dgm:t>
        <a:bodyPr/>
        <a:lstStyle/>
        <a:p>
          <a:endParaRPr lang="en-US"/>
        </a:p>
      </dgm:t>
    </dgm:pt>
    <dgm:pt modelId="{8574A905-BDA5-4716-9248-A5D60B7F3062}">
      <dgm:prSet/>
      <dgm:spPr/>
      <dgm:t>
        <a:bodyPr/>
        <a:lstStyle/>
        <a:p>
          <a:pPr>
            <a:buChar char="•"/>
          </a:pPr>
          <a:endParaRPr lang="en-US" sz="3600" dirty="0">
            <a:solidFill>
              <a:prstClr val="black">
                <a:hueOff val="0"/>
                <a:satOff val="0"/>
                <a:lumOff val="0"/>
                <a:alphaOff val="0"/>
              </a:prstClr>
            </a:solidFill>
            <a:latin typeface="Arial Rounded MT Bold" panose="020F0704030504030204" pitchFamily="34" charset="0"/>
            <a:ea typeface="+mn-ea"/>
            <a:cs typeface="+mn-cs"/>
          </a:endParaRPr>
        </a:p>
      </dgm:t>
    </dgm:pt>
    <dgm:pt modelId="{1F1BCF26-6C8E-44A4-AF4A-65302171AE69}" type="sibTrans" cxnId="{1E71F039-98D7-4B08-B672-957082B62884}">
      <dgm:prSet/>
      <dgm:spPr/>
      <dgm:t>
        <a:bodyPr/>
        <a:lstStyle/>
        <a:p>
          <a:endParaRPr lang="en-US"/>
        </a:p>
      </dgm:t>
    </dgm:pt>
    <dgm:pt modelId="{8776880E-3797-473D-8D2E-1EE1C161DC2B}" type="parTrans" cxnId="{1E71F039-98D7-4B08-B672-957082B62884}">
      <dgm:prSet/>
      <dgm:spPr/>
      <dgm:t>
        <a:bodyPr/>
        <a:lstStyle/>
        <a:p>
          <a:endParaRPr lang="en-US"/>
        </a:p>
      </dgm:t>
    </dgm:pt>
    <dgm:pt modelId="{CACF6F82-1449-448C-8949-E43427717789}">
      <dgm:prSet/>
      <dgm:spPr/>
      <dgm:t>
        <a:bodyPr/>
        <a:lstStyle/>
        <a:p>
          <a:pPr>
            <a:buChar char="•"/>
          </a:pPr>
          <a:endParaRPr lang="en-US" sz="3600" dirty="0">
            <a:solidFill>
              <a:prstClr val="black">
                <a:hueOff val="0"/>
                <a:satOff val="0"/>
                <a:lumOff val="0"/>
                <a:alphaOff val="0"/>
              </a:prstClr>
            </a:solidFill>
            <a:latin typeface="Arial Rounded MT Bold" panose="020F0704030504030204" pitchFamily="34" charset="0"/>
            <a:ea typeface="+mn-ea"/>
            <a:cs typeface="+mn-cs"/>
          </a:endParaRPr>
        </a:p>
      </dgm:t>
    </dgm:pt>
    <dgm:pt modelId="{B4F1712E-CB78-4C88-A3E8-3606A247CAA2}" type="sibTrans" cxnId="{3E251221-5676-40B4-A390-20CFAE2B501F}">
      <dgm:prSet/>
      <dgm:spPr/>
      <dgm:t>
        <a:bodyPr/>
        <a:lstStyle/>
        <a:p>
          <a:endParaRPr lang="en-US"/>
        </a:p>
      </dgm:t>
    </dgm:pt>
    <dgm:pt modelId="{8D9A5DD7-9F68-4060-BD2D-2E193A8FF186}" type="parTrans" cxnId="{3E251221-5676-40B4-A390-20CFAE2B501F}">
      <dgm:prSet/>
      <dgm:spPr/>
      <dgm:t>
        <a:bodyPr/>
        <a:lstStyle/>
        <a:p>
          <a:endParaRPr lang="en-US"/>
        </a:p>
      </dgm:t>
    </dgm:pt>
    <dgm:pt modelId="{FAB0AADE-5918-4144-B66C-15AFA5E6F682}">
      <dgm:prSet phldrT="[Text]" custT="1"/>
      <dgm:spPr>
        <a:solidFill>
          <a:schemeClr val="bg1">
            <a:alpha val="90000"/>
          </a:schemeClr>
        </a:solidFill>
      </dgm:spPr>
      <dgm:t>
        <a:bodyPr anchor="ctr" anchorCtr="0"/>
        <a:lstStyle/>
        <a:p>
          <a:endParaRPr lang="en-US" sz="1600" dirty="0"/>
        </a:p>
      </dgm:t>
    </dgm:pt>
    <dgm:pt modelId="{1A2D4F04-4D93-4723-A884-E7C0EA3193BA}" type="sibTrans" cxnId="{DBBA5285-8D69-4C7C-951B-8B232D932B67}">
      <dgm:prSet/>
      <dgm:spPr/>
      <dgm:t>
        <a:bodyPr/>
        <a:lstStyle/>
        <a:p>
          <a:endParaRPr lang="en-US"/>
        </a:p>
      </dgm:t>
    </dgm:pt>
    <dgm:pt modelId="{CC07E969-59B5-47CA-A3DF-472098726E1B}" type="parTrans" cxnId="{DBBA5285-8D69-4C7C-951B-8B232D932B67}">
      <dgm:prSet/>
      <dgm:spPr/>
      <dgm:t>
        <a:bodyPr/>
        <a:lstStyle/>
        <a:p>
          <a:endParaRPr lang="en-US"/>
        </a:p>
      </dgm:t>
    </dgm:pt>
    <dgm:pt modelId="{9E9AAAE4-C1D5-4679-A9D3-C586AAC4EDDF}">
      <dgm:prSet phldrT="[Text]" custT="1"/>
      <dgm:spPr>
        <a:solidFill>
          <a:schemeClr val="bg1">
            <a:alpha val="90000"/>
          </a:schemeClr>
        </a:solidFill>
      </dgm:spPr>
      <dgm:t>
        <a:bodyPr anchor="ctr" anchorCtr="0"/>
        <a:lstStyle/>
        <a:p>
          <a:endParaRPr lang="en-US" sz="1600" dirty="0"/>
        </a:p>
      </dgm:t>
    </dgm:pt>
    <dgm:pt modelId="{DD202C3D-344F-4A15-99E4-A94492B8F3CE}" type="sibTrans" cxnId="{3C0D3C20-41D8-4C68-B16D-36AC17618A59}">
      <dgm:prSet/>
      <dgm:spPr/>
      <dgm:t>
        <a:bodyPr/>
        <a:lstStyle/>
        <a:p>
          <a:endParaRPr lang="en-US"/>
        </a:p>
      </dgm:t>
    </dgm:pt>
    <dgm:pt modelId="{9A0F13CF-958B-48CB-8D19-5131A0293C69}" type="parTrans" cxnId="{3C0D3C20-41D8-4C68-B16D-36AC17618A59}">
      <dgm:prSet/>
      <dgm:spPr/>
      <dgm:t>
        <a:bodyPr/>
        <a:lstStyle/>
        <a:p>
          <a:endParaRPr lang="en-US"/>
        </a:p>
      </dgm:t>
    </dgm:pt>
    <dgm:pt modelId="{B241EBCC-8419-4CA1-8CD5-0ECDF5F110BB}">
      <dgm:prSet phldrT="[Text]" custT="1"/>
      <dgm:spPr>
        <a:solidFill>
          <a:schemeClr val="bg1">
            <a:alpha val="90000"/>
          </a:schemeClr>
        </a:solidFill>
      </dgm:spPr>
      <dgm:t>
        <a:bodyPr anchor="ctr" anchorCtr="0"/>
        <a:lstStyle/>
        <a:p>
          <a:endParaRPr lang="en-US" sz="1600" dirty="0"/>
        </a:p>
      </dgm:t>
    </dgm:pt>
    <dgm:pt modelId="{52ED718A-5468-42D0-B22C-CD4A403AF5FC}" type="sibTrans" cxnId="{565C0CE3-3C77-4CE9-94A1-DA41DDC8EE0F}">
      <dgm:prSet/>
      <dgm:spPr/>
      <dgm:t>
        <a:bodyPr/>
        <a:lstStyle/>
        <a:p>
          <a:endParaRPr lang="en-US"/>
        </a:p>
      </dgm:t>
    </dgm:pt>
    <dgm:pt modelId="{31069420-E68A-47F0-81D9-8E0DF7A8EC21}" type="parTrans" cxnId="{565C0CE3-3C77-4CE9-94A1-DA41DDC8EE0F}">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153323" custLinFactY="-200000" custLinFactNeighborX="-100000" custLinFactNeighborY="-25599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67328" custLinFactY="290" custLinFactNeighborY="100000">
        <dgm:presLayoutVars>
          <dgm:bulletEnabled val="1"/>
        </dgm:presLayoutVars>
      </dgm:prSet>
      <dgm:spPr/>
    </dgm:pt>
  </dgm:ptLst>
  <dgm:cxnLst>
    <dgm:cxn modelId="{F9ABFD10-56B4-40C4-8063-BCB7EF078D8E}" srcId="{CFC4A4CE-20C5-4606-AAF3-93272F94E499}" destId="{8BF66CED-14C6-4724-AF04-50775D023435}" srcOrd="2" destOrd="0" parTransId="{FDC8D01D-266C-4350-BF5D-A8E5D8EEC60B}" sibTransId="{273FFB69-6F05-47DC-9E89-53138357A2CF}"/>
    <dgm:cxn modelId="{2C7D541C-C276-4CE8-A8E4-EED291063170}" type="presOf" srcId="{CACF6F82-1449-448C-8949-E43427717789}" destId="{12E172B9-01B0-436D-9684-1CCC8FA3FE5C}" srcOrd="0" destOrd="9" presId="urn:microsoft.com/office/officeart/2005/8/layout/list1"/>
    <dgm:cxn modelId="{3C0D3C20-41D8-4C68-B16D-36AC17618A59}" srcId="{FA84BF92-43C6-4E94-A77F-6263E68B6783}" destId="{9E9AAAE4-C1D5-4679-A9D3-C586AAC4EDDF}" srcOrd="5" destOrd="0" parTransId="{9A0F13CF-958B-48CB-8D19-5131A0293C69}" sibTransId="{DD202C3D-344F-4A15-99E4-A94492B8F3CE}"/>
    <dgm:cxn modelId="{3E251221-5676-40B4-A390-20CFAE2B501F}" srcId="{8574A905-BDA5-4716-9248-A5D60B7F3062}" destId="{CACF6F82-1449-448C-8949-E43427717789}" srcOrd="0" destOrd="0" parTransId="{8D9A5DD7-9F68-4060-BD2D-2E193A8FF186}" sibTransId="{B4F1712E-CB78-4C88-A3E8-3606A247CAA2}"/>
    <dgm:cxn modelId="{4BCE8D29-5696-4CF8-BE2A-87435836A477}" type="presOf" srcId="{FA84BF92-43C6-4E94-A77F-6263E68B6783}" destId="{4FC84B32-D1CC-469D-BDF0-F53E02EEAA9C}" srcOrd="1" destOrd="0" presId="urn:microsoft.com/office/officeart/2005/8/layout/list1"/>
    <dgm:cxn modelId="{1E71F039-98D7-4B08-B672-957082B62884}" srcId="{FA84BF92-43C6-4E94-A77F-6263E68B6783}" destId="{8574A905-BDA5-4716-9248-A5D60B7F3062}" srcOrd="3" destOrd="0" parTransId="{8776880E-3797-473D-8D2E-1EE1C161DC2B}" sibTransId="{1F1BCF26-6C8E-44A4-AF4A-65302171AE69}"/>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9F4BA145-D3CF-4A5D-ACD8-D8BA5422AD9F}" type="presOf" srcId="{8BF66CED-14C6-4724-AF04-50775D023435}" destId="{12E172B9-01B0-436D-9684-1CCC8FA3FE5C}" srcOrd="0" destOrd="3" presId="urn:microsoft.com/office/officeart/2005/8/layout/list1"/>
    <dgm:cxn modelId="{395AC06D-4DDA-4043-B86A-3B25E50ED291}" srcId="{CFC4A4CE-20C5-4606-AAF3-93272F94E499}" destId="{E9117C29-FB85-4D4A-AC8E-079C5A0E6A40}" srcOrd="4" destOrd="0" parTransId="{E5D6017A-864E-4676-BA29-C0E52844186F}" sibTransId="{B9BFA4A0-0455-4529-A741-C03D7C64098F}"/>
    <dgm:cxn modelId="{43CE0550-AF30-4700-BFA0-47599C8FF5B8}" type="presOf" srcId="{FC065FC0-4D57-4D2E-BA8E-8FAB675DC434}" destId="{12E172B9-01B0-436D-9684-1CCC8FA3FE5C}" srcOrd="0" destOrd="7" presId="urn:microsoft.com/office/officeart/2005/8/layout/list1"/>
    <dgm:cxn modelId="{1B3ADE79-89F3-4D91-A2A2-829D70E67E04}" type="presOf" srcId="{24971545-7F0D-42DD-9DA2-AA25883A95BE}" destId="{12E172B9-01B0-436D-9684-1CCC8FA3FE5C}" srcOrd="0" destOrd="4"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9DB55A82-E202-48CB-9C78-059FF93079B0}" type="presOf" srcId="{8574A905-BDA5-4716-9248-A5D60B7F3062}" destId="{12E172B9-01B0-436D-9684-1CCC8FA3FE5C}" srcOrd="0" destOrd="8" presId="urn:microsoft.com/office/officeart/2005/8/layout/list1"/>
    <dgm:cxn modelId="{DBBA5285-8D69-4C7C-951B-8B232D932B67}" srcId="{FA84BF92-43C6-4E94-A77F-6263E68B6783}" destId="{FAB0AADE-5918-4144-B66C-15AFA5E6F682}" srcOrd="4" destOrd="0" parTransId="{CC07E969-59B5-47CA-A3DF-472098726E1B}" sibTransId="{1A2D4F04-4D93-4723-A884-E7C0EA3193BA}"/>
    <dgm:cxn modelId="{D5C6C287-A9AA-4411-8304-142788A2A481}" srcId="{FA84BF92-43C6-4E94-A77F-6263E68B6783}" destId="{CFC4A4CE-20C5-4606-AAF3-93272F94E499}" srcOrd="0" destOrd="0" parTransId="{541151C5-30C6-4654-9B9C-858F5F63D486}" sibTransId="{3B3155E5-75E1-409F-A3AE-1675D4F1A7FA}"/>
    <dgm:cxn modelId="{12174A8A-C7F7-4B68-BDED-0A7C1E357DA0}" srcId="{CFC4A4CE-20C5-4606-AAF3-93272F94E499}" destId="{24971545-7F0D-42DD-9DA2-AA25883A95BE}" srcOrd="3" destOrd="0" parTransId="{0FE5379A-89ED-4B73-B8D3-078FF30DCEB4}" sibTransId="{79577C3F-C084-4F00-A7B2-D0BF5AFD4219}"/>
    <dgm:cxn modelId="{CE0B509C-2010-409D-BD6A-33AF1E721571}" srcId="{CFC4A4CE-20C5-4606-AAF3-93272F94E499}" destId="{1B93AAA3-4FF4-442E-B843-808000AEF849}" srcOrd="0" destOrd="0" parTransId="{61AA8902-C356-41B5-8E56-E7AAE0D8F83C}" sibTransId="{88E9BE87-F916-4406-8C0D-0CE4BC1C8973}"/>
    <dgm:cxn modelId="{51070AB7-ED5F-4FC9-92C3-F4A5C65F6539}" type="presOf" srcId="{1B93AAA3-4FF4-442E-B843-808000AEF849}" destId="{12E172B9-01B0-436D-9684-1CCC8FA3FE5C}" srcOrd="0" destOrd="1" presId="urn:microsoft.com/office/officeart/2005/8/layout/list1"/>
    <dgm:cxn modelId="{DD7F42C3-DAF4-4205-948A-DA9673BF30D2}" type="presOf" srcId="{CFC4A4CE-20C5-4606-AAF3-93272F94E499}" destId="{12E172B9-01B0-436D-9684-1CCC8FA3FE5C}" srcOrd="0" destOrd="0" presId="urn:microsoft.com/office/officeart/2005/8/layout/list1"/>
    <dgm:cxn modelId="{67E12AC6-F87D-4564-9507-7C4C8FB4EABB}" type="presOf" srcId="{E9117C29-FB85-4D4A-AC8E-079C5A0E6A40}" destId="{12E172B9-01B0-436D-9684-1CCC8FA3FE5C}" srcOrd="0" destOrd="5" presId="urn:microsoft.com/office/officeart/2005/8/layout/list1"/>
    <dgm:cxn modelId="{0BB0F2D0-4786-44FB-A22C-0F254029418D}" type="presOf" srcId="{9E9AAAE4-C1D5-4679-A9D3-C586AAC4EDDF}" destId="{12E172B9-01B0-436D-9684-1CCC8FA3FE5C}" srcOrd="0" destOrd="11" presId="urn:microsoft.com/office/officeart/2005/8/layout/list1"/>
    <dgm:cxn modelId="{907917D6-1A21-4E69-8653-7F017525CF47}" type="presOf" srcId="{B241EBCC-8419-4CA1-8CD5-0ECDF5F110BB}" destId="{12E172B9-01B0-436D-9684-1CCC8FA3FE5C}" srcOrd="0" destOrd="12" presId="urn:microsoft.com/office/officeart/2005/8/layout/list1"/>
    <dgm:cxn modelId="{9A33F9D9-B431-47A9-83FB-2B54BC282078}" srcId="{FA84BF92-43C6-4E94-A77F-6263E68B6783}" destId="{FC065FC0-4D57-4D2E-BA8E-8FAB675DC434}" srcOrd="2" destOrd="0" parTransId="{A50D0459-E7E9-4858-B15F-7EF83AE235C8}" sibTransId="{C5122A3A-2151-4992-8764-75F72428ABF8}"/>
    <dgm:cxn modelId="{565C0CE3-3C77-4CE9-94A1-DA41DDC8EE0F}" srcId="{FA84BF92-43C6-4E94-A77F-6263E68B6783}" destId="{B241EBCC-8419-4CA1-8CD5-0ECDF5F110BB}" srcOrd="6" destOrd="0" parTransId="{31069420-E68A-47F0-81D9-8E0DF7A8EC21}" sibTransId="{52ED718A-5468-42D0-B22C-CD4A403AF5FC}"/>
    <dgm:cxn modelId="{BDDA38ED-19C4-4131-9D0E-85AC9A6A8924}" type="presOf" srcId="{E934C575-6A3A-4E4A-8B0D-2B47227CA927}" destId="{12E172B9-01B0-436D-9684-1CCC8FA3FE5C}" srcOrd="0" destOrd="6" presId="urn:microsoft.com/office/officeart/2005/8/layout/list1"/>
    <dgm:cxn modelId="{D13808EE-416D-4F11-B7EF-97C1235AD0D7}" type="presOf" srcId="{1A32759C-8656-4BD6-9CC3-04870B570C25}" destId="{12E172B9-01B0-436D-9684-1CCC8FA3FE5C}" srcOrd="0" destOrd="2" presId="urn:microsoft.com/office/officeart/2005/8/layout/list1"/>
    <dgm:cxn modelId="{04B4D0F2-18E7-4679-B027-6324B4C0E7A8}" srcId="{FA84BF92-43C6-4E94-A77F-6263E68B6783}" destId="{E934C575-6A3A-4E4A-8B0D-2B47227CA927}" srcOrd="1" destOrd="0" parTransId="{9E6A05D7-D0F6-4C62-A9F5-6126497409FC}" sibTransId="{6429DDE5-5811-42FA-BC3C-7DE32487FA34}"/>
    <dgm:cxn modelId="{0C1BF6F2-5571-4EA0-A544-1609D5EE87D1}" type="presOf" srcId="{FAB0AADE-5918-4144-B66C-15AFA5E6F682}" destId="{12E172B9-01B0-436D-9684-1CCC8FA3FE5C}" srcOrd="0" destOrd="10" presId="urn:microsoft.com/office/officeart/2005/8/layout/list1"/>
    <dgm:cxn modelId="{A27A34F3-D0CD-4211-95B5-46E842EEDCB3}" srcId="{CFC4A4CE-20C5-4606-AAF3-93272F94E499}" destId="{1A32759C-8656-4BD6-9CC3-04870B570C25}" srcOrd="1" destOrd="0" parTransId="{ABE2BADF-2DB2-44AA-92EB-1EAB8E070655}" sibTransId="{FB25EAD8-6C0F-4952-AD5F-3FB04846E72E}"/>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IAG Valid/Invalid </a:t>
          </a:r>
          <a:r>
            <a:rPr lang="en-US" sz="2400" dirty="0" err="1">
              <a:latin typeface="Arial Rounded MT Bold" panose="020F0704030504030204" pitchFamily="34" charset="0"/>
            </a:rPr>
            <a:t>Unexecutable</a:t>
          </a:r>
          <a:r>
            <a:rPr lang="en-US" sz="2400" dirty="0">
              <a:latin typeface="Arial Rounded MT Bold" panose="020F0704030504030204" pitchFamily="34" charset="0"/>
            </a:rPr>
            <a:t> Reasons- Fraud/ Current Occupant Process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FC065FC0-4D57-4D2E-BA8E-8FAB675DC434}">
      <dgm:prSet phldrT="[Text]" custT="1"/>
      <dgm:spPr>
        <a:solidFill>
          <a:schemeClr val="bg1">
            <a:alpha val="90000"/>
          </a:schemeClr>
        </a:solidFill>
      </dgm:spPr>
      <dgm:t>
        <a:bodyPr anchor="ctr" anchorCtr="0"/>
        <a:lstStyle/>
        <a:p>
          <a:pPr>
            <a:buChar char="•"/>
          </a:pPr>
          <a:endParaRPr lang="en-US" sz="2000" dirty="0">
            <a:solidFill>
              <a:prstClr val="black">
                <a:hueOff val="0"/>
                <a:satOff val="0"/>
                <a:lumOff val="0"/>
                <a:alphaOff val="0"/>
              </a:prstClr>
            </a:solidFill>
            <a:latin typeface="+mn-lt"/>
            <a:ea typeface="+mn-ea"/>
            <a:cs typeface="+mn-cs"/>
          </a:endParaRPr>
        </a:p>
      </dgm:t>
    </dgm:pt>
    <dgm:pt modelId="{C5122A3A-2151-4992-8764-75F72428ABF8}" type="sibTrans" cxnId="{9A33F9D9-B431-47A9-83FB-2B54BC282078}">
      <dgm:prSet/>
      <dgm:spPr/>
      <dgm:t>
        <a:bodyPr/>
        <a:lstStyle/>
        <a:p>
          <a:endParaRPr lang="en-US"/>
        </a:p>
      </dgm:t>
    </dgm:pt>
    <dgm:pt modelId="{A50D0459-E7E9-4858-B15F-7EF83AE235C8}" type="parTrans" cxnId="{9A33F9D9-B431-47A9-83FB-2B54BC282078}">
      <dgm:prSet/>
      <dgm:spPr/>
      <dgm:t>
        <a:bodyPr/>
        <a:lstStyle/>
        <a:p>
          <a:endParaRPr lang="en-US"/>
        </a:p>
      </dgm:t>
    </dgm:pt>
    <dgm:pt modelId="{8574A905-BDA5-4716-9248-A5D60B7F3062}">
      <dgm:prSet/>
      <dgm:spPr/>
      <dgm:t>
        <a:bodyPr/>
        <a:lstStyle/>
        <a:p>
          <a:pPr>
            <a:buChar char="•"/>
          </a:pPr>
          <a:endParaRPr lang="en-US" sz="3600" dirty="0">
            <a:solidFill>
              <a:prstClr val="black">
                <a:hueOff val="0"/>
                <a:satOff val="0"/>
                <a:lumOff val="0"/>
                <a:alphaOff val="0"/>
              </a:prstClr>
            </a:solidFill>
            <a:latin typeface="Arial Rounded MT Bold" panose="020F0704030504030204" pitchFamily="34" charset="0"/>
            <a:ea typeface="+mn-ea"/>
            <a:cs typeface="+mn-cs"/>
          </a:endParaRPr>
        </a:p>
      </dgm:t>
    </dgm:pt>
    <dgm:pt modelId="{1F1BCF26-6C8E-44A4-AF4A-65302171AE69}" type="sibTrans" cxnId="{1E71F039-98D7-4B08-B672-957082B62884}">
      <dgm:prSet/>
      <dgm:spPr/>
      <dgm:t>
        <a:bodyPr/>
        <a:lstStyle/>
        <a:p>
          <a:endParaRPr lang="en-US"/>
        </a:p>
      </dgm:t>
    </dgm:pt>
    <dgm:pt modelId="{8776880E-3797-473D-8D2E-1EE1C161DC2B}" type="parTrans" cxnId="{1E71F039-98D7-4B08-B672-957082B62884}">
      <dgm:prSet/>
      <dgm:spPr/>
      <dgm:t>
        <a:bodyPr/>
        <a:lstStyle/>
        <a:p>
          <a:endParaRPr lang="en-US"/>
        </a:p>
      </dgm:t>
    </dgm:pt>
    <dgm:pt modelId="{CACF6F82-1449-448C-8949-E43427717789}">
      <dgm:prSet/>
      <dgm:spPr/>
      <dgm:t>
        <a:bodyPr/>
        <a:lstStyle/>
        <a:p>
          <a:pPr>
            <a:buNone/>
          </a:pPr>
          <a:endParaRPr lang="en-US" sz="3600" dirty="0">
            <a:solidFill>
              <a:prstClr val="black">
                <a:hueOff val="0"/>
                <a:satOff val="0"/>
                <a:lumOff val="0"/>
                <a:alphaOff val="0"/>
              </a:prstClr>
            </a:solidFill>
            <a:latin typeface="Arial Rounded MT Bold" panose="020F0704030504030204" pitchFamily="34" charset="0"/>
            <a:ea typeface="+mn-ea"/>
            <a:cs typeface="+mn-cs"/>
          </a:endParaRPr>
        </a:p>
      </dgm:t>
    </dgm:pt>
    <dgm:pt modelId="{B4F1712E-CB78-4C88-A3E8-3606A247CAA2}" type="sibTrans" cxnId="{3E251221-5676-40B4-A390-20CFAE2B501F}">
      <dgm:prSet/>
      <dgm:spPr/>
      <dgm:t>
        <a:bodyPr/>
        <a:lstStyle/>
        <a:p>
          <a:endParaRPr lang="en-US"/>
        </a:p>
      </dgm:t>
    </dgm:pt>
    <dgm:pt modelId="{8D9A5DD7-9F68-4060-BD2D-2E193A8FF186}" type="parTrans" cxnId="{3E251221-5676-40B4-A390-20CFAE2B501F}">
      <dgm:prSet/>
      <dgm:spPr/>
      <dgm:t>
        <a:bodyPr/>
        <a:lstStyle/>
        <a:p>
          <a:endParaRPr lang="en-US"/>
        </a:p>
      </dgm:t>
    </dgm:pt>
    <dgm:pt modelId="{9E9AAAE4-C1D5-4679-A9D3-C586AAC4EDDF}">
      <dgm:prSet phldrT="[Text]" custT="1"/>
      <dgm:spPr>
        <a:solidFill>
          <a:schemeClr val="bg1">
            <a:alpha val="90000"/>
          </a:schemeClr>
        </a:solidFill>
      </dgm:spPr>
      <dgm:t>
        <a:bodyPr anchor="ctr" anchorCtr="0"/>
        <a:lstStyle/>
        <a:p>
          <a:endParaRPr lang="en-US" sz="1600" dirty="0"/>
        </a:p>
      </dgm:t>
    </dgm:pt>
    <dgm:pt modelId="{DD202C3D-344F-4A15-99E4-A94492B8F3CE}" type="sibTrans" cxnId="{3C0D3C20-41D8-4C68-B16D-36AC17618A59}">
      <dgm:prSet/>
      <dgm:spPr/>
      <dgm:t>
        <a:bodyPr/>
        <a:lstStyle/>
        <a:p>
          <a:endParaRPr lang="en-US"/>
        </a:p>
      </dgm:t>
    </dgm:pt>
    <dgm:pt modelId="{9A0F13CF-958B-48CB-8D19-5131A0293C69}" type="parTrans" cxnId="{3C0D3C20-41D8-4C68-B16D-36AC17618A59}">
      <dgm:prSet/>
      <dgm:spPr/>
      <dgm:t>
        <a:bodyPr/>
        <a:lstStyle/>
        <a:p>
          <a:endParaRPr lang="en-US"/>
        </a:p>
      </dgm:t>
    </dgm:pt>
    <dgm:pt modelId="{B241EBCC-8419-4CA1-8CD5-0ECDF5F110BB}">
      <dgm:prSet phldrT="[Text]" custT="1"/>
      <dgm:spPr>
        <a:solidFill>
          <a:schemeClr val="bg1">
            <a:alpha val="90000"/>
          </a:schemeClr>
        </a:solidFill>
      </dgm:spPr>
      <dgm:t>
        <a:bodyPr anchor="ctr" anchorCtr="0"/>
        <a:lstStyle/>
        <a:p>
          <a:endParaRPr lang="en-US" sz="1600" dirty="0"/>
        </a:p>
      </dgm:t>
    </dgm:pt>
    <dgm:pt modelId="{52ED718A-5468-42D0-B22C-CD4A403AF5FC}" type="sibTrans" cxnId="{565C0CE3-3C77-4CE9-94A1-DA41DDC8EE0F}">
      <dgm:prSet/>
      <dgm:spPr/>
      <dgm:t>
        <a:bodyPr/>
        <a:lstStyle/>
        <a:p>
          <a:endParaRPr lang="en-US"/>
        </a:p>
      </dgm:t>
    </dgm:pt>
    <dgm:pt modelId="{31069420-E68A-47F0-81D9-8E0DF7A8EC21}" type="parTrans" cxnId="{565C0CE3-3C77-4CE9-94A1-DA41DDC8EE0F}">
      <dgm:prSet/>
      <dgm:spPr/>
      <dgm:t>
        <a:bodyPr/>
        <a:lstStyle/>
        <a:p>
          <a:endParaRPr lang="en-US"/>
        </a:p>
      </dgm:t>
    </dgm:pt>
    <dgm:pt modelId="{3FDA4ECE-A8B5-4A1C-A13A-39E54BED69D6}">
      <dgm:prSet custT="1"/>
      <dgm:spPr/>
      <dgm:t>
        <a:bodyPr/>
        <a:lstStyle/>
        <a:p>
          <a:pPr algn="l">
            <a:buFontTx/>
            <a:buNone/>
          </a:pPr>
          <a:r>
            <a:rPr lang="en-US" sz="2000" b="0" dirty="0">
              <a:latin typeface="+mn-lt"/>
            </a:rPr>
            <a:t>During the training, the </a:t>
          </a:r>
          <a:r>
            <a:rPr lang="en-US" sz="2000" b="1" dirty="0">
              <a:latin typeface="+mn-lt"/>
            </a:rPr>
            <a:t>Current Occupant process </a:t>
          </a:r>
          <a:r>
            <a:rPr lang="en-US" sz="2000" b="0" dirty="0">
              <a:latin typeface="+mn-lt"/>
            </a:rPr>
            <a:t>is presented as an alternative in regaining ESIs for which the Losing REP no longer has a valid agreement, the previous customer does not reside in the premise, etc.</a:t>
          </a:r>
        </a:p>
      </dgm:t>
    </dgm:pt>
    <dgm:pt modelId="{AD95D900-4CCA-409B-AB16-DC1026EB7DB9}" type="parTrans" cxnId="{195AC1AC-C8DF-4191-BFF8-396CE0797834}">
      <dgm:prSet/>
      <dgm:spPr/>
      <dgm:t>
        <a:bodyPr/>
        <a:lstStyle/>
        <a:p>
          <a:endParaRPr lang="en-US"/>
        </a:p>
      </dgm:t>
    </dgm:pt>
    <dgm:pt modelId="{374102B2-C375-446C-A5B4-0BEA6E393CB0}" type="sibTrans" cxnId="{195AC1AC-C8DF-4191-BFF8-396CE0797834}">
      <dgm:prSet/>
      <dgm:spPr/>
      <dgm:t>
        <a:bodyPr/>
        <a:lstStyle/>
        <a:p>
          <a:endParaRPr lang="en-US"/>
        </a:p>
      </dgm:t>
    </dgm:pt>
    <dgm:pt modelId="{33F668D7-D446-4E1E-9E55-2A1D3B2BA05A}">
      <dgm:prSet custT="1"/>
      <dgm:spPr/>
      <dgm:t>
        <a:bodyPr/>
        <a:lstStyle/>
        <a:p>
          <a:pPr algn="l">
            <a:buFontTx/>
            <a:buNone/>
          </a:pPr>
          <a:r>
            <a:rPr lang="en-US" sz="2000" b="0" dirty="0">
              <a:latin typeface="+mn-lt"/>
              <a:cs typeface="Calibri" panose="020F0502020204030204" pitchFamily="34" charset="0"/>
            </a:rPr>
            <a:t>A group of REPs will be meeting to discuss and propose language to address fraud and reference the Current Occupant process.</a:t>
          </a:r>
        </a:p>
      </dgm:t>
    </dgm:pt>
    <dgm:pt modelId="{46142E77-32A2-48B5-95DE-A8F5E27EBA65}" type="parTrans" cxnId="{E9146F07-217B-49A8-8776-D4A9D943A0B6}">
      <dgm:prSet/>
      <dgm:spPr/>
      <dgm:t>
        <a:bodyPr/>
        <a:lstStyle/>
        <a:p>
          <a:endParaRPr lang="en-US"/>
        </a:p>
      </dgm:t>
    </dgm:pt>
    <dgm:pt modelId="{5CA06E8C-1D76-4297-9E05-0D64E9D4B01B}" type="sibTrans" cxnId="{E9146F07-217B-49A8-8776-D4A9D943A0B6}">
      <dgm:prSet/>
      <dgm:spPr/>
      <dgm:t>
        <a:bodyPr/>
        <a:lstStyle/>
        <a:p>
          <a:endParaRPr lang="en-US"/>
        </a:p>
      </dgm:t>
    </dgm:pt>
    <dgm:pt modelId="{931D5446-0A86-4415-B7B9-140FD1D3BD3A}">
      <dgm:prSet phldrT="[Text]" custT="1"/>
      <dgm:spPr/>
      <dgm:t>
        <a:bodyPr/>
        <a:lstStyle/>
        <a:p>
          <a:pPr algn="l">
            <a:buFontTx/>
            <a:buNone/>
          </a:pPr>
          <a:endParaRPr lang="en-US" sz="2000" b="1" dirty="0">
            <a:latin typeface="+mn-lt"/>
          </a:endParaRPr>
        </a:p>
      </dgm:t>
    </dgm:pt>
    <dgm:pt modelId="{4F432845-00AD-43DA-BB1D-835296B8422A}" type="parTrans" cxnId="{26E82F78-A50F-4911-BEDC-AD35212FFE84}">
      <dgm:prSet/>
      <dgm:spPr/>
      <dgm:t>
        <a:bodyPr/>
        <a:lstStyle/>
        <a:p>
          <a:endParaRPr lang="en-US"/>
        </a:p>
      </dgm:t>
    </dgm:pt>
    <dgm:pt modelId="{B3B5F2A0-8E49-4B00-8A82-33CF9EE05C20}" type="sibTrans" cxnId="{26E82F78-A50F-4911-BEDC-AD35212FFE84}">
      <dgm:prSet/>
      <dgm:spPr/>
      <dgm:t>
        <a:bodyPr/>
        <a:lstStyle/>
        <a:p>
          <a:endParaRPr lang="en-US"/>
        </a:p>
      </dgm:t>
    </dgm:pt>
    <dgm:pt modelId="{3169D69E-584F-4544-90E2-6EB09621AE68}">
      <dgm:prSet phldrT="[Text]" custT="1"/>
      <dgm:spPr/>
      <dgm:t>
        <a:bodyPr/>
        <a:lstStyle/>
        <a:p>
          <a:pPr algn="l">
            <a:buFontTx/>
            <a:buNone/>
          </a:pPr>
          <a:r>
            <a:rPr lang="en-US" sz="2000" b="0" dirty="0">
              <a:latin typeface="+mn-lt"/>
            </a:rPr>
            <a:t>MarkeTrak/IAG training surfaced questions regarding the IAG process and fraudulent enrollments noting </a:t>
          </a:r>
          <a:r>
            <a:rPr lang="en-US" sz="2000" b="1" dirty="0">
              <a:latin typeface="+mn-lt"/>
            </a:rPr>
            <a:t>fraud</a:t>
          </a:r>
          <a:r>
            <a:rPr lang="en-US" sz="2000" b="0" dirty="0">
              <a:latin typeface="+mn-lt"/>
            </a:rPr>
            <a:t> is not referenced in the </a:t>
          </a:r>
          <a:r>
            <a:rPr lang="en-US" sz="2000" b="1" dirty="0">
              <a:latin typeface="+mn-lt"/>
            </a:rPr>
            <a:t>Retail Market Guide</a:t>
          </a:r>
          <a:r>
            <a:rPr lang="en-US" sz="2000" b="0" dirty="0">
              <a:latin typeface="+mn-lt"/>
            </a:rPr>
            <a:t>.</a:t>
          </a:r>
          <a:endParaRPr lang="en-US" sz="2000" b="1" dirty="0">
            <a:latin typeface="+mn-lt"/>
          </a:endParaRPr>
        </a:p>
      </dgm:t>
    </dgm:pt>
    <dgm:pt modelId="{8E1ABB44-DCB8-4940-B9A5-677CB04B1E8F}" type="parTrans" cxnId="{3BEC58AD-364B-4AA7-A844-B10585AE0B01}">
      <dgm:prSet/>
      <dgm:spPr/>
      <dgm:t>
        <a:bodyPr/>
        <a:lstStyle/>
        <a:p>
          <a:endParaRPr lang="en-US"/>
        </a:p>
      </dgm:t>
    </dgm:pt>
    <dgm:pt modelId="{409C7717-55CE-4EF4-9E29-DD8CB6E018B5}" type="sibTrans" cxnId="{3BEC58AD-364B-4AA7-A844-B10585AE0B01}">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153323" custLinFactNeighborX="-100000" custLinFactNeighborY="-3801">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67328" custLinFactY="290" custLinFactNeighborY="100000">
        <dgm:presLayoutVars>
          <dgm:bulletEnabled val="1"/>
        </dgm:presLayoutVars>
      </dgm:prSet>
      <dgm:spPr/>
    </dgm:pt>
  </dgm:ptLst>
  <dgm:cxnLst>
    <dgm:cxn modelId="{E9146F07-217B-49A8-8776-D4A9D943A0B6}" srcId="{FA84BF92-43C6-4E94-A77F-6263E68B6783}" destId="{33F668D7-D446-4E1E-9E55-2A1D3B2BA05A}" srcOrd="3" destOrd="0" parTransId="{46142E77-32A2-48B5-95DE-A8F5E27EBA65}" sibTransId="{5CA06E8C-1D76-4297-9E05-0D64E9D4B01B}"/>
    <dgm:cxn modelId="{ACBE3410-E1B4-4998-9BFB-E1098ACFC77F}" type="presOf" srcId="{33F668D7-D446-4E1E-9E55-2A1D3B2BA05A}" destId="{12E172B9-01B0-436D-9684-1CCC8FA3FE5C}" srcOrd="0" destOrd="3" presId="urn:microsoft.com/office/officeart/2005/8/layout/list1"/>
    <dgm:cxn modelId="{2C7D541C-C276-4CE8-A8E4-EED291063170}" type="presOf" srcId="{CACF6F82-1449-448C-8949-E43427717789}" destId="{12E172B9-01B0-436D-9684-1CCC8FA3FE5C}" srcOrd="0" destOrd="6" presId="urn:microsoft.com/office/officeart/2005/8/layout/list1"/>
    <dgm:cxn modelId="{3C0D3C20-41D8-4C68-B16D-36AC17618A59}" srcId="{FA84BF92-43C6-4E94-A77F-6263E68B6783}" destId="{9E9AAAE4-C1D5-4679-A9D3-C586AAC4EDDF}" srcOrd="7" destOrd="0" parTransId="{9A0F13CF-958B-48CB-8D19-5131A0293C69}" sibTransId="{DD202C3D-344F-4A15-99E4-A94492B8F3CE}"/>
    <dgm:cxn modelId="{3E251221-5676-40B4-A390-20CFAE2B501F}" srcId="{FA84BF92-43C6-4E94-A77F-6263E68B6783}" destId="{CACF6F82-1449-448C-8949-E43427717789}" srcOrd="6" destOrd="0" parTransId="{8D9A5DD7-9F68-4060-BD2D-2E193A8FF186}" sibTransId="{B4F1712E-CB78-4C88-A3E8-3606A247CAA2}"/>
    <dgm:cxn modelId="{4BCE8D29-5696-4CF8-BE2A-87435836A477}" type="presOf" srcId="{FA84BF92-43C6-4E94-A77F-6263E68B6783}" destId="{4FC84B32-D1CC-469D-BDF0-F53E02EEAA9C}" srcOrd="1" destOrd="0" presId="urn:microsoft.com/office/officeart/2005/8/layout/list1"/>
    <dgm:cxn modelId="{41370732-EABB-4FDF-A3D4-E72D39FB03C1}" type="presOf" srcId="{3FDA4ECE-A8B5-4A1C-A13A-39E54BED69D6}" destId="{12E172B9-01B0-436D-9684-1CCC8FA3FE5C}" srcOrd="0" destOrd="2" presId="urn:microsoft.com/office/officeart/2005/8/layout/list1"/>
    <dgm:cxn modelId="{1E71F039-98D7-4B08-B672-957082B62884}" srcId="{FA84BF92-43C6-4E94-A77F-6263E68B6783}" destId="{8574A905-BDA5-4716-9248-A5D60B7F3062}" srcOrd="5" destOrd="0" parTransId="{8776880E-3797-473D-8D2E-1EE1C161DC2B}" sibTransId="{1F1BCF26-6C8E-44A4-AF4A-65302171AE69}"/>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6BA01F47-B068-45B3-8E45-3B16CC61AE2B}" type="presOf" srcId="{3169D69E-584F-4544-90E2-6EB09621AE68}" destId="{12E172B9-01B0-436D-9684-1CCC8FA3FE5C}" srcOrd="0" destOrd="1" presId="urn:microsoft.com/office/officeart/2005/8/layout/list1"/>
    <dgm:cxn modelId="{43CE0550-AF30-4700-BFA0-47599C8FF5B8}" type="presOf" srcId="{FC065FC0-4D57-4D2E-BA8E-8FAB675DC434}" destId="{12E172B9-01B0-436D-9684-1CCC8FA3FE5C}" srcOrd="0" destOrd="4" presId="urn:microsoft.com/office/officeart/2005/8/layout/list1"/>
    <dgm:cxn modelId="{26E82F78-A50F-4911-BEDC-AD35212FFE84}" srcId="{FA84BF92-43C6-4E94-A77F-6263E68B6783}" destId="{931D5446-0A86-4415-B7B9-140FD1D3BD3A}" srcOrd="0" destOrd="0" parTransId="{4F432845-00AD-43DA-BB1D-835296B8422A}" sibTransId="{B3B5F2A0-8E49-4B00-8A82-33CF9EE05C20}"/>
    <dgm:cxn modelId="{B568F27B-0E85-4EAC-B2DE-81C9E77FC4FB}" srcId="{DE4B9EAB-636A-44C0-B4F9-D4AE4F66DB43}" destId="{FA84BF92-43C6-4E94-A77F-6263E68B6783}" srcOrd="0" destOrd="0" parTransId="{AC2F3C19-8AC1-497A-9C58-F4EC2BFCFF7F}" sibTransId="{9D7AE265-07BF-4007-A381-FB05BD763012}"/>
    <dgm:cxn modelId="{9DB55A82-E202-48CB-9C78-059FF93079B0}" type="presOf" srcId="{8574A905-BDA5-4716-9248-A5D60B7F3062}" destId="{12E172B9-01B0-436D-9684-1CCC8FA3FE5C}" srcOrd="0" destOrd="5" presId="urn:microsoft.com/office/officeart/2005/8/layout/list1"/>
    <dgm:cxn modelId="{CED81C93-70E1-49B0-86FA-850407036978}" type="presOf" srcId="{931D5446-0A86-4415-B7B9-140FD1D3BD3A}" destId="{12E172B9-01B0-436D-9684-1CCC8FA3FE5C}" srcOrd="0" destOrd="0" presId="urn:microsoft.com/office/officeart/2005/8/layout/list1"/>
    <dgm:cxn modelId="{195AC1AC-C8DF-4191-BFF8-396CE0797834}" srcId="{FA84BF92-43C6-4E94-A77F-6263E68B6783}" destId="{3FDA4ECE-A8B5-4A1C-A13A-39E54BED69D6}" srcOrd="2" destOrd="0" parTransId="{AD95D900-4CCA-409B-AB16-DC1026EB7DB9}" sibTransId="{374102B2-C375-446C-A5B4-0BEA6E393CB0}"/>
    <dgm:cxn modelId="{3BEC58AD-364B-4AA7-A844-B10585AE0B01}" srcId="{FA84BF92-43C6-4E94-A77F-6263E68B6783}" destId="{3169D69E-584F-4544-90E2-6EB09621AE68}" srcOrd="1" destOrd="0" parTransId="{8E1ABB44-DCB8-4940-B9A5-677CB04B1E8F}" sibTransId="{409C7717-55CE-4EF4-9E29-DD8CB6E018B5}"/>
    <dgm:cxn modelId="{0BB0F2D0-4786-44FB-A22C-0F254029418D}" type="presOf" srcId="{9E9AAAE4-C1D5-4679-A9D3-C586AAC4EDDF}" destId="{12E172B9-01B0-436D-9684-1CCC8FA3FE5C}" srcOrd="0" destOrd="7" presId="urn:microsoft.com/office/officeart/2005/8/layout/list1"/>
    <dgm:cxn modelId="{907917D6-1A21-4E69-8653-7F017525CF47}" type="presOf" srcId="{B241EBCC-8419-4CA1-8CD5-0ECDF5F110BB}" destId="{12E172B9-01B0-436D-9684-1CCC8FA3FE5C}" srcOrd="0" destOrd="8" presId="urn:microsoft.com/office/officeart/2005/8/layout/list1"/>
    <dgm:cxn modelId="{9A33F9D9-B431-47A9-83FB-2B54BC282078}" srcId="{FA84BF92-43C6-4E94-A77F-6263E68B6783}" destId="{FC065FC0-4D57-4D2E-BA8E-8FAB675DC434}" srcOrd="4" destOrd="0" parTransId="{A50D0459-E7E9-4858-B15F-7EF83AE235C8}" sibTransId="{C5122A3A-2151-4992-8764-75F72428ABF8}"/>
    <dgm:cxn modelId="{565C0CE3-3C77-4CE9-94A1-DA41DDC8EE0F}" srcId="{FA84BF92-43C6-4E94-A77F-6263E68B6783}" destId="{B241EBCC-8419-4CA1-8CD5-0ECDF5F110BB}" srcOrd="8" destOrd="0" parTransId="{31069420-E68A-47F0-81D9-8E0DF7A8EC21}" sibTransId="{52ED718A-5468-42D0-B22C-CD4A403AF5FC}"/>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Next Meeting</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C9597999-C23F-4867-9D73-E667FAF56258}">
      <dgm:prSet phldrT="[Text]"/>
      <dgm:spPr/>
      <dgm:t>
        <a:bodyPr anchor="ctr" anchorCtr="0"/>
        <a:lstStyle/>
        <a:p>
          <a:endParaRPr lang="en-US" sz="3600" dirty="0"/>
        </a:p>
      </dgm:t>
    </dgm:pt>
    <dgm:pt modelId="{3299E4A5-BF55-4FA8-9E3A-52EEB823A552}" type="parTrans" cxnId="{EF3B716A-6DC4-43B4-8D02-13D903C81653}">
      <dgm:prSet/>
      <dgm:spPr/>
      <dgm:t>
        <a:bodyPr/>
        <a:lstStyle/>
        <a:p>
          <a:endParaRPr lang="en-US"/>
        </a:p>
      </dgm:t>
    </dgm:pt>
    <dgm:pt modelId="{30CA58D9-FFDA-4ABA-B294-0F7E8E30514C}" type="sibTrans" cxnId="{EF3B716A-6DC4-43B4-8D02-13D903C81653}">
      <dgm:prSet/>
      <dgm:spPr/>
      <dgm:t>
        <a:bodyPr/>
        <a:lstStyle/>
        <a:p>
          <a:endParaRPr lang="en-US"/>
        </a:p>
      </dgm:t>
    </dgm:pt>
    <dgm:pt modelId="{6F21C453-A58B-4B81-AFAB-70ADB592197E}">
      <dgm:prSet phldrT="[Text]" custT="1"/>
      <dgm:spPr/>
      <dgm:t>
        <a:bodyPr anchor="ctr" anchorCtr="0"/>
        <a:lstStyle/>
        <a:p>
          <a:r>
            <a:rPr lang="en-US" sz="2000" dirty="0">
              <a:latin typeface="Arial Rounded MT Bold" panose="020F0704030504030204" pitchFamily="34" charset="0"/>
            </a:rPr>
            <a:t>Thursday, August 25th, 2022, 1:30 PM , </a:t>
          </a:r>
          <a:r>
            <a:rPr lang="en-US" sz="2000" i="1" dirty="0">
              <a:latin typeface="Arial Rounded MT Bold" panose="020F0704030504030204" pitchFamily="34" charset="0"/>
            </a:rPr>
            <a:t>after TXSET and MCT</a:t>
          </a:r>
          <a:endParaRPr lang="en-US" sz="2000" dirty="0">
            <a:latin typeface="Arial Rounded MT Bold" panose="020F0704030504030204" pitchFamily="34" charset="0"/>
          </a:endParaRPr>
        </a:p>
      </dgm:t>
    </dgm:pt>
    <dgm:pt modelId="{5D912685-8639-4279-A484-1E343D888EC8}" type="parTrans" cxnId="{41BD0880-3FA0-48A3-AD46-2E99EDF203BF}">
      <dgm:prSet/>
      <dgm:spPr/>
      <dgm:t>
        <a:bodyPr/>
        <a:lstStyle/>
        <a:p>
          <a:endParaRPr lang="en-US"/>
        </a:p>
      </dgm:t>
    </dgm:pt>
    <dgm:pt modelId="{57E41018-1B6B-4420-A377-F5C2168EB71B}" type="sibTrans" cxnId="{41BD0880-3FA0-48A3-AD46-2E99EDF203BF}">
      <dgm:prSet/>
      <dgm:spPr/>
      <dgm:t>
        <a:bodyPr/>
        <a:lstStyle/>
        <a:p>
          <a:endParaRPr lang="en-US"/>
        </a:p>
      </dgm:t>
    </dgm:pt>
    <dgm:pt modelId="{D2506135-395C-47B0-8DA9-C3F76649FF22}">
      <dgm:prSet phldrT="[Text]" custT="1"/>
      <dgm:spPr/>
      <dgm:t>
        <a:bodyPr anchor="ctr" anchorCtr="0"/>
        <a:lstStyle/>
        <a:p>
          <a:r>
            <a:rPr lang="en-US" sz="2000" dirty="0">
              <a:latin typeface="Arial Rounded MT Bold" panose="020F0704030504030204" pitchFamily="34" charset="0"/>
            </a:rPr>
            <a:t>On the Agenda:</a:t>
          </a:r>
        </a:p>
      </dgm:t>
    </dgm:pt>
    <dgm:pt modelId="{5AE6885F-1A01-4324-A69E-284DA5FAEB5E}" type="parTrans" cxnId="{9527099C-48BD-4C52-BE1B-F581599A9067}">
      <dgm:prSet/>
      <dgm:spPr/>
      <dgm:t>
        <a:bodyPr/>
        <a:lstStyle/>
        <a:p>
          <a:endParaRPr lang="en-US"/>
        </a:p>
      </dgm:t>
    </dgm:pt>
    <dgm:pt modelId="{D79BAE52-B8CB-4181-ACDC-6CE5498C10F0}" type="sibTrans" cxnId="{9527099C-48BD-4C52-BE1B-F581599A9067}">
      <dgm:prSet/>
      <dgm:spPr/>
      <dgm:t>
        <a:bodyPr/>
        <a:lstStyle/>
        <a:p>
          <a:endParaRPr lang="en-US"/>
        </a:p>
      </dgm:t>
    </dgm:pt>
    <dgm:pt modelId="{544DF39A-2CB7-4B22-B3D8-AA8824692C5F}">
      <dgm:prSet phldrT="[Text]" custT="1"/>
      <dgm:spPr/>
      <dgm:t>
        <a:bodyPr anchor="ctr" anchorCtr="0"/>
        <a:lstStyle/>
        <a:p>
          <a:r>
            <a:rPr lang="en-US" sz="2000" dirty="0">
              <a:latin typeface="Arial Rounded MT Bold" panose="020F0704030504030204" pitchFamily="34" charset="0"/>
            </a:rPr>
            <a:t>WebEx only</a:t>
          </a:r>
        </a:p>
      </dgm:t>
    </dgm:pt>
    <dgm:pt modelId="{3A72819A-3F63-439B-AFCF-32B1322C8A8A}" type="parTrans" cxnId="{4E9153A8-C3A0-4042-9EB6-AA2B525CA7E5}">
      <dgm:prSet/>
      <dgm:spPr/>
      <dgm:t>
        <a:bodyPr/>
        <a:lstStyle/>
        <a:p>
          <a:endParaRPr lang="en-US"/>
        </a:p>
      </dgm:t>
    </dgm:pt>
    <dgm:pt modelId="{189AEA13-6302-459B-9441-918013462E3D}" type="sibTrans" cxnId="{4E9153A8-C3A0-4042-9EB6-AA2B525CA7E5}">
      <dgm:prSet/>
      <dgm:spPr/>
      <dgm:t>
        <a:bodyPr/>
        <a:lstStyle/>
        <a:p>
          <a:endParaRPr lang="en-US"/>
        </a:p>
      </dgm:t>
    </dgm:pt>
    <dgm:pt modelId="{FEB4EDC4-0D0A-47A1-885A-2DC965685A57}">
      <dgm:prSet phldrT="[Text]" custT="1"/>
      <dgm:spPr/>
      <dgm:t>
        <a:bodyPr anchor="ctr" anchorCtr="0"/>
        <a:lstStyle/>
        <a:p>
          <a:pPr>
            <a:buFont typeface="Wingdings" panose="05000000000000000000" pitchFamily="2" charset="2"/>
            <a:buChar char="q"/>
          </a:pPr>
          <a:r>
            <a:rPr lang="en-US" sz="2000" dirty="0">
              <a:latin typeface="Arial Rounded MT Bold" panose="020F0704030504030204" pitchFamily="34" charset="0"/>
            </a:rPr>
            <a:t>ERCOT Updates</a:t>
          </a:r>
        </a:p>
      </dgm:t>
    </dgm:pt>
    <dgm:pt modelId="{77292C66-A365-4820-A1CC-FAD37F2CC963}" type="parTrans" cxnId="{38DF1F3A-BD05-4DF3-B0E6-132BE32C77CC}">
      <dgm:prSet/>
      <dgm:spPr/>
      <dgm:t>
        <a:bodyPr/>
        <a:lstStyle/>
        <a:p>
          <a:endParaRPr lang="en-US"/>
        </a:p>
      </dgm:t>
    </dgm:pt>
    <dgm:pt modelId="{1E1110BF-73CB-4CD6-9552-2FDCEF4A9700}" type="sibTrans" cxnId="{38DF1F3A-BD05-4DF3-B0E6-132BE32C77CC}">
      <dgm:prSet/>
      <dgm:spPr/>
      <dgm:t>
        <a:bodyPr/>
        <a:lstStyle/>
        <a:p>
          <a:endParaRPr lang="en-US"/>
        </a:p>
      </dgm:t>
    </dgm:pt>
    <dgm:pt modelId="{A00CC55C-C72B-47E2-9AE1-1FA65D7AAADD}">
      <dgm:prSet phldrT="[Text]" custT="1"/>
      <dgm:spPr/>
      <dgm:t>
        <a:bodyPr anchor="ctr" anchorCtr="0"/>
        <a:lstStyle/>
        <a:p>
          <a:pPr>
            <a:buFont typeface="Wingdings" panose="05000000000000000000" pitchFamily="2" charset="2"/>
            <a:buChar char="q"/>
          </a:pPr>
          <a:endParaRPr lang="en-US" sz="2000" dirty="0">
            <a:latin typeface="Arial Rounded MT Bold" panose="020F0704030504030204" pitchFamily="34" charset="0"/>
          </a:endParaRPr>
        </a:p>
      </dgm:t>
    </dgm:pt>
    <dgm:pt modelId="{51C22535-9E0E-469C-8BEF-51899D86B06A}" type="parTrans" cxnId="{AA6C1FE1-D30E-4BFF-8708-BC6FCAF80051}">
      <dgm:prSet/>
      <dgm:spPr/>
      <dgm:t>
        <a:bodyPr/>
        <a:lstStyle/>
        <a:p>
          <a:endParaRPr lang="en-US"/>
        </a:p>
      </dgm:t>
    </dgm:pt>
    <dgm:pt modelId="{29076AEE-A5EE-45EE-B91F-406449F3592D}" type="sibTrans" cxnId="{AA6C1FE1-D30E-4BFF-8708-BC6FCAF80051}">
      <dgm:prSet/>
      <dgm:spPr/>
      <dgm:t>
        <a:bodyPr/>
        <a:lstStyle/>
        <a:p>
          <a:endParaRPr lang="en-US"/>
        </a:p>
      </dgm:t>
    </dgm:pt>
    <dgm:pt modelId="{A28233DA-F5EB-431C-B538-FCC60C9EC014}">
      <dgm:prSet phldrT="[Text]" custT="1"/>
      <dgm:spPr/>
      <dgm:t>
        <a:bodyPr anchor="ctr" anchorCtr="0"/>
        <a:lstStyle/>
        <a:p>
          <a:pPr>
            <a:buFont typeface="Wingdings" panose="05000000000000000000" pitchFamily="2" charset="2"/>
            <a:buChar char="q"/>
          </a:pPr>
          <a:r>
            <a:rPr lang="en-US" sz="2000" dirty="0">
              <a:latin typeface="Arial Rounded MT Bold" panose="020F0704030504030204" pitchFamily="34" charset="0"/>
            </a:rPr>
            <a:t>SCR815 Updates/Questions</a:t>
          </a:r>
        </a:p>
      </dgm:t>
    </dgm:pt>
    <dgm:pt modelId="{87D8D78E-2533-453A-B427-0286F42FB51F}" type="sibTrans" cxnId="{E0E0CB16-A901-4927-A055-5E62592F69BE}">
      <dgm:prSet/>
      <dgm:spPr/>
      <dgm:t>
        <a:bodyPr/>
        <a:lstStyle/>
        <a:p>
          <a:endParaRPr lang="en-US"/>
        </a:p>
      </dgm:t>
    </dgm:pt>
    <dgm:pt modelId="{EC9523BE-47CE-4DF8-B90A-E3E4E38E8B6F}" type="parTrans" cxnId="{E0E0CB16-A901-4927-A055-5E62592F69BE}">
      <dgm:prSet/>
      <dgm:spPr/>
      <dgm:t>
        <a:bodyPr/>
        <a:lstStyle/>
        <a:p>
          <a:endParaRPr lang="en-US"/>
        </a:p>
      </dgm:t>
    </dgm:pt>
    <dgm:pt modelId="{3647BF86-E27E-4AB6-8A58-AE53E3AEF4CE}">
      <dgm:prSet phldrT="[Text]" custT="1"/>
      <dgm:spPr/>
      <dgm:t>
        <a:bodyPr anchor="ctr" anchorCtr="0"/>
        <a:lstStyle/>
        <a:p>
          <a:pPr>
            <a:buFont typeface="Wingdings" panose="05000000000000000000" pitchFamily="2" charset="2"/>
            <a:buChar char="q"/>
          </a:pPr>
          <a:r>
            <a:rPr lang="en-US" sz="2000" dirty="0">
              <a:latin typeface="Arial Rounded MT Bold" panose="020F0704030504030204" pitchFamily="34" charset="0"/>
            </a:rPr>
            <a:t>Retail Market Guide - IAG Valid/Invalid </a:t>
          </a:r>
          <a:r>
            <a:rPr lang="en-US" sz="2000" dirty="0" err="1">
              <a:latin typeface="Arial Rounded MT Bold" panose="020F0704030504030204" pitchFamily="34" charset="0"/>
            </a:rPr>
            <a:t>Unexecutable</a:t>
          </a:r>
          <a:r>
            <a:rPr lang="en-US" sz="2000" dirty="0">
              <a:latin typeface="Arial Rounded MT Bold" panose="020F0704030504030204" pitchFamily="34" charset="0"/>
            </a:rPr>
            <a:t> Reasons – Fraud/Current Occupant Process</a:t>
          </a:r>
        </a:p>
      </dgm:t>
    </dgm:pt>
    <dgm:pt modelId="{6728FA0A-6C67-400D-85FD-BF6EC76E31D5}" type="sibTrans" cxnId="{EFD23964-CEF2-492D-87EF-4942D6B33153}">
      <dgm:prSet/>
      <dgm:spPr/>
      <dgm:t>
        <a:bodyPr/>
        <a:lstStyle/>
        <a:p>
          <a:endParaRPr lang="en-US"/>
        </a:p>
      </dgm:t>
    </dgm:pt>
    <dgm:pt modelId="{9AD424AE-BEF7-421F-B45D-E78AAC473F0B}" type="parTrans" cxnId="{EFD23964-CEF2-492D-87EF-4942D6B33153}">
      <dgm:prSet/>
      <dgm:spPr/>
      <dgm:t>
        <a:bodyPr/>
        <a:lstStyle/>
        <a:p>
          <a:endParaRPr lang="en-US"/>
        </a:p>
      </dgm:t>
    </dgm:pt>
    <dgm:pt modelId="{F4442908-9FC7-4167-9B10-7F40337E004E}">
      <dgm:prSet phldrT="[Text]" custT="1"/>
      <dgm:spPr/>
      <dgm:t>
        <a:bodyPr anchor="ctr" anchorCtr="0"/>
        <a:lstStyle/>
        <a:p>
          <a:pPr>
            <a:buFont typeface="Arial" panose="020B0604020202020204" pitchFamily="34" charset="0"/>
            <a:buChar char="•"/>
          </a:pPr>
          <a:r>
            <a:rPr lang="en-US" sz="2000" dirty="0">
              <a:latin typeface="Arial Rounded MT Bold" panose="020F0704030504030204" pitchFamily="34" charset="0"/>
            </a:rPr>
            <a:t>System Instances &amp; MT Performance</a:t>
          </a:r>
        </a:p>
      </dgm:t>
    </dgm:pt>
    <dgm:pt modelId="{5E884D67-B5C7-4191-A5DE-52A457D75071}" type="parTrans" cxnId="{FF47E610-8108-4CF2-A294-DCB652E90F5B}">
      <dgm:prSet/>
      <dgm:spPr/>
      <dgm:t>
        <a:bodyPr/>
        <a:lstStyle/>
        <a:p>
          <a:endParaRPr lang="en-US"/>
        </a:p>
      </dgm:t>
    </dgm:pt>
    <dgm:pt modelId="{08EE3E14-3055-4699-87E9-1C905EB88ED8}" type="sibTrans" cxnId="{FF47E610-8108-4CF2-A294-DCB652E90F5B}">
      <dgm:prSet/>
      <dgm:spPr/>
      <dgm:t>
        <a:bodyPr/>
        <a:lstStyle/>
        <a:p>
          <a:endParaRPr lang="en-US"/>
        </a:p>
      </dgm:t>
    </dgm:pt>
    <dgm:pt modelId="{02F7AF0B-EC7F-4527-A68E-4A56FEF22CAA}">
      <dgm:prSet phldrT="[Text]" custT="1"/>
      <dgm:spPr/>
      <dgm:t>
        <a:bodyPr anchor="ctr" anchorCtr="0"/>
        <a:lstStyle/>
        <a:p>
          <a:pPr>
            <a:buFont typeface="Arial" panose="020B0604020202020204" pitchFamily="34" charset="0"/>
            <a:buChar char="•"/>
          </a:pPr>
          <a:r>
            <a:rPr lang="en-US" sz="2000" dirty="0">
              <a:latin typeface="Arial Rounded MT Bold" panose="020F0704030504030204" pitchFamily="34" charset="0"/>
            </a:rPr>
            <a:t>Listserv</a:t>
          </a:r>
        </a:p>
      </dgm:t>
    </dgm:pt>
    <dgm:pt modelId="{2C082062-0F4A-46CE-9F54-2255FBF89EF2}" type="parTrans" cxnId="{36F8B17E-C395-4A93-B1D9-C03401023B9C}">
      <dgm:prSet/>
      <dgm:spPr/>
    </dgm:pt>
    <dgm:pt modelId="{D037B3F9-D3DE-4A58-AF2E-9DE91828FF09}" type="sibTrans" cxnId="{36F8B17E-C395-4A93-B1D9-C03401023B9C}">
      <dgm:prSet/>
      <dgm:spPr/>
    </dgm:pt>
    <dgm:pt modelId="{F9FCAF10-EF94-4C8D-B2A9-2A60CB9660C1}">
      <dgm:prSet phldrT="[Text]" custT="1"/>
      <dgm:spPr/>
      <dgm:t>
        <a:bodyPr anchor="ctr" anchorCtr="0"/>
        <a:lstStyle/>
        <a:p>
          <a:pPr>
            <a:buFont typeface="Arial" panose="020B0604020202020204" pitchFamily="34" charset="0"/>
            <a:buChar char="•"/>
          </a:pPr>
          <a:r>
            <a:rPr lang="en-US" sz="2000" dirty="0">
              <a:latin typeface="Arial Rounded MT Bold" panose="020F0704030504030204" pitchFamily="34" charset="0"/>
            </a:rPr>
            <a:t>MarkeTrak Upgrade Stabilization</a:t>
          </a:r>
        </a:p>
      </dgm:t>
    </dgm:pt>
    <dgm:pt modelId="{CCDED3D1-FA25-4F84-B0DB-C49D4E28BDA1}" type="parTrans" cxnId="{E7C0C9CE-16AB-4F2D-8F08-DE173085F9CE}">
      <dgm:prSet/>
      <dgm:spPr/>
    </dgm:pt>
    <dgm:pt modelId="{5A49BCB3-499B-49CD-95E5-1F697CACA66B}" type="sibTrans" cxnId="{E7C0C9CE-16AB-4F2D-8F08-DE173085F9CE}">
      <dgm:prSet/>
      <dgm:spPr/>
    </dgm:pt>
    <dgm:pt modelId="{BD068890-9CDF-4598-AC4F-F71ADD1D1989}" type="pres">
      <dgm:prSet presAssocID="{DE4B9EAB-636A-44C0-B4F9-D4AE4F66DB43}" presName="linear" presStyleCnt="0">
        <dgm:presLayoutVars>
          <dgm:dir/>
          <dgm:animLvl val="lvl"/>
          <dgm:resizeHandles val="exact"/>
        </dgm:presLayoutVars>
      </dgm:prSet>
      <dgm:spPr/>
    </dgm:pt>
    <dgm:pt modelId="{DA3CA7F5-C711-4580-91F1-E9C6772A16A7}" type="pres">
      <dgm:prSet presAssocID="{FA84BF92-43C6-4E94-A77F-6263E68B6783}" presName="parentLin" presStyleCnt="0"/>
      <dgm:spPr/>
    </dgm:pt>
    <dgm:pt modelId="{18E20904-4337-4D49-878F-C6A3998E9768}" type="pres">
      <dgm:prSet presAssocID="{FA84BF92-43C6-4E94-A77F-6263E68B6783}" presName="parentLeftMargin" presStyleLbl="node1" presStyleIdx="0" presStyleCnt="1"/>
      <dgm:spPr/>
    </dgm:pt>
    <dgm:pt modelId="{4AA5C7B7-5B64-4F71-AB37-E39564456FAC}" type="pres">
      <dgm:prSet presAssocID="{FA84BF92-43C6-4E94-A77F-6263E68B6783}" presName="parentText" presStyleLbl="node1" presStyleIdx="0" presStyleCnt="1" custScaleX="148684" custScaleY="530973" custLinFactY="-100000" custLinFactNeighborX="-100000" custLinFactNeighborY="-130001">
        <dgm:presLayoutVars>
          <dgm:chMax val="0"/>
          <dgm:bulletEnabled val="1"/>
        </dgm:presLayoutVars>
      </dgm:prSet>
      <dgm:spPr>
        <a:prstGeom prst="rect">
          <a:avLst/>
        </a:prstGeom>
      </dgm:spPr>
    </dgm:pt>
    <dgm:pt modelId="{84B8C849-306F-43E1-84B1-34177317591D}" type="pres">
      <dgm:prSet presAssocID="{FA84BF92-43C6-4E94-A77F-6263E68B6783}" presName="negativeSpace" presStyleCnt="0"/>
      <dgm:spPr/>
    </dgm:pt>
    <dgm:pt modelId="{5FD4668F-81DD-421E-9924-50274E363CDB}" type="pres">
      <dgm:prSet presAssocID="{FA84BF92-43C6-4E94-A77F-6263E68B6783}" presName="childText" presStyleLbl="conFgAcc1" presStyleIdx="0" presStyleCnt="1" custScaleY="91777" custLinFactNeighborY="-57119">
        <dgm:presLayoutVars>
          <dgm:bulletEnabled val="1"/>
        </dgm:presLayoutVars>
      </dgm:prSet>
      <dgm:spPr/>
    </dgm:pt>
  </dgm:ptLst>
  <dgm:cxnLst>
    <dgm:cxn modelId="{A95DF603-B78A-466F-BFDA-E540B09E0CA1}" type="presOf" srcId="{FEB4EDC4-0D0A-47A1-885A-2DC965685A57}" destId="{5FD4668F-81DD-421E-9924-50274E363CDB}" srcOrd="0" destOrd="4" presId="urn:microsoft.com/office/officeart/2005/8/layout/list1"/>
    <dgm:cxn modelId="{FF47E610-8108-4CF2-A294-DCB652E90F5B}" srcId="{FEB4EDC4-0D0A-47A1-885A-2DC965685A57}" destId="{F4442908-9FC7-4167-9B10-7F40337E004E}" srcOrd="0" destOrd="0" parTransId="{5E884D67-B5C7-4191-A5DE-52A457D75071}" sibTransId="{08EE3E14-3055-4699-87E9-1C905EB88ED8}"/>
    <dgm:cxn modelId="{E0E0CB16-A901-4927-A055-5E62592F69BE}" srcId="{D2506135-395C-47B0-8DA9-C3F76649FF22}" destId="{A28233DA-F5EB-431C-B538-FCC60C9EC014}" srcOrd="1" destOrd="0" parTransId="{EC9523BE-47CE-4DF8-B90A-E3E4E38E8B6F}" sibTransId="{87D8D78E-2533-453A-B427-0286F42FB51F}"/>
    <dgm:cxn modelId="{431F7221-9789-4D91-AB34-872780AAF7A9}" type="presOf" srcId="{02F7AF0B-EC7F-4527-A68E-4A56FEF22CAA}" destId="{5FD4668F-81DD-421E-9924-50274E363CDB}" srcOrd="0" destOrd="6" presId="urn:microsoft.com/office/officeart/2005/8/layout/list1"/>
    <dgm:cxn modelId="{9E10762D-34B3-4E32-81A7-A9224C32B1B7}" type="presOf" srcId="{3647BF86-E27E-4AB6-8A58-AE53E3AEF4CE}" destId="{5FD4668F-81DD-421E-9924-50274E363CDB}" srcOrd="0" destOrd="9" presId="urn:microsoft.com/office/officeart/2005/8/layout/list1"/>
    <dgm:cxn modelId="{94C87736-7027-42F5-B6EC-A26914189DF6}" type="presOf" srcId="{6F21C453-A58B-4B81-AFAB-70ADB592197E}" destId="{5FD4668F-81DD-421E-9924-50274E363CDB}" srcOrd="0" destOrd="1" presId="urn:microsoft.com/office/officeart/2005/8/layout/list1"/>
    <dgm:cxn modelId="{38DF1F3A-BD05-4DF3-B0E6-132BE32C77CC}" srcId="{D2506135-395C-47B0-8DA9-C3F76649FF22}" destId="{FEB4EDC4-0D0A-47A1-885A-2DC965685A57}" srcOrd="0" destOrd="0" parTransId="{77292C66-A365-4820-A1CC-FAD37F2CC963}" sibTransId="{1E1110BF-73CB-4CD6-9552-2FDCEF4A9700}"/>
    <dgm:cxn modelId="{B33B4B41-F48F-4F34-8054-D815D218B290}" type="presOf" srcId="{A00CC55C-C72B-47E2-9AE1-1FA65D7AAADD}" destId="{5FD4668F-81DD-421E-9924-50274E363CDB}" srcOrd="0" destOrd="10" presId="urn:microsoft.com/office/officeart/2005/8/layout/list1"/>
    <dgm:cxn modelId="{EFD23964-CEF2-492D-87EF-4942D6B33153}" srcId="{D2506135-395C-47B0-8DA9-C3F76649FF22}" destId="{3647BF86-E27E-4AB6-8A58-AE53E3AEF4CE}" srcOrd="2" destOrd="0" parTransId="{9AD424AE-BEF7-421F-B45D-E78AAC473F0B}" sibTransId="{6728FA0A-6C67-400D-85FD-BF6EC76E31D5}"/>
    <dgm:cxn modelId="{EF3B716A-6DC4-43B4-8D02-13D903C81653}" srcId="{FA84BF92-43C6-4E94-A77F-6263E68B6783}" destId="{C9597999-C23F-4867-9D73-E667FAF56258}" srcOrd="0" destOrd="0" parTransId="{3299E4A5-BF55-4FA8-9E3A-52EEB823A552}" sibTransId="{30CA58D9-FFDA-4ABA-B294-0F7E8E30514C}"/>
    <dgm:cxn modelId="{634A1171-E841-4A8D-8BBC-7CC848C21EDC}" type="presOf" srcId="{A28233DA-F5EB-431C-B538-FCC60C9EC014}" destId="{5FD4668F-81DD-421E-9924-50274E363CDB}" srcOrd="0" destOrd="8"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36F8B17E-C395-4A93-B1D9-C03401023B9C}" srcId="{FEB4EDC4-0D0A-47A1-885A-2DC965685A57}" destId="{02F7AF0B-EC7F-4527-A68E-4A56FEF22CAA}" srcOrd="1" destOrd="0" parTransId="{2C082062-0F4A-46CE-9F54-2255FBF89EF2}" sibTransId="{D037B3F9-D3DE-4A58-AF2E-9DE91828FF09}"/>
    <dgm:cxn modelId="{41BD0880-3FA0-48A3-AD46-2E99EDF203BF}" srcId="{FA84BF92-43C6-4E94-A77F-6263E68B6783}" destId="{6F21C453-A58B-4B81-AFAB-70ADB592197E}" srcOrd="1" destOrd="0" parTransId="{5D912685-8639-4279-A484-1E343D888EC8}" sibTransId="{57E41018-1B6B-4420-A377-F5C2168EB71B}"/>
    <dgm:cxn modelId="{DFD72D80-3F70-4E90-AC4C-35933B2DD184}" type="presOf" srcId="{544DF39A-2CB7-4B22-B3D8-AA8824692C5F}" destId="{5FD4668F-81DD-421E-9924-50274E363CDB}" srcOrd="0" destOrd="2" presId="urn:microsoft.com/office/officeart/2005/8/layout/list1"/>
    <dgm:cxn modelId="{F3DC8182-5051-4644-BE2C-AEB2F934CA26}" type="presOf" srcId="{F4442908-9FC7-4167-9B10-7F40337E004E}" destId="{5FD4668F-81DD-421E-9924-50274E363CDB}" srcOrd="0" destOrd="5" presId="urn:microsoft.com/office/officeart/2005/8/layout/list1"/>
    <dgm:cxn modelId="{9527099C-48BD-4C52-BE1B-F581599A9067}" srcId="{FA84BF92-43C6-4E94-A77F-6263E68B6783}" destId="{D2506135-395C-47B0-8DA9-C3F76649FF22}" srcOrd="3" destOrd="0" parTransId="{5AE6885F-1A01-4324-A69E-284DA5FAEB5E}" sibTransId="{D79BAE52-B8CB-4181-ACDC-6CE5498C10F0}"/>
    <dgm:cxn modelId="{4E9153A8-C3A0-4042-9EB6-AA2B525CA7E5}" srcId="{FA84BF92-43C6-4E94-A77F-6263E68B6783}" destId="{544DF39A-2CB7-4B22-B3D8-AA8824692C5F}" srcOrd="2" destOrd="0" parTransId="{3A72819A-3F63-439B-AFCF-32B1322C8A8A}" sibTransId="{189AEA13-6302-459B-9441-918013462E3D}"/>
    <dgm:cxn modelId="{1491A9AC-1788-4EAD-9C29-8CEFCEDC670E}" type="presOf" srcId="{D2506135-395C-47B0-8DA9-C3F76649FF22}" destId="{5FD4668F-81DD-421E-9924-50274E363CDB}" srcOrd="0" destOrd="3" presId="urn:microsoft.com/office/officeart/2005/8/layout/list1"/>
    <dgm:cxn modelId="{DB3B57BD-5114-4C13-9279-456AACB52163}" type="presOf" srcId="{C9597999-C23F-4867-9D73-E667FAF56258}" destId="{5FD4668F-81DD-421E-9924-50274E363CDB}" srcOrd="0" destOrd="0" presId="urn:microsoft.com/office/officeart/2005/8/layout/list1"/>
    <dgm:cxn modelId="{278E5BCA-D8EB-4C90-AFB3-B9773D2E6D43}" type="presOf" srcId="{FA84BF92-43C6-4E94-A77F-6263E68B6783}" destId="{18E20904-4337-4D49-878F-C6A3998E9768}" srcOrd="0" destOrd="0" presId="urn:microsoft.com/office/officeart/2005/8/layout/list1"/>
    <dgm:cxn modelId="{E7C0C9CE-16AB-4F2D-8F08-DE173085F9CE}" srcId="{FEB4EDC4-0D0A-47A1-885A-2DC965685A57}" destId="{F9FCAF10-EF94-4C8D-B2A9-2A60CB9660C1}" srcOrd="2" destOrd="0" parTransId="{CCDED3D1-FA25-4F84-B0DB-C49D4E28BDA1}" sibTransId="{5A49BCB3-499B-49CD-95E5-1F697CACA66B}"/>
    <dgm:cxn modelId="{F64278D7-74E4-4C3A-B4C8-AEA9A351E819}" type="presOf" srcId="{DE4B9EAB-636A-44C0-B4F9-D4AE4F66DB43}" destId="{BD068890-9CDF-4598-AC4F-F71ADD1D1989}" srcOrd="0" destOrd="0" presId="urn:microsoft.com/office/officeart/2005/8/layout/list1"/>
    <dgm:cxn modelId="{AB0298D9-D220-4A78-8C9D-865A1591914D}" type="presOf" srcId="{F9FCAF10-EF94-4C8D-B2A9-2A60CB9660C1}" destId="{5FD4668F-81DD-421E-9924-50274E363CDB}" srcOrd="0" destOrd="7" presId="urn:microsoft.com/office/officeart/2005/8/layout/list1"/>
    <dgm:cxn modelId="{AA6C1FE1-D30E-4BFF-8708-BC6FCAF80051}" srcId="{FA84BF92-43C6-4E94-A77F-6263E68B6783}" destId="{A00CC55C-C72B-47E2-9AE1-1FA65D7AAADD}" srcOrd="4" destOrd="0" parTransId="{51C22535-9E0E-469C-8BEF-51899D86B06A}" sibTransId="{29076AEE-A5EE-45EE-B91F-406449F3592D}"/>
    <dgm:cxn modelId="{05C927E6-20D8-4581-BF52-EF817672B68F}" type="presOf" srcId="{FA84BF92-43C6-4E94-A77F-6263E68B6783}" destId="{4AA5C7B7-5B64-4F71-AB37-E39564456FAC}" srcOrd="1" destOrd="0" presId="urn:microsoft.com/office/officeart/2005/8/layout/list1"/>
    <dgm:cxn modelId="{D0A21382-040B-4491-A8B5-BB0475C54C08}" type="presParOf" srcId="{BD068890-9CDF-4598-AC4F-F71ADD1D1989}" destId="{DA3CA7F5-C711-4580-91F1-E9C6772A16A7}" srcOrd="0" destOrd="0" presId="urn:microsoft.com/office/officeart/2005/8/layout/list1"/>
    <dgm:cxn modelId="{25B737A6-9F62-4CA0-8E29-35443232B934}" type="presParOf" srcId="{DA3CA7F5-C711-4580-91F1-E9C6772A16A7}" destId="{18E20904-4337-4D49-878F-C6A3998E9768}" srcOrd="0" destOrd="0" presId="urn:microsoft.com/office/officeart/2005/8/layout/list1"/>
    <dgm:cxn modelId="{98B58B92-77F1-454E-A69F-35705AD2C8DC}" type="presParOf" srcId="{DA3CA7F5-C711-4580-91F1-E9C6772A16A7}" destId="{4AA5C7B7-5B64-4F71-AB37-E39564456FAC}" srcOrd="1" destOrd="0" presId="urn:microsoft.com/office/officeart/2005/8/layout/list1"/>
    <dgm:cxn modelId="{F93ACC9A-DC46-4227-8CD0-7577EECEB77F}" type="presParOf" srcId="{BD068890-9CDF-4598-AC4F-F71ADD1D1989}" destId="{84B8C849-306F-43E1-84B1-34177317591D}" srcOrd="1" destOrd="0" presId="urn:microsoft.com/office/officeart/2005/8/layout/list1"/>
    <dgm:cxn modelId="{1FE5FD25-B98D-4ED7-9C41-248CF72A7858}" type="presParOf" srcId="{BD068890-9CDF-4598-AC4F-F71ADD1D1989}" destId="{5FD4668F-81DD-421E-9924-50274E363CD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540764"/>
          <a:ext cx="11329647" cy="4680099"/>
        </a:xfrm>
        <a:prstGeom prst="rect">
          <a:avLst/>
        </a:prstGeom>
        <a:solidFill>
          <a:schemeClr val="bg1">
            <a:alpha val="9000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56793" rIns="879306" bIns="142240" numCol="1" spcCol="1270" anchor="ctr" anchorCtr="0">
          <a:noAutofit/>
        </a:bodyPr>
        <a:lstStyle/>
        <a:p>
          <a:pPr marL="285750" lvl="1" indent="-285750" algn="l" defTabSz="1600200">
            <a:lnSpc>
              <a:spcPct val="90000"/>
            </a:lnSpc>
            <a:spcBef>
              <a:spcPct val="0"/>
            </a:spcBef>
            <a:spcAft>
              <a:spcPct val="15000"/>
            </a:spcAft>
            <a:buChar char="•"/>
          </a:pPr>
          <a:endParaRPr lang="en-US" sz="3600" kern="1200" dirty="0"/>
        </a:p>
        <a:p>
          <a:pPr marL="228600" lvl="1" indent="-228600" algn="l" defTabSz="889000">
            <a:lnSpc>
              <a:spcPct val="90000"/>
            </a:lnSpc>
            <a:spcBef>
              <a:spcPct val="0"/>
            </a:spcBef>
            <a:spcAft>
              <a:spcPct val="15000"/>
            </a:spcAft>
            <a:buChar char="•"/>
          </a:pPr>
          <a:r>
            <a:rPr lang="en-US" sz="2000" kern="1200" dirty="0">
              <a:solidFill>
                <a:schemeClr val="tx1"/>
              </a:solidFill>
              <a:latin typeface="Calibri" panose="020F0502020204030204" pitchFamily="34" charset="0"/>
              <a:ea typeface="+mn-ea"/>
              <a:cs typeface="Calibri" panose="020F0502020204030204" pitchFamily="34" charset="0"/>
            </a:rPr>
            <a:t>TAC Structural Review completed – proposed TDTMS scope has not changed and remains a well-attended relevant forum to vet any system related and MarkeTrak issues</a:t>
          </a:r>
          <a:endParaRPr lang="en-US" sz="2000" kern="1200" dirty="0">
            <a:solidFill>
              <a:prstClr val="black">
                <a:hueOff val="0"/>
                <a:satOff val="0"/>
                <a:lumOff val="0"/>
                <a:alphaOff val="0"/>
              </a:prstClr>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r>
            <a:rPr lang="en-US" sz="2000" kern="1200" dirty="0">
              <a:solidFill>
                <a:schemeClr val="tx1"/>
              </a:solidFill>
              <a:latin typeface="Calibri" panose="020F0502020204030204" pitchFamily="34" charset="0"/>
              <a:ea typeface="+mn-ea"/>
              <a:cs typeface="Calibri" panose="020F0502020204030204" pitchFamily="34" charset="0"/>
            </a:rPr>
            <a:t>June SLAs were met, yet annual overall SLA for system performance remains below target</a:t>
          </a:r>
          <a:endParaRPr lang="en-US" sz="2000" kern="1200" dirty="0">
            <a:solidFill>
              <a:prstClr val="black">
                <a:hueOff val="0"/>
                <a:satOff val="0"/>
                <a:lumOff val="0"/>
                <a:alphaOff val="0"/>
              </a:prstClr>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r>
            <a:rPr lang="en-US" sz="2000" kern="1200" dirty="0">
              <a:solidFill>
                <a:schemeClr val="tx1"/>
              </a:solidFill>
              <a:latin typeface="Calibri" panose="020F0502020204030204" pitchFamily="34" charset="0"/>
              <a:ea typeface="+mn-ea"/>
              <a:cs typeface="Calibri" panose="020F0502020204030204" pitchFamily="34" charset="0"/>
            </a:rPr>
            <a:t>MarkeTrak experienced issues morning of 7/21, appropriate market notices were provided</a:t>
          </a:r>
        </a:p>
        <a:p>
          <a:pPr marL="228600" lvl="1" indent="-228600" algn="l" defTabSz="889000">
            <a:lnSpc>
              <a:spcPct val="90000"/>
            </a:lnSpc>
            <a:spcBef>
              <a:spcPct val="0"/>
            </a:spcBef>
            <a:spcAft>
              <a:spcPct val="15000"/>
            </a:spcAft>
            <a:buChar char="•"/>
          </a:pPr>
          <a:r>
            <a:rPr lang="en-US" sz="2000" kern="1200" dirty="0" err="1">
              <a:solidFill>
                <a:schemeClr val="tx1"/>
              </a:solidFill>
              <a:latin typeface="Calibri" panose="020F0502020204030204" pitchFamily="34" charset="0"/>
              <a:ea typeface="+mn-ea"/>
              <a:cs typeface="Calibri" panose="020F0502020204030204" pitchFamily="34" charset="0"/>
            </a:rPr>
            <a:t>ListServ</a:t>
          </a:r>
          <a:r>
            <a:rPr lang="en-US" sz="2000" kern="1200" dirty="0">
              <a:solidFill>
                <a:schemeClr val="tx1"/>
              </a:solidFill>
              <a:latin typeface="Calibri" panose="020F0502020204030204" pitchFamily="34" charset="0"/>
              <a:ea typeface="+mn-ea"/>
              <a:cs typeface="Calibri" panose="020F0502020204030204" pitchFamily="34" charset="0"/>
            </a:rPr>
            <a:t> has experienced issues with some market participants not receiving Weather Moratorium notices.  Issue could fall on the side of the receiver, however, ERCOT committed to monitoring subscriber levels for this distribution list to possibly root cause the issue.  Recommendation made to </a:t>
          </a:r>
          <a:r>
            <a:rPr lang="en-US" sz="2000" i="1" kern="1200" dirty="0">
              <a:solidFill>
                <a:schemeClr val="tx1"/>
              </a:solidFill>
              <a:latin typeface="Calibri" panose="020F0502020204030204" pitchFamily="34" charset="0"/>
              <a:ea typeface="+mn-ea"/>
              <a:cs typeface="Calibri" panose="020F0502020204030204" pitchFamily="34" charset="0"/>
            </a:rPr>
            <a:t>not</a:t>
          </a:r>
          <a:r>
            <a:rPr lang="en-US" sz="2000" kern="1200" dirty="0">
              <a:solidFill>
                <a:schemeClr val="tx1"/>
              </a:solidFill>
              <a:latin typeface="Calibri" panose="020F0502020204030204" pitchFamily="34" charset="0"/>
              <a:ea typeface="+mn-ea"/>
              <a:cs typeface="Calibri" panose="020F0502020204030204" pitchFamily="34" charset="0"/>
            </a:rPr>
            <a:t> subscribe distribution lists as if one member ‘unsubscribes’, entire distro list will be removed</a:t>
          </a:r>
        </a:p>
        <a:p>
          <a:pPr marL="228600" lvl="1" indent="-228600" algn="l" defTabSz="889000">
            <a:lnSpc>
              <a:spcPct val="90000"/>
            </a:lnSpc>
            <a:spcBef>
              <a:spcPct val="0"/>
            </a:spcBef>
            <a:spcAft>
              <a:spcPct val="15000"/>
            </a:spcAft>
            <a:buChar char="•"/>
          </a:pPr>
          <a:r>
            <a:rPr lang="en-US" sz="2000" kern="1200" dirty="0">
              <a:solidFill>
                <a:schemeClr val="tx1"/>
              </a:solidFill>
              <a:latin typeface="Calibri" panose="020F0502020204030204" pitchFamily="34" charset="0"/>
              <a:ea typeface="+mn-ea"/>
              <a:cs typeface="Calibri" panose="020F0502020204030204" pitchFamily="34" charset="0"/>
            </a:rPr>
            <a:t>ERCOT Help Desk and IT Service Management System is set to launch a direct access portal for media inquiries later this year with an IT Service Catalog for “tickets” scheduled for early next year</a:t>
          </a:r>
        </a:p>
        <a:p>
          <a:pPr marL="285750" lvl="1" indent="-285750" algn="l" defTabSz="1600200">
            <a:lnSpc>
              <a:spcPct val="90000"/>
            </a:lnSpc>
            <a:spcBef>
              <a:spcPct val="0"/>
            </a:spcBef>
            <a:spcAft>
              <a:spcPct val="15000"/>
            </a:spcAft>
            <a:buNone/>
          </a:pPr>
          <a:endParaRPr lang="en-US" sz="3600" kern="1200" dirty="0">
            <a:solidFill>
              <a:prstClr val="black">
                <a:hueOff val="0"/>
                <a:satOff val="0"/>
                <a:lumOff val="0"/>
                <a:alphaOff val="0"/>
              </a:prstClr>
            </a:solidFill>
            <a:latin typeface="Arial Rounded MT Bold" panose="020F0704030504030204" pitchFamily="34" charset="0"/>
            <a:ea typeface="+mn-ea"/>
            <a:cs typeface="+mn-cs"/>
          </a:endParaRPr>
        </a:p>
      </dsp:txBody>
      <dsp:txXfrm>
        <a:off x="0" y="540764"/>
        <a:ext cx="11329647" cy="4680099"/>
      </dsp:txXfrm>
    </dsp:sp>
    <dsp:sp modelId="{4FC84B32-D1CC-469D-BDF0-F53E02EEAA9C}">
      <dsp:nvSpPr>
        <dsp:cNvPr id="0" name=""/>
        <dsp:cNvSpPr/>
      </dsp:nvSpPr>
      <dsp:spPr>
        <a:xfrm>
          <a:off x="0" y="0"/>
          <a:ext cx="10829645" cy="600524"/>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Update</a:t>
          </a:r>
        </a:p>
      </dsp:txBody>
      <dsp:txXfrm>
        <a:off x="0" y="0"/>
        <a:ext cx="10829645" cy="6005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857119"/>
          <a:ext cx="11329647" cy="4321800"/>
        </a:xfrm>
        <a:prstGeom prst="rect">
          <a:avLst/>
        </a:prstGeom>
        <a:solidFill>
          <a:schemeClr val="bg1">
            <a:alpha val="9000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45796" rIns="879306" bIns="14224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solidFill>
                <a:schemeClr val="tx1"/>
              </a:solidFill>
              <a:latin typeface="Calibri" panose="020F0502020204030204" pitchFamily="34" charset="0"/>
              <a:ea typeface="+mn-ea"/>
              <a:cs typeface="Calibri" panose="020F0502020204030204" pitchFamily="34" charset="0"/>
            </a:rPr>
            <a:t>ERCOT received few questions, comments, or confusion with the launch of the new upgraded platform on June 4</a:t>
          </a:r>
          <a:r>
            <a:rPr lang="en-US" sz="2000" kern="1200" baseline="30000" dirty="0">
              <a:solidFill>
                <a:schemeClr val="tx1"/>
              </a:solidFill>
              <a:latin typeface="Calibri" panose="020F0502020204030204" pitchFamily="34" charset="0"/>
              <a:ea typeface="+mn-ea"/>
              <a:cs typeface="Calibri" panose="020F0502020204030204" pitchFamily="34" charset="0"/>
            </a:rPr>
            <a:t>th</a:t>
          </a:r>
          <a:r>
            <a:rPr lang="en-US" sz="2000" kern="1200" dirty="0">
              <a:solidFill>
                <a:schemeClr val="tx1"/>
              </a:solidFill>
              <a:latin typeface="Calibri" panose="020F0502020204030204" pitchFamily="34" charset="0"/>
              <a:ea typeface="+mn-ea"/>
              <a:cs typeface="Calibri" panose="020F0502020204030204" pitchFamily="34" charset="0"/>
            </a:rPr>
            <a:t> &amp; 5</a:t>
          </a:r>
          <a:r>
            <a:rPr lang="en-US" sz="2000" kern="1200" baseline="30000" dirty="0">
              <a:solidFill>
                <a:schemeClr val="tx1"/>
              </a:solidFill>
              <a:latin typeface="Calibri" panose="020F0502020204030204" pitchFamily="34" charset="0"/>
              <a:ea typeface="+mn-ea"/>
              <a:cs typeface="Calibri" panose="020F0502020204030204" pitchFamily="34" charset="0"/>
            </a:rPr>
            <a:t>th</a:t>
          </a:r>
          <a:r>
            <a:rPr lang="en-US" sz="2000" kern="1200" dirty="0">
              <a:solidFill>
                <a:schemeClr val="tx1"/>
              </a:solidFill>
              <a:latin typeface="Calibri" panose="020F0502020204030204" pitchFamily="34" charset="0"/>
              <a:ea typeface="+mn-ea"/>
              <a:cs typeface="Calibri" panose="020F0502020204030204" pitchFamily="34" charset="0"/>
            </a:rPr>
            <a:t> </a:t>
          </a:r>
          <a:endParaRPr lang="en-US" sz="3600" kern="1200" dirty="0">
            <a:latin typeface="Calibri" panose="020F0502020204030204" pitchFamily="34" charset="0"/>
            <a:cs typeface="Calibri" panose="020F0502020204030204" pitchFamily="34" charset="0"/>
          </a:endParaRPr>
        </a:p>
        <a:p>
          <a:pPr marL="228600" lvl="1" indent="-228600" algn="l" defTabSz="889000">
            <a:lnSpc>
              <a:spcPct val="90000"/>
            </a:lnSpc>
            <a:spcBef>
              <a:spcPct val="0"/>
            </a:spcBef>
            <a:spcAft>
              <a:spcPct val="15000"/>
            </a:spcAft>
            <a:buChar char="•"/>
          </a:pPr>
          <a:r>
            <a:rPr lang="en-US" sz="2000" kern="1200" dirty="0">
              <a:solidFill>
                <a:schemeClr val="tx1"/>
              </a:solidFill>
              <a:latin typeface="Calibri" panose="020F0502020204030204" pitchFamily="34" charset="0"/>
              <a:ea typeface="+mn-ea"/>
              <a:cs typeface="Calibri" panose="020F0502020204030204" pitchFamily="34" charset="0"/>
            </a:rPr>
            <a:t>Since upgrade, MarkeTrak API perform has seen noticeable improvement</a:t>
          </a:r>
        </a:p>
        <a:p>
          <a:pPr marL="228600" lvl="1" indent="-228600" algn="l" defTabSz="889000">
            <a:lnSpc>
              <a:spcPct val="90000"/>
            </a:lnSpc>
            <a:spcBef>
              <a:spcPct val="0"/>
            </a:spcBef>
            <a:spcAft>
              <a:spcPct val="15000"/>
            </a:spcAft>
            <a:buChar char="•"/>
          </a:pPr>
          <a:r>
            <a:rPr lang="en-US" sz="2000" kern="1200" dirty="0">
              <a:solidFill>
                <a:schemeClr val="tx1"/>
              </a:solidFill>
              <a:latin typeface="Calibri" panose="020F0502020204030204" pitchFamily="34" charset="0"/>
              <a:ea typeface="+mn-ea"/>
              <a:cs typeface="Calibri" panose="020F0502020204030204" pitchFamily="34" charset="0"/>
            </a:rPr>
            <a:t>Stabilization issues </a:t>
          </a:r>
        </a:p>
        <a:p>
          <a:pPr marL="457200" lvl="2" indent="-228600" algn="l" defTabSz="889000">
            <a:lnSpc>
              <a:spcPct val="90000"/>
            </a:lnSpc>
            <a:spcBef>
              <a:spcPct val="0"/>
            </a:spcBef>
            <a:spcAft>
              <a:spcPct val="15000"/>
            </a:spcAft>
            <a:buFont typeface="+mj-lt"/>
            <a:buAutoNum type="arabicPeriod"/>
          </a:pPr>
          <a:r>
            <a:rPr lang="en-US" sz="2000" kern="1200" dirty="0">
              <a:solidFill>
                <a:schemeClr val="tx1"/>
              </a:solidFill>
              <a:latin typeface="Calibri" panose="020F0502020204030204" pitchFamily="34" charset="0"/>
              <a:ea typeface="+mn-ea"/>
              <a:cs typeface="Calibri" panose="020F0502020204030204" pitchFamily="34" charset="0"/>
            </a:rPr>
            <a:t>For new users, Basic Search bar did not produce results.  WORKAROUND   is to use the </a:t>
          </a:r>
          <a:r>
            <a:rPr lang="en-US" sz="2000" i="1" kern="1200" dirty="0">
              <a:solidFill>
                <a:schemeClr val="tx1"/>
              </a:solidFill>
              <a:latin typeface="Calibri" panose="020F0502020204030204" pitchFamily="34" charset="0"/>
              <a:ea typeface="+mn-ea"/>
              <a:cs typeface="Calibri" panose="020F0502020204030204" pitchFamily="34" charset="0"/>
            </a:rPr>
            <a:t>Advanced Search </a:t>
          </a:r>
          <a:r>
            <a:rPr lang="en-US" sz="2000" kern="1200" dirty="0">
              <a:solidFill>
                <a:schemeClr val="tx1"/>
              </a:solidFill>
              <a:latin typeface="Calibri" panose="020F0502020204030204" pitchFamily="34" charset="0"/>
              <a:ea typeface="+mn-ea"/>
              <a:cs typeface="Calibri" panose="020F0502020204030204" pitchFamily="34" charset="0"/>
            </a:rPr>
            <a:t>functionality.</a:t>
          </a:r>
        </a:p>
        <a:p>
          <a:pPr marL="457200" lvl="2" indent="-228600" algn="l" defTabSz="889000">
            <a:lnSpc>
              <a:spcPct val="90000"/>
            </a:lnSpc>
            <a:spcBef>
              <a:spcPct val="0"/>
            </a:spcBef>
            <a:spcAft>
              <a:spcPct val="15000"/>
            </a:spcAft>
            <a:buFont typeface="+mj-lt"/>
            <a:buAutoNum type="arabicPeriod"/>
          </a:pPr>
          <a:r>
            <a:rPr lang="en-US" sz="2000" kern="1200" dirty="0">
              <a:solidFill>
                <a:schemeClr val="tx1"/>
              </a:solidFill>
              <a:latin typeface="Calibri" panose="020F0502020204030204" pitchFamily="34" charset="0"/>
              <a:ea typeface="+mn-ea"/>
              <a:cs typeface="Calibri" panose="020F0502020204030204" pitchFamily="34" charset="0"/>
            </a:rPr>
            <a:t>Settings on refreshing dashboard reports @ various intervals, resulted in an error message.  SOLUTION already in production</a:t>
          </a:r>
        </a:p>
        <a:p>
          <a:pPr marL="457200" lvl="2" indent="-228600" algn="l" defTabSz="889000">
            <a:lnSpc>
              <a:spcPct val="90000"/>
            </a:lnSpc>
            <a:spcBef>
              <a:spcPct val="0"/>
            </a:spcBef>
            <a:spcAft>
              <a:spcPct val="15000"/>
            </a:spcAft>
            <a:buFont typeface="+mj-lt"/>
            <a:buAutoNum type="arabicPeriod"/>
          </a:pPr>
          <a:r>
            <a:rPr lang="en-US" sz="2000" kern="1200" dirty="0">
              <a:solidFill>
                <a:schemeClr val="tx1"/>
              </a:solidFill>
              <a:latin typeface="Calibri" panose="020F0502020204030204" pitchFamily="34" charset="0"/>
              <a:ea typeface="+mn-ea"/>
              <a:cs typeface="Calibri" panose="020F0502020204030204" pitchFamily="34" charset="0"/>
            </a:rPr>
            <a:t>Market participant was not receiving nightly escalation emails.  RESOLVED</a:t>
          </a:r>
        </a:p>
        <a:p>
          <a:pPr marL="457200" lvl="2" indent="-228600" algn="l" defTabSz="889000">
            <a:lnSpc>
              <a:spcPct val="90000"/>
            </a:lnSpc>
            <a:spcBef>
              <a:spcPct val="0"/>
            </a:spcBef>
            <a:spcAft>
              <a:spcPct val="15000"/>
            </a:spcAft>
            <a:buFont typeface="+mj-lt"/>
            <a:buAutoNum type="arabicPeriod"/>
          </a:pPr>
          <a:r>
            <a:rPr lang="en-US" sz="2000" kern="1200" dirty="0">
              <a:solidFill>
                <a:schemeClr val="tx1"/>
              </a:solidFill>
              <a:latin typeface="Calibri" panose="020F0502020204030204" pitchFamily="34" charset="0"/>
              <a:ea typeface="+mn-ea"/>
              <a:cs typeface="Calibri" panose="020F0502020204030204" pitchFamily="34" charset="0"/>
            </a:rPr>
            <a:t>Bulk Insert template for </a:t>
          </a:r>
          <a:r>
            <a:rPr lang="en-US" sz="2000" i="1" kern="1200" dirty="0">
              <a:solidFill>
                <a:schemeClr val="tx1"/>
              </a:solidFill>
              <a:latin typeface="Calibri" panose="020F0502020204030204" pitchFamily="34" charset="0"/>
              <a:ea typeface="+mn-ea"/>
              <a:cs typeface="Calibri" panose="020F0502020204030204" pitchFamily="34" charset="0"/>
            </a:rPr>
            <a:t>Usage &amp; Billing – Dispute </a:t>
          </a:r>
          <a:r>
            <a:rPr lang="en-US" sz="2000" i="0" kern="1200" dirty="0">
              <a:solidFill>
                <a:schemeClr val="tx1"/>
              </a:solidFill>
              <a:latin typeface="Calibri" panose="020F0502020204030204" pitchFamily="34" charset="0"/>
              <a:ea typeface="+mn-ea"/>
              <a:cs typeface="Calibri" panose="020F0502020204030204" pitchFamily="34" charset="0"/>
            </a:rPr>
            <a:t>was failing to load when Dispute Category = Other w/ comments.  WORKAROUND is to select another category besides Other</a:t>
          </a:r>
          <a:endParaRPr lang="en-US" sz="2000" i="1"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Font typeface="Arial" panose="020B0604020202020204" pitchFamily="34" charset="0"/>
            <a:buChar char="•"/>
          </a:pPr>
          <a:r>
            <a:rPr lang="en-US" sz="2000" i="0" kern="1200" dirty="0">
              <a:solidFill>
                <a:schemeClr val="tx1"/>
              </a:solidFill>
              <a:latin typeface="Calibri" panose="020F0502020204030204" pitchFamily="34" charset="0"/>
              <a:ea typeface="+mn-ea"/>
              <a:cs typeface="Calibri" panose="020F0502020204030204" pitchFamily="34" charset="0"/>
            </a:rPr>
            <a:t>User’s Guide and on-line modules have been updated with new applicable screen shots </a:t>
          </a:r>
        </a:p>
      </dsp:txBody>
      <dsp:txXfrm>
        <a:off x="0" y="857119"/>
        <a:ext cx="11329647" cy="4321800"/>
      </dsp:txXfrm>
    </dsp:sp>
    <dsp:sp modelId="{4FC84B32-D1CC-469D-BDF0-F53E02EEAA9C}">
      <dsp:nvSpPr>
        <dsp:cNvPr id="0" name=""/>
        <dsp:cNvSpPr/>
      </dsp:nvSpPr>
      <dsp:spPr>
        <a:xfrm>
          <a:off x="0" y="0"/>
          <a:ext cx="10829645" cy="915785"/>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MarkeTrak Upgrade &amp; Stabilization</a:t>
          </a:r>
        </a:p>
      </dsp:txBody>
      <dsp:txXfrm>
        <a:off x="0" y="0"/>
        <a:ext cx="10829645" cy="9157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596937"/>
          <a:ext cx="11329647" cy="465279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374904" rIns="879306" bIns="142240" numCol="1" spcCol="1270" anchor="t" anchorCtr="0">
          <a:noAutofit/>
        </a:bodyPr>
        <a:lstStyle/>
        <a:p>
          <a:pPr marL="228600" lvl="1" indent="-228600" algn="l" defTabSz="889000">
            <a:lnSpc>
              <a:spcPct val="90000"/>
            </a:lnSpc>
            <a:spcBef>
              <a:spcPct val="0"/>
            </a:spcBef>
            <a:spcAft>
              <a:spcPct val="15000"/>
            </a:spcAft>
            <a:buFontTx/>
            <a:buNone/>
          </a:pPr>
          <a:r>
            <a:rPr lang="en-US" sz="2000" b="1" kern="1200" dirty="0"/>
            <a:t>Currently in the development stage and providing clarity on original ask…</a:t>
          </a:r>
          <a:endParaRPr lang="en-US" sz="2400" b="1" kern="1200" dirty="0">
            <a:latin typeface="Arial Rounded MT Bold" panose="020F0704030504030204" pitchFamily="34" charset="0"/>
          </a:endParaRPr>
        </a:p>
        <a:p>
          <a:pPr marL="457200" lvl="2" indent="-228600" algn="l" defTabSz="889000">
            <a:lnSpc>
              <a:spcPct val="90000"/>
            </a:lnSpc>
            <a:spcBef>
              <a:spcPct val="0"/>
            </a:spcBef>
            <a:spcAft>
              <a:spcPct val="15000"/>
            </a:spcAft>
            <a:buFont typeface="+mj-lt"/>
            <a:buAutoNum type="arabicPeriod"/>
          </a:pPr>
          <a:r>
            <a:rPr lang="en-US" sz="2000" kern="1200" dirty="0" err="1"/>
            <a:t>Unexecutable</a:t>
          </a:r>
          <a:r>
            <a:rPr lang="en-US" sz="2000" kern="1200" dirty="0"/>
            <a:t> reasons for Switch Hold Removal and Cancel w/Approval MTs for drop downs</a:t>
          </a:r>
        </a:p>
        <a:p>
          <a:pPr marL="457200" lvl="2" indent="-228600" algn="l" defTabSz="889000">
            <a:lnSpc>
              <a:spcPct val="90000"/>
            </a:lnSpc>
            <a:spcBef>
              <a:spcPct val="0"/>
            </a:spcBef>
            <a:spcAft>
              <a:spcPct val="15000"/>
            </a:spcAft>
            <a:buFont typeface="+mj-lt"/>
            <a:buAutoNum type="arabicPeriod"/>
          </a:pPr>
          <a:r>
            <a:rPr lang="en-US" sz="2000" kern="1200" dirty="0"/>
            <a:t>Rolodex escalation contacts – upon transition, the new 5 subtypes will be populated with default MT Administrator contacts.  Each market participant will need to populate with appropriate contacts</a:t>
          </a:r>
        </a:p>
        <a:p>
          <a:pPr marL="457200" lvl="2" indent="-228600" algn="l" defTabSz="889000">
            <a:lnSpc>
              <a:spcPct val="90000"/>
            </a:lnSpc>
            <a:spcBef>
              <a:spcPct val="0"/>
            </a:spcBef>
            <a:spcAft>
              <a:spcPct val="15000"/>
            </a:spcAft>
            <a:buFont typeface="+mj-lt"/>
            <a:buAutoNum type="arabicPeriod"/>
          </a:pPr>
          <a:r>
            <a:rPr lang="en-US" sz="2000" kern="1200" dirty="0"/>
            <a:t>Escalation emails for </a:t>
          </a:r>
          <a:r>
            <a:rPr lang="en-US" sz="2000" i="1" kern="1200" dirty="0"/>
            <a:t>IAS</a:t>
          </a:r>
          <a:r>
            <a:rPr lang="en-US" sz="2000" kern="1200" dirty="0"/>
            <a:t> and </a:t>
          </a:r>
          <a:r>
            <a:rPr lang="en-US" sz="2000" i="1" kern="1200" dirty="0"/>
            <a:t>Rescission</a:t>
          </a:r>
          <a:r>
            <a:rPr lang="en-US" sz="2000" kern="1200" dirty="0"/>
            <a:t> will be sent every 7 days and 2 days respectively until the MT issue is closed.  </a:t>
          </a:r>
        </a:p>
        <a:p>
          <a:pPr marL="457200" lvl="2" indent="-228600" algn="l" defTabSz="889000">
            <a:lnSpc>
              <a:spcPct val="90000"/>
            </a:lnSpc>
            <a:spcBef>
              <a:spcPct val="0"/>
            </a:spcBef>
            <a:spcAft>
              <a:spcPct val="15000"/>
            </a:spcAft>
            <a:buFont typeface="+mj-lt"/>
            <a:buAutoNum type="arabicPeriod"/>
          </a:pPr>
          <a:r>
            <a:rPr lang="en-US" sz="2000" i="1" kern="1200" dirty="0"/>
            <a:t>Background Reports </a:t>
          </a:r>
          <a:r>
            <a:rPr lang="en-US" sz="2000" kern="1200" dirty="0"/>
            <a:t>need attribute clarified if reporting on ‘closed’ and not ‘auto-closed’ dates</a:t>
          </a:r>
        </a:p>
        <a:p>
          <a:pPr marL="457200" lvl="2" indent="-228600" algn="l" defTabSz="889000">
            <a:lnSpc>
              <a:spcPct val="90000"/>
            </a:lnSpc>
            <a:spcBef>
              <a:spcPct val="0"/>
            </a:spcBef>
            <a:spcAft>
              <a:spcPct val="15000"/>
            </a:spcAft>
            <a:buFont typeface="+mj-lt"/>
            <a:buAutoNum type="arabicPeriod"/>
          </a:pPr>
          <a:r>
            <a:rPr lang="en-US" sz="2000" kern="1200" dirty="0"/>
            <a:t>Unused subtypes were clarified to not be archived, but removed from the submit tree.  If removed issues arise, </a:t>
          </a:r>
          <a:r>
            <a:rPr lang="en-US" sz="2000" i="1" kern="1200" dirty="0"/>
            <a:t>Other</a:t>
          </a:r>
          <a:r>
            <a:rPr lang="en-US" sz="2000" kern="1200" dirty="0"/>
            <a:t> subtype is appropriate.</a:t>
          </a:r>
        </a:p>
        <a:p>
          <a:pPr marL="228600" lvl="1" indent="-228600" algn="l" defTabSz="889000">
            <a:lnSpc>
              <a:spcPct val="90000"/>
            </a:lnSpc>
            <a:spcBef>
              <a:spcPct val="0"/>
            </a:spcBef>
            <a:spcAft>
              <a:spcPct val="15000"/>
            </a:spcAft>
            <a:buFontTx/>
            <a:buNone/>
          </a:pPr>
          <a:r>
            <a:rPr lang="en-US" sz="2000" b="1" kern="1200" dirty="0">
              <a:solidFill>
                <a:prstClr val="black">
                  <a:hueOff val="0"/>
                  <a:satOff val="0"/>
                  <a:lumOff val="0"/>
                  <a:alphaOff val="0"/>
                </a:prstClr>
              </a:solidFill>
              <a:latin typeface="Calibri" panose="020F0502020204030204" pitchFamily="34" charset="0"/>
              <a:ea typeface="+mn-ea"/>
              <a:cs typeface="Calibri" panose="020F0502020204030204" pitchFamily="34" charset="0"/>
            </a:rPr>
            <a:t>Timing is planned for December release.  User’s Guide will be updated to reflect changes – API implications.</a:t>
          </a:r>
        </a:p>
        <a:p>
          <a:pPr marL="228600" lvl="1" indent="-228600" algn="l" defTabSz="889000">
            <a:lnSpc>
              <a:spcPct val="90000"/>
            </a:lnSpc>
            <a:spcBef>
              <a:spcPct val="0"/>
            </a:spcBef>
            <a:spcAft>
              <a:spcPct val="15000"/>
            </a:spcAft>
            <a:buChar char="•"/>
          </a:pPr>
          <a:endParaRPr lang="en-US" sz="2000" kern="1200" dirty="0">
            <a:solidFill>
              <a:prstClr val="black">
                <a:hueOff val="0"/>
                <a:satOff val="0"/>
                <a:lumOff val="0"/>
                <a:alphaOff val="0"/>
              </a:prstClr>
            </a:solidFill>
            <a:latin typeface="Arial Rounded MT Bold" panose="020F0704030504030204" pitchFamily="34" charset="0"/>
            <a:ea typeface="+mn-ea"/>
            <a:cs typeface="+mn-cs"/>
          </a:endParaRPr>
        </a:p>
        <a:p>
          <a:pPr marL="285750" lvl="1" indent="-285750" algn="l" defTabSz="1600200">
            <a:lnSpc>
              <a:spcPct val="90000"/>
            </a:lnSpc>
            <a:spcBef>
              <a:spcPct val="0"/>
            </a:spcBef>
            <a:spcAft>
              <a:spcPct val="15000"/>
            </a:spcAft>
            <a:buChar char="•"/>
          </a:pPr>
          <a:endParaRPr lang="en-US" sz="3600" kern="1200" dirty="0">
            <a:solidFill>
              <a:prstClr val="black">
                <a:hueOff val="0"/>
                <a:satOff val="0"/>
                <a:lumOff val="0"/>
                <a:alphaOff val="0"/>
              </a:prstClr>
            </a:solidFill>
            <a:latin typeface="Arial Rounded MT Bold" panose="020F0704030504030204" pitchFamily="34" charset="0"/>
            <a:ea typeface="+mn-ea"/>
            <a:cs typeface="+mn-cs"/>
          </a:endParaRPr>
        </a:p>
        <a:p>
          <a:pPr marL="571500" lvl="2" indent="-285750" algn="l" defTabSz="1600200">
            <a:lnSpc>
              <a:spcPct val="90000"/>
            </a:lnSpc>
            <a:spcBef>
              <a:spcPct val="0"/>
            </a:spcBef>
            <a:spcAft>
              <a:spcPct val="15000"/>
            </a:spcAft>
            <a:buChar char="•"/>
          </a:pPr>
          <a:endParaRPr lang="en-US" sz="3600" kern="1200" dirty="0">
            <a:solidFill>
              <a:prstClr val="black">
                <a:hueOff val="0"/>
                <a:satOff val="0"/>
                <a:lumOff val="0"/>
                <a:alphaOff val="0"/>
              </a:prstClr>
            </a:solidFill>
            <a:latin typeface="Arial Rounded MT Bold" panose="020F0704030504030204" pitchFamily="34" charset="0"/>
            <a:ea typeface="+mn-ea"/>
            <a:cs typeface="+mn-cs"/>
          </a:endParaRPr>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endParaRPr lang="en-US" sz="1600" kern="1200" dirty="0"/>
        </a:p>
      </dsp:txBody>
      <dsp:txXfrm>
        <a:off x="0" y="596937"/>
        <a:ext cx="11329647" cy="4652798"/>
      </dsp:txXfrm>
    </dsp:sp>
    <dsp:sp modelId="{4FC84B32-D1CC-469D-BDF0-F53E02EEAA9C}">
      <dsp:nvSpPr>
        <dsp:cNvPr id="0" name=""/>
        <dsp:cNvSpPr/>
      </dsp:nvSpPr>
      <dsp:spPr>
        <a:xfrm>
          <a:off x="0" y="0"/>
          <a:ext cx="10829645" cy="813901"/>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SCR 815 – MarkeTrak Administrative Enhancements</a:t>
          </a:r>
        </a:p>
      </dsp:txBody>
      <dsp:txXfrm>
        <a:off x="0" y="0"/>
        <a:ext cx="10829645" cy="8139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156868"/>
          <a:ext cx="11329647" cy="360613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770636" rIns="879306" bIns="142240" numCol="1" spcCol="1270" anchor="t" anchorCtr="0">
          <a:noAutofit/>
        </a:bodyPr>
        <a:lstStyle/>
        <a:p>
          <a:pPr marL="228600" lvl="1" indent="-228600" algn="l" defTabSz="889000">
            <a:lnSpc>
              <a:spcPct val="90000"/>
            </a:lnSpc>
            <a:spcBef>
              <a:spcPct val="0"/>
            </a:spcBef>
            <a:spcAft>
              <a:spcPct val="15000"/>
            </a:spcAft>
            <a:buFontTx/>
            <a:buNone/>
          </a:pPr>
          <a:endParaRPr lang="en-US" sz="2000" b="1" kern="1200" dirty="0">
            <a:latin typeface="+mn-lt"/>
          </a:endParaRPr>
        </a:p>
        <a:p>
          <a:pPr marL="228600" lvl="1" indent="-228600" algn="l" defTabSz="889000">
            <a:lnSpc>
              <a:spcPct val="90000"/>
            </a:lnSpc>
            <a:spcBef>
              <a:spcPct val="0"/>
            </a:spcBef>
            <a:spcAft>
              <a:spcPct val="15000"/>
            </a:spcAft>
            <a:buFontTx/>
            <a:buNone/>
          </a:pPr>
          <a:r>
            <a:rPr lang="en-US" sz="2000" b="0" kern="1200" dirty="0">
              <a:latin typeface="+mn-lt"/>
            </a:rPr>
            <a:t>MarkeTrak/IAG training surfaced questions regarding the IAG process and fraudulent enrollments noting </a:t>
          </a:r>
          <a:r>
            <a:rPr lang="en-US" sz="2000" b="1" kern="1200" dirty="0">
              <a:latin typeface="+mn-lt"/>
            </a:rPr>
            <a:t>fraud</a:t>
          </a:r>
          <a:r>
            <a:rPr lang="en-US" sz="2000" b="0" kern="1200" dirty="0">
              <a:latin typeface="+mn-lt"/>
            </a:rPr>
            <a:t> is not referenced in the </a:t>
          </a:r>
          <a:r>
            <a:rPr lang="en-US" sz="2000" b="1" kern="1200" dirty="0">
              <a:latin typeface="+mn-lt"/>
            </a:rPr>
            <a:t>Retail Market Guide</a:t>
          </a:r>
          <a:r>
            <a:rPr lang="en-US" sz="2000" b="0" kern="1200" dirty="0">
              <a:latin typeface="+mn-lt"/>
            </a:rPr>
            <a:t>.</a:t>
          </a:r>
          <a:endParaRPr lang="en-US" sz="2000" b="1" kern="1200" dirty="0">
            <a:latin typeface="+mn-lt"/>
          </a:endParaRPr>
        </a:p>
        <a:p>
          <a:pPr marL="228600" lvl="1" indent="-228600" algn="l" defTabSz="889000">
            <a:lnSpc>
              <a:spcPct val="90000"/>
            </a:lnSpc>
            <a:spcBef>
              <a:spcPct val="0"/>
            </a:spcBef>
            <a:spcAft>
              <a:spcPct val="15000"/>
            </a:spcAft>
            <a:buFontTx/>
            <a:buNone/>
          </a:pPr>
          <a:r>
            <a:rPr lang="en-US" sz="2000" b="0" kern="1200" dirty="0">
              <a:latin typeface="+mn-lt"/>
            </a:rPr>
            <a:t>During the training, the </a:t>
          </a:r>
          <a:r>
            <a:rPr lang="en-US" sz="2000" b="1" kern="1200" dirty="0">
              <a:latin typeface="+mn-lt"/>
            </a:rPr>
            <a:t>Current Occupant process </a:t>
          </a:r>
          <a:r>
            <a:rPr lang="en-US" sz="2000" b="0" kern="1200" dirty="0">
              <a:latin typeface="+mn-lt"/>
            </a:rPr>
            <a:t>is presented as an alternative in regaining ESIs for which the Losing REP no longer has a valid agreement, the previous customer does not reside in the premise, etc.</a:t>
          </a:r>
        </a:p>
        <a:p>
          <a:pPr marL="228600" lvl="1" indent="-228600" algn="l" defTabSz="889000">
            <a:lnSpc>
              <a:spcPct val="90000"/>
            </a:lnSpc>
            <a:spcBef>
              <a:spcPct val="0"/>
            </a:spcBef>
            <a:spcAft>
              <a:spcPct val="15000"/>
            </a:spcAft>
            <a:buFontTx/>
            <a:buNone/>
          </a:pPr>
          <a:r>
            <a:rPr lang="en-US" sz="2000" b="0" kern="1200" dirty="0">
              <a:latin typeface="+mn-lt"/>
              <a:cs typeface="Calibri" panose="020F0502020204030204" pitchFamily="34" charset="0"/>
            </a:rPr>
            <a:t>A group of REPs will be meeting to discuss and propose language to address fraud and reference the Current Occupant process.</a:t>
          </a:r>
        </a:p>
        <a:p>
          <a:pPr marL="228600" lvl="1" indent="-228600" algn="l" defTabSz="889000">
            <a:lnSpc>
              <a:spcPct val="90000"/>
            </a:lnSpc>
            <a:spcBef>
              <a:spcPct val="0"/>
            </a:spcBef>
            <a:spcAft>
              <a:spcPct val="15000"/>
            </a:spcAft>
            <a:buChar char="•"/>
          </a:pPr>
          <a:endParaRPr lang="en-US" sz="2000" kern="1200" dirty="0">
            <a:solidFill>
              <a:prstClr val="black">
                <a:hueOff val="0"/>
                <a:satOff val="0"/>
                <a:lumOff val="0"/>
                <a:alphaOff val="0"/>
              </a:prstClr>
            </a:solidFill>
            <a:latin typeface="+mn-lt"/>
            <a:ea typeface="+mn-ea"/>
            <a:cs typeface="+mn-cs"/>
          </a:endParaRPr>
        </a:p>
        <a:p>
          <a:pPr marL="285750" lvl="1" indent="-285750" algn="l" defTabSz="1600200">
            <a:lnSpc>
              <a:spcPct val="90000"/>
            </a:lnSpc>
            <a:spcBef>
              <a:spcPct val="0"/>
            </a:spcBef>
            <a:spcAft>
              <a:spcPct val="15000"/>
            </a:spcAft>
            <a:buChar char="•"/>
          </a:pPr>
          <a:endParaRPr lang="en-US" sz="3600" kern="1200" dirty="0">
            <a:solidFill>
              <a:prstClr val="black">
                <a:hueOff val="0"/>
                <a:satOff val="0"/>
                <a:lumOff val="0"/>
                <a:alphaOff val="0"/>
              </a:prstClr>
            </a:solidFill>
            <a:latin typeface="Arial Rounded MT Bold" panose="020F0704030504030204" pitchFamily="34" charset="0"/>
            <a:ea typeface="+mn-ea"/>
            <a:cs typeface="+mn-cs"/>
          </a:endParaRPr>
        </a:p>
        <a:p>
          <a:pPr marL="285750" lvl="1" indent="-285750" algn="l" defTabSz="1600200">
            <a:lnSpc>
              <a:spcPct val="90000"/>
            </a:lnSpc>
            <a:spcBef>
              <a:spcPct val="0"/>
            </a:spcBef>
            <a:spcAft>
              <a:spcPct val="15000"/>
            </a:spcAft>
            <a:buNone/>
          </a:pPr>
          <a:endParaRPr lang="en-US" sz="3600" kern="1200" dirty="0">
            <a:solidFill>
              <a:prstClr val="black">
                <a:hueOff val="0"/>
                <a:satOff val="0"/>
                <a:lumOff val="0"/>
                <a:alphaOff val="0"/>
              </a:prstClr>
            </a:solidFill>
            <a:latin typeface="Arial Rounded MT Bold" panose="020F0704030504030204" pitchFamily="34" charset="0"/>
            <a:ea typeface="+mn-ea"/>
            <a:cs typeface="+mn-cs"/>
          </a:endParaRPr>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endParaRPr lang="en-US" sz="1600" kern="1200" dirty="0"/>
        </a:p>
      </dsp:txBody>
      <dsp:txXfrm>
        <a:off x="0" y="1156868"/>
        <a:ext cx="11329647" cy="3606131"/>
      </dsp:txXfrm>
    </dsp:sp>
    <dsp:sp modelId="{4FC84B32-D1CC-469D-BDF0-F53E02EEAA9C}">
      <dsp:nvSpPr>
        <dsp:cNvPr id="0" name=""/>
        <dsp:cNvSpPr/>
      </dsp:nvSpPr>
      <dsp:spPr>
        <a:xfrm>
          <a:off x="0" y="0"/>
          <a:ext cx="10829645" cy="1673019"/>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IAG Valid/Invalid </a:t>
          </a:r>
          <a:r>
            <a:rPr lang="en-US" sz="2400" kern="1200" dirty="0" err="1">
              <a:latin typeface="Arial Rounded MT Bold" panose="020F0704030504030204" pitchFamily="34" charset="0"/>
            </a:rPr>
            <a:t>Unexecutable</a:t>
          </a:r>
          <a:r>
            <a:rPr lang="en-US" sz="2400" kern="1200" dirty="0">
              <a:latin typeface="Arial Rounded MT Bold" panose="020F0704030504030204" pitchFamily="34" charset="0"/>
            </a:rPr>
            <a:t> Reasons- Fraud/ Current Occupant Process</a:t>
          </a:r>
        </a:p>
      </dsp:txBody>
      <dsp:txXfrm>
        <a:off x="0" y="0"/>
        <a:ext cx="10829645" cy="16730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D4668F-81DD-421E-9924-50274E363CDB}">
      <dsp:nvSpPr>
        <dsp:cNvPr id="0" name=""/>
        <dsp:cNvSpPr/>
      </dsp:nvSpPr>
      <dsp:spPr>
        <a:xfrm>
          <a:off x="0" y="628219"/>
          <a:ext cx="11329646" cy="356664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59626" rIns="879306" bIns="142240" numCol="1" spcCol="1270" anchor="ctr" anchorCtr="0">
          <a:noAutofit/>
        </a:bodyPr>
        <a:lstStyle/>
        <a:p>
          <a:pPr marL="285750" lvl="1" indent="-285750" algn="l" defTabSz="1600200">
            <a:lnSpc>
              <a:spcPct val="90000"/>
            </a:lnSpc>
            <a:spcBef>
              <a:spcPct val="0"/>
            </a:spcBef>
            <a:spcAft>
              <a:spcPct val="15000"/>
            </a:spcAft>
            <a:buChar char="•"/>
          </a:pPr>
          <a:endParaRPr lang="en-US" sz="3600" kern="1200" dirty="0"/>
        </a:p>
        <a:p>
          <a:pPr marL="228600" lvl="1" indent="-228600" algn="l" defTabSz="889000">
            <a:lnSpc>
              <a:spcPct val="90000"/>
            </a:lnSpc>
            <a:spcBef>
              <a:spcPct val="0"/>
            </a:spcBef>
            <a:spcAft>
              <a:spcPct val="15000"/>
            </a:spcAft>
            <a:buChar char="•"/>
          </a:pPr>
          <a:r>
            <a:rPr lang="en-US" sz="2000" kern="1200" dirty="0">
              <a:latin typeface="Arial Rounded MT Bold" panose="020F0704030504030204" pitchFamily="34" charset="0"/>
            </a:rPr>
            <a:t>Thursday, August 25th, 2022, 1:30 PM , </a:t>
          </a:r>
          <a:r>
            <a:rPr lang="en-US" sz="2000" i="1" kern="1200" dirty="0">
              <a:latin typeface="Arial Rounded MT Bold" panose="020F0704030504030204" pitchFamily="34" charset="0"/>
            </a:rPr>
            <a:t>after TXSET and MCT</a:t>
          </a:r>
          <a:endParaRPr lang="en-US" sz="2000" kern="1200" dirty="0">
            <a:latin typeface="Arial Rounded MT Bold" panose="020F0704030504030204" pitchFamily="34" charset="0"/>
          </a:endParaRPr>
        </a:p>
        <a:p>
          <a:pPr marL="228600" lvl="1" indent="-228600" algn="l" defTabSz="889000">
            <a:lnSpc>
              <a:spcPct val="90000"/>
            </a:lnSpc>
            <a:spcBef>
              <a:spcPct val="0"/>
            </a:spcBef>
            <a:spcAft>
              <a:spcPct val="15000"/>
            </a:spcAft>
            <a:buChar char="•"/>
          </a:pPr>
          <a:r>
            <a:rPr lang="en-US" sz="2000" kern="1200" dirty="0">
              <a:latin typeface="Arial Rounded MT Bold" panose="020F0704030504030204" pitchFamily="34" charset="0"/>
            </a:rPr>
            <a:t>WebEx only</a:t>
          </a:r>
        </a:p>
        <a:p>
          <a:pPr marL="228600" lvl="1" indent="-228600" algn="l" defTabSz="889000">
            <a:lnSpc>
              <a:spcPct val="90000"/>
            </a:lnSpc>
            <a:spcBef>
              <a:spcPct val="0"/>
            </a:spcBef>
            <a:spcAft>
              <a:spcPct val="15000"/>
            </a:spcAft>
            <a:buChar char="•"/>
          </a:pPr>
          <a:r>
            <a:rPr lang="en-US" sz="2000" kern="1200" dirty="0">
              <a:latin typeface="Arial Rounded MT Bold" panose="020F0704030504030204" pitchFamily="34" charset="0"/>
            </a:rPr>
            <a:t>On the Agenda:</a:t>
          </a:r>
        </a:p>
        <a:p>
          <a:pPr marL="457200" lvl="2" indent="-228600" algn="l" defTabSz="889000">
            <a:lnSpc>
              <a:spcPct val="90000"/>
            </a:lnSpc>
            <a:spcBef>
              <a:spcPct val="0"/>
            </a:spcBef>
            <a:spcAft>
              <a:spcPct val="15000"/>
            </a:spcAft>
            <a:buFont typeface="Wingdings" panose="05000000000000000000" pitchFamily="2" charset="2"/>
            <a:buChar char="q"/>
          </a:pPr>
          <a:r>
            <a:rPr lang="en-US" sz="2000" kern="1200" dirty="0">
              <a:latin typeface="Arial Rounded MT Bold" panose="020F0704030504030204" pitchFamily="34" charset="0"/>
            </a:rPr>
            <a:t>ERCOT Updates</a:t>
          </a:r>
        </a:p>
        <a:p>
          <a:pPr marL="685800" lvl="3" indent="-228600" algn="l" defTabSz="889000">
            <a:lnSpc>
              <a:spcPct val="90000"/>
            </a:lnSpc>
            <a:spcBef>
              <a:spcPct val="0"/>
            </a:spcBef>
            <a:spcAft>
              <a:spcPct val="15000"/>
            </a:spcAft>
            <a:buFont typeface="Arial" panose="020B0604020202020204" pitchFamily="34" charset="0"/>
            <a:buChar char="•"/>
          </a:pPr>
          <a:r>
            <a:rPr lang="en-US" sz="2000" kern="1200" dirty="0">
              <a:latin typeface="Arial Rounded MT Bold" panose="020F0704030504030204" pitchFamily="34" charset="0"/>
            </a:rPr>
            <a:t>System Instances &amp; MT Performance</a:t>
          </a:r>
        </a:p>
        <a:p>
          <a:pPr marL="685800" lvl="3" indent="-228600" algn="l" defTabSz="889000">
            <a:lnSpc>
              <a:spcPct val="90000"/>
            </a:lnSpc>
            <a:spcBef>
              <a:spcPct val="0"/>
            </a:spcBef>
            <a:spcAft>
              <a:spcPct val="15000"/>
            </a:spcAft>
            <a:buFont typeface="Arial" panose="020B0604020202020204" pitchFamily="34" charset="0"/>
            <a:buChar char="•"/>
          </a:pPr>
          <a:r>
            <a:rPr lang="en-US" sz="2000" kern="1200" dirty="0">
              <a:latin typeface="Arial Rounded MT Bold" panose="020F0704030504030204" pitchFamily="34" charset="0"/>
            </a:rPr>
            <a:t>Listserv</a:t>
          </a:r>
        </a:p>
        <a:p>
          <a:pPr marL="685800" lvl="3" indent="-228600" algn="l" defTabSz="889000">
            <a:lnSpc>
              <a:spcPct val="90000"/>
            </a:lnSpc>
            <a:spcBef>
              <a:spcPct val="0"/>
            </a:spcBef>
            <a:spcAft>
              <a:spcPct val="15000"/>
            </a:spcAft>
            <a:buFont typeface="Arial" panose="020B0604020202020204" pitchFamily="34" charset="0"/>
            <a:buChar char="•"/>
          </a:pPr>
          <a:r>
            <a:rPr lang="en-US" sz="2000" kern="1200" dirty="0">
              <a:latin typeface="Arial Rounded MT Bold" panose="020F0704030504030204" pitchFamily="34" charset="0"/>
            </a:rPr>
            <a:t>MarkeTrak Upgrade Stabilization</a:t>
          </a:r>
        </a:p>
        <a:p>
          <a:pPr marL="457200" lvl="2" indent="-228600" algn="l" defTabSz="889000">
            <a:lnSpc>
              <a:spcPct val="90000"/>
            </a:lnSpc>
            <a:spcBef>
              <a:spcPct val="0"/>
            </a:spcBef>
            <a:spcAft>
              <a:spcPct val="15000"/>
            </a:spcAft>
            <a:buFont typeface="Wingdings" panose="05000000000000000000" pitchFamily="2" charset="2"/>
            <a:buChar char="q"/>
          </a:pPr>
          <a:r>
            <a:rPr lang="en-US" sz="2000" kern="1200" dirty="0">
              <a:latin typeface="Arial Rounded MT Bold" panose="020F0704030504030204" pitchFamily="34" charset="0"/>
            </a:rPr>
            <a:t>SCR815 Updates/Questions</a:t>
          </a:r>
        </a:p>
        <a:p>
          <a:pPr marL="457200" lvl="2" indent="-228600" algn="l" defTabSz="889000">
            <a:lnSpc>
              <a:spcPct val="90000"/>
            </a:lnSpc>
            <a:spcBef>
              <a:spcPct val="0"/>
            </a:spcBef>
            <a:spcAft>
              <a:spcPct val="15000"/>
            </a:spcAft>
            <a:buFont typeface="Wingdings" panose="05000000000000000000" pitchFamily="2" charset="2"/>
            <a:buChar char="q"/>
          </a:pPr>
          <a:r>
            <a:rPr lang="en-US" sz="2000" kern="1200" dirty="0">
              <a:latin typeface="Arial Rounded MT Bold" panose="020F0704030504030204" pitchFamily="34" charset="0"/>
            </a:rPr>
            <a:t>Retail Market Guide - IAG Valid/Invalid </a:t>
          </a:r>
          <a:r>
            <a:rPr lang="en-US" sz="2000" kern="1200" dirty="0" err="1">
              <a:latin typeface="Arial Rounded MT Bold" panose="020F0704030504030204" pitchFamily="34" charset="0"/>
            </a:rPr>
            <a:t>Unexecutable</a:t>
          </a:r>
          <a:r>
            <a:rPr lang="en-US" sz="2000" kern="1200" dirty="0">
              <a:latin typeface="Arial Rounded MT Bold" panose="020F0704030504030204" pitchFamily="34" charset="0"/>
            </a:rPr>
            <a:t> Reasons – Fraud/Current Occupant Process</a:t>
          </a:r>
        </a:p>
        <a:p>
          <a:pPr marL="228600" lvl="1" indent="-228600" algn="l" defTabSz="889000">
            <a:lnSpc>
              <a:spcPct val="90000"/>
            </a:lnSpc>
            <a:spcBef>
              <a:spcPct val="0"/>
            </a:spcBef>
            <a:spcAft>
              <a:spcPct val="15000"/>
            </a:spcAft>
            <a:buFont typeface="Wingdings" panose="05000000000000000000" pitchFamily="2" charset="2"/>
            <a:buChar char="q"/>
          </a:pPr>
          <a:endParaRPr lang="en-US" sz="2000" kern="1200" dirty="0">
            <a:latin typeface="Arial Rounded MT Bold" panose="020F0704030504030204" pitchFamily="34" charset="0"/>
          </a:endParaRPr>
        </a:p>
      </dsp:txBody>
      <dsp:txXfrm>
        <a:off x="0" y="628219"/>
        <a:ext cx="11329646" cy="3566642"/>
      </dsp:txXfrm>
    </dsp:sp>
    <dsp:sp modelId="{4AA5C7B7-5B64-4F71-AB37-E39564456FAC}">
      <dsp:nvSpPr>
        <dsp:cNvPr id="0" name=""/>
        <dsp:cNvSpPr/>
      </dsp:nvSpPr>
      <dsp:spPr>
        <a:xfrm>
          <a:off x="0" y="0"/>
          <a:ext cx="10801436" cy="732487"/>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Next Meeting</a:t>
          </a:r>
        </a:p>
      </dsp:txBody>
      <dsp:txXfrm>
        <a:off x="0" y="0"/>
        <a:ext cx="10801436" cy="732487"/>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7/28/2022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475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7/28/2022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93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7/28/2022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205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7/28/2022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161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7/28/2022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41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7/28/2022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6120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7/28/2022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996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7/28/2022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01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4E7D1B-D673-4CF6-8672-009D42ABD2A0}" type="datetimeFigureOut">
              <a:rPr lang="en-US" smtClean="0"/>
              <a:t>7/28/2022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259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16AA21-1863-4931-97CB-99D0A168701B}" type="datetimeFigureOut">
              <a:rPr lang="en-US" smtClean="0"/>
              <a:t>7/28/2022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127974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7/28/2022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643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664C608-40B1-4030-A28D-5B74BC98ADCE}" type="datetimeFigureOut">
              <a:rPr lang="en-US" smtClean="0"/>
              <a:t>7/28/2022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109659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EBA14DF-46DF-4C9F-A2D6-694FDD7C825E}"/>
              </a:ext>
            </a:extLst>
          </p:cNvPr>
          <p:cNvGrpSpPr/>
          <p:nvPr/>
        </p:nvGrpSpPr>
        <p:grpSpPr>
          <a:xfrm>
            <a:off x="669901" y="2917848"/>
            <a:ext cx="1360440" cy="1261913"/>
            <a:chOff x="10330781" y="3933704"/>
            <a:chExt cx="824899" cy="782815"/>
          </a:xfrm>
        </p:grpSpPr>
        <p:pic>
          <p:nvPicPr>
            <p:cNvPr id="5" name="Picture 4">
              <a:extLst>
                <a:ext uri="{FF2B5EF4-FFF2-40B4-BE49-F238E27FC236}">
                  <a16:creationId xmlns:a16="http://schemas.microsoft.com/office/drawing/2014/main" id="{74F32FD5-3AB1-42A0-A665-022830B6CEFA}"/>
                </a:ext>
              </a:extLst>
            </p:cNvPr>
            <p:cNvPicPr>
              <a:picLocks noChangeAspect="1"/>
            </p:cNvPicPr>
            <p:nvPr/>
          </p:nvPicPr>
          <p:blipFill>
            <a:blip r:embed="rId2"/>
            <a:stretch>
              <a:fillRect/>
            </a:stretch>
          </p:blipFill>
          <p:spPr>
            <a:xfrm>
              <a:off x="10330781" y="3933704"/>
              <a:ext cx="824899" cy="782815"/>
            </a:xfrm>
            <a:prstGeom prst="rect">
              <a:avLst/>
            </a:prstGeom>
            <a:solidFill>
              <a:schemeClr val="bg1">
                <a:lumMod val="95000"/>
              </a:schemeClr>
            </a:solidFill>
            <a:ln>
              <a:noFill/>
            </a:ln>
          </p:spPr>
        </p:pic>
        <p:sp>
          <p:nvSpPr>
            <p:cNvPr id="6" name="Star: 5 Points 5">
              <a:extLst>
                <a:ext uri="{FF2B5EF4-FFF2-40B4-BE49-F238E27FC236}">
                  <a16:creationId xmlns:a16="http://schemas.microsoft.com/office/drawing/2014/main" id="{CF9D75A8-DE69-4D14-845D-7CEBA92C0341}"/>
                </a:ext>
              </a:extLst>
            </p:cNvPr>
            <p:cNvSpPr/>
            <p:nvPr/>
          </p:nvSpPr>
          <p:spPr>
            <a:xfrm>
              <a:off x="10521696" y="3980359"/>
              <a:ext cx="608023" cy="642461"/>
            </a:xfrm>
            <a:prstGeom prst="star5">
              <a:avLst/>
            </a:prstGeom>
            <a:solidFill>
              <a:schemeClr val="bg1"/>
            </a:solidFill>
            <a:ln>
              <a:solidFill>
                <a:schemeClr val="accen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551B1756-3518-45E2-962E-8486736A324D}"/>
              </a:ext>
            </a:extLst>
          </p:cNvPr>
          <p:cNvSpPr>
            <a:spLocks noGrp="1"/>
          </p:cNvSpPr>
          <p:nvPr>
            <p:ph type="ctrTitle"/>
          </p:nvPr>
        </p:nvSpPr>
        <p:spPr/>
        <p:txBody>
          <a:bodyPr/>
          <a:lstStyle/>
          <a:p>
            <a:r>
              <a:rPr lang="en-US" dirty="0">
                <a:latin typeface="Arial Rounded MT Bold" panose="020F0704030504030204" pitchFamily="34" charset="0"/>
              </a:rPr>
              <a:t>TDTMS Update</a:t>
            </a:r>
          </a:p>
        </p:txBody>
      </p:sp>
      <p:sp>
        <p:nvSpPr>
          <p:cNvPr id="3" name="Subtitle 2">
            <a:extLst>
              <a:ext uri="{FF2B5EF4-FFF2-40B4-BE49-F238E27FC236}">
                <a16:creationId xmlns:a16="http://schemas.microsoft.com/office/drawing/2014/main" id="{94E146BA-B599-4F02-AA3D-D15519B78F07}"/>
              </a:ext>
            </a:extLst>
          </p:cNvPr>
          <p:cNvSpPr>
            <a:spLocks noGrp="1"/>
          </p:cNvSpPr>
          <p:nvPr>
            <p:ph type="subTitle" idx="1"/>
          </p:nvPr>
        </p:nvSpPr>
        <p:spPr/>
        <p:txBody>
          <a:bodyPr>
            <a:normAutofit/>
          </a:bodyPr>
          <a:lstStyle/>
          <a:p>
            <a:r>
              <a:rPr lang="en-US" sz="2800" dirty="0">
                <a:blipFill dpi="0" rotWithShape="1">
                  <a:blip r:embed="rId3"/>
                  <a:srcRect/>
                  <a:tile tx="6350" ty="-127000" sx="65000" sy="64000" flip="none" algn="tl"/>
                </a:blipFill>
                <a:latin typeface="Arial Rounded MT Bold" panose="020F0704030504030204" pitchFamily="34" charset="0"/>
                <a:ea typeface="+mj-ea"/>
                <a:cs typeface="+mj-cs"/>
              </a:rPr>
              <a:t>RMS</a:t>
            </a:r>
          </a:p>
          <a:p>
            <a:r>
              <a:rPr lang="en-US" sz="2800" dirty="0">
                <a:blipFill dpi="0" rotWithShape="1">
                  <a:blip r:embed="rId3"/>
                  <a:srcRect/>
                  <a:tile tx="6350" ty="-127000" sx="65000" sy="64000" flip="none" algn="tl"/>
                </a:blipFill>
                <a:latin typeface="Arial Rounded MT Bold" panose="020F0704030504030204" pitchFamily="34" charset="0"/>
                <a:ea typeface="+mj-ea"/>
                <a:cs typeface="+mj-cs"/>
              </a:rPr>
              <a:t>August 2nd, 2022</a:t>
            </a:r>
          </a:p>
        </p:txBody>
      </p:sp>
    </p:spTree>
    <p:extLst>
      <p:ext uri="{BB962C8B-B14F-4D97-AF65-F5344CB8AC3E}">
        <p14:creationId xmlns:p14="http://schemas.microsoft.com/office/powerpoint/2010/main" val="17740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15216934"/>
              </p:ext>
            </p:extLst>
          </p:nvPr>
        </p:nvGraphicFramePr>
        <p:xfrm>
          <a:off x="478555" y="1020545"/>
          <a:ext cx="11329647" cy="52208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085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527424041"/>
              </p:ext>
            </p:extLst>
          </p:nvPr>
        </p:nvGraphicFramePr>
        <p:xfrm>
          <a:off x="478555" y="1020544"/>
          <a:ext cx="11329647" cy="51789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38199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239473132"/>
              </p:ext>
            </p:extLst>
          </p:nvPr>
        </p:nvGraphicFramePr>
        <p:xfrm>
          <a:off x="478555" y="941514"/>
          <a:ext cx="11329647" cy="52497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95536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877122204"/>
              </p:ext>
            </p:extLst>
          </p:nvPr>
        </p:nvGraphicFramePr>
        <p:xfrm>
          <a:off x="478555" y="941514"/>
          <a:ext cx="11329647" cy="476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62688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6" name="Content Placeholder 5">
            <a:extLst>
              <a:ext uri="{FF2B5EF4-FFF2-40B4-BE49-F238E27FC236}">
                <a16:creationId xmlns:a16="http://schemas.microsoft.com/office/drawing/2014/main" id="{CCF579CB-2974-4D90-91E7-1E4EA6903F35}"/>
              </a:ext>
            </a:extLst>
          </p:cNvPr>
          <p:cNvGraphicFramePr>
            <a:graphicFrameLocks noGrp="1"/>
          </p:cNvGraphicFramePr>
          <p:nvPr>
            <p:ph idx="1"/>
            <p:extLst>
              <p:ext uri="{D42A27DB-BD31-4B8C-83A1-F6EECF244321}">
                <p14:modId xmlns:p14="http://schemas.microsoft.com/office/powerpoint/2010/main" val="1127593491"/>
              </p:ext>
            </p:extLst>
          </p:nvPr>
        </p:nvGraphicFramePr>
        <p:xfrm>
          <a:off x="478555" y="1544595"/>
          <a:ext cx="11329646" cy="42383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762047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3170</TotalTime>
  <Words>593</Words>
  <Application>Microsoft Office PowerPoint</Application>
  <PresentationFormat>Widescreen</PresentationFormat>
  <Paragraphs>45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Rounded MT Bold</vt:lpstr>
      <vt:lpstr>Calibri</vt:lpstr>
      <vt:lpstr>Calibri Light</vt:lpstr>
      <vt:lpstr>Wingdings</vt:lpstr>
      <vt:lpstr>Retrospect</vt:lpstr>
      <vt:lpstr>TDTMS Update</vt:lpstr>
      <vt:lpstr>TDTMS</vt:lpstr>
      <vt:lpstr>TDTMS</vt:lpstr>
      <vt:lpstr>TDTMS</vt:lpstr>
      <vt:lpstr>TDTMS</vt:lpstr>
      <vt:lpstr>TDTMS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TDTMS Upate</dc:title>
  <dc:creator>Patrick, Kyle</dc:creator>
  <cp:lastModifiedBy>Wiegand, Sheri</cp:lastModifiedBy>
  <cp:revision>84</cp:revision>
  <dcterms:created xsi:type="dcterms:W3CDTF">2019-02-27T15:25:50Z</dcterms:created>
  <dcterms:modified xsi:type="dcterms:W3CDTF">2022-07-29T13:15:44Z</dcterms:modified>
</cp:coreProperties>
</file>