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78" r:id="rId6"/>
    <p:sldId id="279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58018933-E1BA-40E9-BD8C-0438C8E40196}"/>
    <pc:docChg chg="custSel addSld delSld modSld">
      <pc:chgData name="Katie Rich" userId="5e9684b8-063c-4aeb-98ff-468c96de35a9" providerId="ADAL" clId="{58018933-E1BA-40E9-BD8C-0438C8E40196}" dt="2022-07-28T16:32:06.750" v="1192" actId="20577"/>
      <pc:docMkLst>
        <pc:docMk/>
      </pc:docMkLst>
      <pc:sldChg chg="modSp mod">
        <pc:chgData name="Katie Rich" userId="5e9684b8-063c-4aeb-98ff-468c96de35a9" providerId="ADAL" clId="{58018933-E1BA-40E9-BD8C-0438C8E40196}" dt="2022-07-26T19:49:04.758" v="9" actId="20577"/>
        <pc:sldMkLst>
          <pc:docMk/>
          <pc:sldMk cId="161441392" sldId="256"/>
        </pc:sldMkLst>
        <pc:spChg chg="mod">
          <ac:chgData name="Katie Rich" userId="5e9684b8-063c-4aeb-98ff-468c96de35a9" providerId="ADAL" clId="{58018933-E1BA-40E9-BD8C-0438C8E40196}" dt="2022-07-26T19:49:04.758" v="9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58018933-E1BA-40E9-BD8C-0438C8E40196}" dt="2022-07-28T16:32:06.750" v="1192" actId="20577"/>
        <pc:sldMkLst>
          <pc:docMk/>
          <pc:sldMk cId="2973100125" sldId="274"/>
        </pc:sldMkLst>
        <pc:spChg chg="mod">
          <ac:chgData name="Katie Rich" userId="5e9684b8-063c-4aeb-98ff-468c96de35a9" providerId="ADAL" clId="{58018933-E1BA-40E9-BD8C-0438C8E40196}" dt="2022-07-28T16:32:06.750" v="1192" actId="20577"/>
          <ac:spMkLst>
            <pc:docMk/>
            <pc:sldMk cId="2973100125" sldId="274"/>
            <ac:spMk id="2" creationId="{16F4F925-7594-4981-8B3A-172414960D84}"/>
          </ac:spMkLst>
        </pc:spChg>
      </pc:sldChg>
      <pc:sldChg chg="del">
        <pc:chgData name="Katie Rich" userId="5e9684b8-063c-4aeb-98ff-468c96de35a9" providerId="ADAL" clId="{58018933-E1BA-40E9-BD8C-0438C8E40196}" dt="2022-07-26T19:48:17.119" v="0" actId="47"/>
        <pc:sldMkLst>
          <pc:docMk/>
          <pc:sldMk cId="368992712" sldId="276"/>
        </pc:sldMkLst>
      </pc:sldChg>
      <pc:sldChg chg="del">
        <pc:chgData name="Katie Rich" userId="5e9684b8-063c-4aeb-98ff-468c96de35a9" providerId="ADAL" clId="{58018933-E1BA-40E9-BD8C-0438C8E40196}" dt="2022-07-26T19:48:19.968" v="1" actId="47"/>
        <pc:sldMkLst>
          <pc:docMk/>
          <pc:sldMk cId="1403684294" sldId="277"/>
        </pc:sldMkLst>
      </pc:sldChg>
      <pc:sldChg chg="modSp mod">
        <pc:chgData name="Katie Rich" userId="5e9684b8-063c-4aeb-98ff-468c96de35a9" providerId="ADAL" clId="{58018933-E1BA-40E9-BD8C-0438C8E40196}" dt="2022-07-28T16:24:19.207" v="666" actId="20577"/>
        <pc:sldMkLst>
          <pc:docMk/>
          <pc:sldMk cId="3242627374" sldId="278"/>
        </pc:sldMkLst>
        <pc:spChg chg="mod">
          <ac:chgData name="Katie Rich" userId="5e9684b8-063c-4aeb-98ff-468c96de35a9" providerId="ADAL" clId="{58018933-E1BA-40E9-BD8C-0438C8E40196}" dt="2022-07-28T16:24:19.207" v="666" actId="20577"/>
          <ac:spMkLst>
            <pc:docMk/>
            <pc:sldMk cId="3242627374" sldId="278"/>
            <ac:spMk id="3" creationId="{332B54E6-D76D-4FE7-AA45-B019A6D65A61}"/>
          </ac:spMkLst>
        </pc:spChg>
      </pc:sldChg>
      <pc:sldChg chg="modSp new mod">
        <pc:chgData name="Katie Rich" userId="5e9684b8-063c-4aeb-98ff-468c96de35a9" providerId="ADAL" clId="{58018933-E1BA-40E9-BD8C-0438C8E40196}" dt="2022-07-28T16:31:42.911" v="1184" actId="20577"/>
        <pc:sldMkLst>
          <pc:docMk/>
          <pc:sldMk cId="2951007881" sldId="279"/>
        </pc:sldMkLst>
        <pc:spChg chg="mod">
          <ac:chgData name="Katie Rich" userId="5e9684b8-063c-4aeb-98ff-468c96de35a9" providerId="ADAL" clId="{58018933-E1BA-40E9-BD8C-0438C8E40196}" dt="2022-07-28T16:26:33.527" v="696" actId="20577"/>
          <ac:spMkLst>
            <pc:docMk/>
            <pc:sldMk cId="2951007881" sldId="279"/>
            <ac:spMk id="2" creationId="{C0DA2CFE-7248-CB23-ED65-17D1B62F68B1}"/>
          </ac:spMkLst>
        </pc:spChg>
        <pc:spChg chg="mod">
          <ac:chgData name="Katie Rich" userId="5e9684b8-063c-4aeb-98ff-468c96de35a9" providerId="ADAL" clId="{58018933-E1BA-40E9-BD8C-0438C8E40196}" dt="2022-07-28T16:31:42.911" v="1184" actId="20577"/>
          <ac:spMkLst>
            <pc:docMk/>
            <pc:sldMk cId="2951007881" sldId="279"/>
            <ac:spMk id="3" creationId="{62E4BCC3-D9CB-6DB7-6115-1AEA1793F1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August 3, 2022</a:t>
            </a:r>
          </a:p>
          <a:p>
            <a:endParaRPr lang="en-US" dirty="0"/>
          </a:p>
          <a:p>
            <a:r>
              <a:rPr lang="en-US" dirty="0"/>
              <a:t>Katie Rich, Chair</a:t>
            </a:r>
          </a:p>
          <a:p>
            <a:r>
              <a:rPr lang="en-US" dirty="0"/>
              <a:t>Andy Nguyen,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DD11-1D8B-422E-B34A-86CA0E85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Reliability Deployment Price Adder (RDPA)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B54E6-D76D-4FE7-AA45-B019A6D65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CMWG has continued its discussions on a Local RDPA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presented on the impact to Revenue Neutrality Allocation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Observations included: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They were two main differences in the pricing run versus the dispatch run: the removal of </a:t>
            </a:r>
            <a:r>
              <a:rPr lang="en-US" dirty="0" err="1"/>
              <a:t>RUCed</a:t>
            </a:r>
            <a:r>
              <a:rPr lang="en-US" dirty="0"/>
              <a:t> resources which increases the LMP and the ramp rate relaxation to 60 minutes which decreases LMPs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 calculated indifference payments are generally lower than today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There isn’t one fuel type that receives the majority of indifference payments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Next Steps: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 will look at a shorter ramp rate relaxation timeline</a:t>
            </a:r>
          </a:p>
        </p:txBody>
      </p:sp>
    </p:spTree>
    <p:extLst>
      <p:ext uri="{BB962C8B-B14F-4D97-AF65-F5344CB8AC3E}">
        <p14:creationId xmlns:p14="http://schemas.microsoft.com/office/powerpoint/2010/main" val="324262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A2CFE-7248-CB23-ED65-17D1B62F6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Zones for Aggregation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4BCC3-D9CB-6DB7-6115-1AEA1793F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As a result of discussions on OBDRR 041, CMWG has been looking at the potential of developing smaller load zones for aggregation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proposal includes creating a study to evaluate: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Dividing existing zones into several new zones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Clustering the new zones based on price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Showing the results, including a correlation of the pricing for the new zones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Next steps include a review of clustering around the top 20 transmission constraints</a:t>
            </a:r>
          </a:p>
        </p:txBody>
      </p:sp>
    </p:spTree>
    <p:extLst>
      <p:ext uri="{BB962C8B-B14F-4D97-AF65-F5344CB8AC3E}">
        <p14:creationId xmlns:p14="http://schemas.microsoft.com/office/powerpoint/2010/main" val="295100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  <a:r>
              <a:rPr lang="en-US"/>
              <a:t>: August 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22209</TotalTime>
  <Words>206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Retrospect</vt:lpstr>
      <vt:lpstr>Congestion Management Working Group</vt:lpstr>
      <vt:lpstr>Local Reliability Deployment Price Adder (RDPA)</vt:lpstr>
      <vt:lpstr>Load Zones for Aggregation </vt:lpstr>
      <vt:lpstr>Next Meeting: August 8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Katie Rich</cp:lastModifiedBy>
  <cp:revision>33</cp:revision>
  <dcterms:created xsi:type="dcterms:W3CDTF">2019-09-10T19:44:15Z</dcterms:created>
  <dcterms:modified xsi:type="dcterms:W3CDTF">2022-07-28T16:32:07Z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