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686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744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68689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426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9500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475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112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564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553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008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872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033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082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568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076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275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5CE01-EDA9-4590-9F84-D3EAEF83005D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C7A7096-BA54-442F-81AD-F29369CDA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79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7006C-5D56-4092-AF9B-E3FD19C988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Market Coordination Team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7D822-807D-47FC-9708-03D87214A0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RMS: August 2, 2022</a:t>
            </a:r>
          </a:p>
        </p:txBody>
      </p:sp>
    </p:spTree>
    <p:extLst>
      <p:ext uri="{BB962C8B-B14F-4D97-AF65-F5344CB8AC3E}">
        <p14:creationId xmlns:p14="http://schemas.microsoft.com/office/powerpoint/2010/main" val="990848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76D90-B3E8-416B-8D64-743A789A7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July</a:t>
            </a:r>
            <a:r>
              <a:rPr lang="en-US" dirty="0"/>
              <a:t>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F80E6-BA41-4D74-9334-13F894EC2B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Finished reviewing first draft of the requirements</a:t>
            </a:r>
          </a:p>
          <a:p>
            <a:pPr lvl="1"/>
            <a:r>
              <a:rPr lang="en-US" sz="2000" dirty="0"/>
              <a:t>Inadvertent Gain/Loss changes</a:t>
            </a:r>
          </a:p>
          <a:p>
            <a:pPr lvl="1"/>
            <a:r>
              <a:rPr lang="en-US" sz="2000" dirty="0"/>
              <a:t>New Reject Codes and Reject Reasons</a:t>
            </a:r>
          </a:p>
          <a:p>
            <a:pPr lvl="1"/>
            <a:r>
              <a:rPr lang="en-US" sz="2000" dirty="0"/>
              <a:t>Sync MIS API and GUI</a:t>
            </a:r>
          </a:p>
          <a:p>
            <a:pPr lvl="1"/>
            <a:r>
              <a:rPr lang="en-US" sz="2000" dirty="0"/>
              <a:t>Other Texas SET Change Controls</a:t>
            </a:r>
          </a:p>
          <a:p>
            <a:r>
              <a:rPr lang="en-US" sz="2800" dirty="0"/>
              <a:t>Reviewed MCT Issues Log</a:t>
            </a:r>
          </a:p>
        </p:txBody>
      </p:sp>
    </p:spTree>
    <p:extLst>
      <p:ext uri="{BB962C8B-B14F-4D97-AF65-F5344CB8AC3E}">
        <p14:creationId xmlns:p14="http://schemas.microsoft.com/office/powerpoint/2010/main" val="1709773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0FE29-D39A-4634-97FA-819326848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Future</a:t>
            </a:r>
            <a:r>
              <a:rPr lang="en-US" dirty="0"/>
              <a:t>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C224E-6851-4993-99F5-3F5B2A11A3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August 25</a:t>
            </a:r>
            <a:r>
              <a:rPr lang="en-US" sz="2800" baseline="30000" dirty="0"/>
              <a:t>th</a:t>
            </a:r>
            <a:endParaRPr lang="en-US" sz="2800" dirty="0"/>
          </a:p>
          <a:p>
            <a:r>
              <a:rPr lang="en-US" sz="2800" dirty="0"/>
              <a:t>September 21</a:t>
            </a:r>
            <a:r>
              <a:rPr lang="en-US" sz="2800" baseline="30000" dirty="0"/>
              <a:t>st</a:t>
            </a:r>
            <a:endParaRPr lang="en-US" sz="2800" dirty="0"/>
          </a:p>
          <a:p>
            <a:r>
              <a:rPr lang="en-US" sz="2800" dirty="0"/>
              <a:t>October 19</a:t>
            </a:r>
            <a:r>
              <a:rPr lang="en-US" sz="2800" baseline="30000" dirty="0"/>
              <a:t>th</a:t>
            </a:r>
            <a:r>
              <a:rPr lang="en-US" sz="2800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Note: all meetings are held in conjunction with TX SET Meetings</a:t>
            </a:r>
          </a:p>
        </p:txBody>
      </p:sp>
    </p:spTree>
    <p:extLst>
      <p:ext uri="{BB962C8B-B14F-4D97-AF65-F5344CB8AC3E}">
        <p14:creationId xmlns:p14="http://schemas.microsoft.com/office/powerpoint/2010/main" val="280192437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220</TotalTime>
  <Words>64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Wisp</vt:lpstr>
      <vt:lpstr>Market Coordination Team Update</vt:lpstr>
      <vt:lpstr>July Meeting</vt:lpstr>
      <vt:lpstr>Future Meetings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Coordination Team Update</dc:title>
  <dc:creator>Thurman, Kathryn</dc:creator>
  <cp:lastModifiedBy>Thurman, Kathryn</cp:lastModifiedBy>
  <cp:revision>1</cp:revision>
  <dcterms:created xsi:type="dcterms:W3CDTF">2022-07-28T16:49:29Z</dcterms:created>
  <dcterms:modified xsi:type="dcterms:W3CDTF">2022-07-28T20:30:17Z</dcterms:modified>
</cp:coreProperties>
</file>