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08/02/2022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8 DUNS+4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completed testing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completed testing for Service Provider Change to unestablished Service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is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is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6029</TotalTime>
  <Words>101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0622 Details</vt:lpstr>
      <vt:lpstr>Flight 1022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205</cp:revision>
  <cp:lastPrinted>2016-01-21T20:53:15Z</cp:lastPrinted>
  <dcterms:created xsi:type="dcterms:W3CDTF">2016-01-21T15:20:31Z</dcterms:created>
  <dcterms:modified xsi:type="dcterms:W3CDTF">2022-07-28T15:13:40Z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