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9" r:id="rId7"/>
    <p:sldId id="266" r:id="rId8"/>
    <p:sldId id="27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77" autoAdjust="0"/>
  </p:normalViewPr>
  <p:slideViewPr>
    <p:cSldViewPr showGuides="1">
      <p:cViewPr varScale="1">
        <p:scale>
          <a:sx n="85" d="100"/>
          <a:sy n="85" d="100"/>
        </p:scale>
        <p:origin x="1568" y="8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vs.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887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726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NOIE data is submitted through surveys. Competitive</a:t>
            </a:r>
            <a:r>
              <a:rPr lang="en-US" baseline="0" dirty="0"/>
              <a:t> TDSP data is submitted through load profile codes.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2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Wind capacity drop due to unit retirements. Other non-renewable capacity drop due to data correction for competitive DG.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2022 Q2 Update</a:t>
            </a:r>
          </a:p>
          <a:p>
            <a:endParaRPr lang="en-US" dirty="0"/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8/3/2022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Q2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A4E713-3759-4B31-A02E-260E98A40C5E}"/>
              </a:ext>
            </a:extLst>
          </p:cNvPr>
          <p:cNvSpPr txBox="1"/>
          <p:nvPr/>
        </p:nvSpPr>
        <p:spPr>
          <a:xfrm>
            <a:off x="4191000" y="6138722"/>
            <a:ext cx="4798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73D7B-1E9B-4683-B07F-B2865D255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772" y="1523999"/>
            <a:ext cx="8610427" cy="377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7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</a:t>
            </a:r>
            <a:r>
              <a:rPr lang="en-US" dirty="0"/>
              <a:t>Q1 → Q2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925791-0C9F-494B-B239-ADB6057CD8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772" y="1524000"/>
            <a:ext cx="868645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2022-Q2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D95F43B-0E81-45B6-AE2D-106C8DCCC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736395"/>
            <a:ext cx="7086601" cy="51566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05200" y="3209059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2407</TotalTime>
  <Words>154</Words>
  <Application>Microsoft Office PowerPoint</Application>
  <PresentationFormat>On-screen Show (4:3)</PresentationFormat>
  <Paragraphs>26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2022 Q2 Unregistered Distributed Generation Report</vt:lpstr>
      <vt:lpstr>2022 Q1 → Q2 Change </vt:lpstr>
      <vt:lpstr>Unregistered DG Growth: 2016-Q2* to 2022-Q2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Khodabakhsh, Fred</cp:lastModifiedBy>
  <cp:revision>142</cp:revision>
  <cp:lastPrinted>2016-01-21T20:53:15Z</cp:lastPrinted>
  <dcterms:created xsi:type="dcterms:W3CDTF">2016-01-21T15:20:31Z</dcterms:created>
  <dcterms:modified xsi:type="dcterms:W3CDTF">2022-07-25T16:02:21Z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