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25"/>
  </p:notesMasterIdLst>
  <p:handoutMasterIdLst>
    <p:handoutMasterId r:id="rId26"/>
  </p:handoutMasterIdLst>
  <p:sldIdLst>
    <p:sldId id="270" r:id="rId4"/>
    <p:sldId id="571" r:id="rId5"/>
    <p:sldId id="372" r:id="rId6"/>
    <p:sldId id="381" r:id="rId7"/>
    <p:sldId id="590" r:id="rId8"/>
    <p:sldId id="614" r:id="rId9"/>
    <p:sldId id="615" r:id="rId10"/>
    <p:sldId id="613" r:id="rId11"/>
    <p:sldId id="378" r:id="rId12"/>
    <p:sldId id="379" r:id="rId13"/>
    <p:sldId id="616" r:id="rId14"/>
    <p:sldId id="572" r:id="rId15"/>
    <p:sldId id="582" r:id="rId16"/>
    <p:sldId id="583" r:id="rId17"/>
    <p:sldId id="573" r:id="rId18"/>
    <p:sldId id="584" r:id="rId19"/>
    <p:sldId id="585" r:id="rId20"/>
    <p:sldId id="586" r:id="rId21"/>
    <p:sldId id="587" r:id="rId22"/>
    <p:sldId id="588" r:id="rId23"/>
    <p:sldId id="58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06B2D0-257F-45EC-9081-93AF10AC1DCC}" v="37" dt="2022-07-26T08:34:19.9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71907" autoAdjust="0"/>
  </p:normalViewPr>
  <p:slideViewPr>
    <p:cSldViewPr snapToGrid="0">
      <p:cViewPr varScale="1">
        <p:scale>
          <a:sx n="82" d="100"/>
          <a:sy n="82" d="100"/>
        </p:scale>
        <p:origin x="720" y="44"/>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3B06B2D0-257F-45EC-9081-93AF10AC1DCC}"/>
    <pc:docChg chg="undo custSel addSld delSld modSld sldOrd">
      <pc:chgData name="Mago, Nitika" userId="eb4dfd7f-5a13-4bd1-acb0-2d627733e6c8" providerId="ADAL" clId="{3B06B2D0-257F-45EC-9081-93AF10AC1DCC}" dt="2022-07-26T09:07:13.077" v="4475" actId="47"/>
      <pc:docMkLst>
        <pc:docMk/>
      </pc:docMkLst>
      <pc:sldChg chg="modSp add del mod">
        <pc:chgData name="Mago, Nitika" userId="eb4dfd7f-5a13-4bd1-acb0-2d627733e6c8" providerId="ADAL" clId="{3B06B2D0-257F-45EC-9081-93AF10AC1DCC}" dt="2022-07-26T09:05:24.107" v="4363" actId="2696"/>
        <pc:sldMkLst>
          <pc:docMk/>
          <pc:sldMk cId="2188054726" sldId="270"/>
        </pc:sldMkLst>
        <pc:spChg chg="mod">
          <ac:chgData name="Mago, Nitika" userId="eb4dfd7f-5a13-4bd1-acb0-2d627733e6c8" providerId="ADAL" clId="{3B06B2D0-257F-45EC-9081-93AF10AC1DCC}" dt="2022-07-25T21:50:13.407" v="16" actId="20577"/>
          <ac:spMkLst>
            <pc:docMk/>
            <pc:sldMk cId="2188054726" sldId="270"/>
            <ac:spMk id="3" creationId="{00000000-0000-0000-0000-000000000000}"/>
          </ac:spMkLst>
        </pc:spChg>
        <pc:spChg chg="mod">
          <ac:chgData name="Mago, Nitika" userId="eb4dfd7f-5a13-4bd1-acb0-2d627733e6c8" providerId="ADAL" clId="{3B06B2D0-257F-45EC-9081-93AF10AC1DCC}" dt="2022-07-26T09:04:09.718" v="4360" actId="403"/>
          <ac:spMkLst>
            <pc:docMk/>
            <pc:sldMk cId="2188054726" sldId="270"/>
            <ac:spMk id="5" creationId="{00000000-0000-0000-0000-000000000000}"/>
          </ac:spMkLst>
        </pc:spChg>
      </pc:sldChg>
      <pc:sldChg chg="modSp add del mod chgLayout">
        <pc:chgData name="Mago, Nitika" userId="eb4dfd7f-5a13-4bd1-acb0-2d627733e6c8" providerId="ADAL" clId="{3B06B2D0-257F-45EC-9081-93AF10AC1DCC}" dt="2022-07-25T22:24:37.475" v="501" actId="2696"/>
        <pc:sldMkLst>
          <pc:docMk/>
          <pc:sldMk cId="1185064324" sldId="372"/>
        </pc:sldMkLst>
        <pc:spChg chg="mod ord">
          <ac:chgData name="Mago, Nitika" userId="eb4dfd7f-5a13-4bd1-acb0-2d627733e6c8" providerId="ADAL" clId="{3B06B2D0-257F-45EC-9081-93AF10AC1DCC}" dt="2022-07-25T22:18:29.353" v="299" actId="700"/>
          <ac:spMkLst>
            <pc:docMk/>
            <pc:sldMk cId="1185064324" sldId="372"/>
            <ac:spMk id="2" creationId="{7791FD00-BCFD-4424-A7A9-B4E97AEEB7DF}"/>
          </ac:spMkLst>
        </pc:spChg>
        <pc:spChg chg="mod ord">
          <ac:chgData name="Mago, Nitika" userId="eb4dfd7f-5a13-4bd1-acb0-2d627733e6c8" providerId="ADAL" clId="{3B06B2D0-257F-45EC-9081-93AF10AC1DCC}" dt="2022-07-25T22:22:05.519" v="435" actId="1076"/>
          <ac:spMkLst>
            <pc:docMk/>
            <pc:sldMk cId="1185064324" sldId="372"/>
            <ac:spMk id="3" creationId="{B66B8F56-8FD9-48CE-8D23-D59F4E16F370}"/>
          </ac:spMkLst>
        </pc:spChg>
        <pc:spChg chg="mod ord">
          <ac:chgData name="Mago, Nitika" userId="eb4dfd7f-5a13-4bd1-acb0-2d627733e6c8" providerId="ADAL" clId="{3B06B2D0-257F-45EC-9081-93AF10AC1DCC}" dt="2022-07-25T22:18:29.353" v="299" actId="700"/>
          <ac:spMkLst>
            <pc:docMk/>
            <pc:sldMk cId="1185064324" sldId="372"/>
            <ac:spMk id="4" creationId="{1E85F3EB-5E28-4524-B49B-3D2FC3638D9B}"/>
          </ac:spMkLst>
        </pc:spChg>
        <pc:spChg chg="mod">
          <ac:chgData name="Mago, Nitika" userId="eb4dfd7f-5a13-4bd1-acb0-2d627733e6c8" providerId="ADAL" clId="{3B06B2D0-257F-45EC-9081-93AF10AC1DCC}" dt="2022-07-25T22:22:11.423" v="436" actId="1076"/>
          <ac:spMkLst>
            <pc:docMk/>
            <pc:sldMk cId="1185064324" sldId="372"/>
            <ac:spMk id="5" creationId="{806C57A6-070B-48D4-BFEF-18EA236DD2CC}"/>
          </ac:spMkLst>
        </pc:spChg>
        <pc:spChg chg="mod">
          <ac:chgData name="Mago, Nitika" userId="eb4dfd7f-5a13-4bd1-acb0-2d627733e6c8" providerId="ADAL" clId="{3B06B2D0-257F-45EC-9081-93AF10AC1DCC}" dt="2022-07-25T22:22:11.423" v="436" actId="1076"/>
          <ac:spMkLst>
            <pc:docMk/>
            <pc:sldMk cId="1185064324" sldId="372"/>
            <ac:spMk id="6" creationId="{ECA08575-3486-40C0-914E-AB56A2051CDB}"/>
          </ac:spMkLst>
        </pc:spChg>
        <pc:spChg chg="mod">
          <ac:chgData name="Mago, Nitika" userId="eb4dfd7f-5a13-4bd1-acb0-2d627733e6c8" providerId="ADAL" clId="{3B06B2D0-257F-45EC-9081-93AF10AC1DCC}" dt="2022-07-25T22:22:11.423" v="436" actId="1076"/>
          <ac:spMkLst>
            <pc:docMk/>
            <pc:sldMk cId="1185064324" sldId="372"/>
            <ac:spMk id="7" creationId="{E7C299B6-6BE8-4747-81A9-5D70EF997D82}"/>
          </ac:spMkLst>
        </pc:spChg>
        <pc:spChg chg="mod">
          <ac:chgData name="Mago, Nitika" userId="eb4dfd7f-5a13-4bd1-acb0-2d627733e6c8" providerId="ADAL" clId="{3B06B2D0-257F-45EC-9081-93AF10AC1DCC}" dt="2022-07-25T22:22:11.423" v="436" actId="1076"/>
          <ac:spMkLst>
            <pc:docMk/>
            <pc:sldMk cId="1185064324" sldId="372"/>
            <ac:spMk id="8" creationId="{DA43BC51-1D88-4A5C-9785-18F1DF191C1B}"/>
          </ac:spMkLst>
        </pc:spChg>
        <pc:spChg chg="mod">
          <ac:chgData name="Mago, Nitika" userId="eb4dfd7f-5a13-4bd1-acb0-2d627733e6c8" providerId="ADAL" clId="{3B06B2D0-257F-45EC-9081-93AF10AC1DCC}" dt="2022-07-25T22:22:11.423" v="436" actId="1076"/>
          <ac:spMkLst>
            <pc:docMk/>
            <pc:sldMk cId="1185064324" sldId="372"/>
            <ac:spMk id="11" creationId="{182E07D0-7606-454B-996F-9DA73EC3DEE2}"/>
          </ac:spMkLst>
        </pc:spChg>
        <pc:spChg chg="mod">
          <ac:chgData name="Mago, Nitika" userId="eb4dfd7f-5a13-4bd1-acb0-2d627733e6c8" providerId="ADAL" clId="{3B06B2D0-257F-45EC-9081-93AF10AC1DCC}" dt="2022-07-25T22:22:11.423" v="436" actId="1076"/>
          <ac:spMkLst>
            <pc:docMk/>
            <pc:sldMk cId="1185064324" sldId="372"/>
            <ac:spMk id="13" creationId="{513CB7DE-0E5A-417E-9EBC-65EBA1820F7A}"/>
          </ac:spMkLst>
        </pc:spChg>
        <pc:spChg chg="mod">
          <ac:chgData name="Mago, Nitika" userId="eb4dfd7f-5a13-4bd1-acb0-2d627733e6c8" providerId="ADAL" clId="{3B06B2D0-257F-45EC-9081-93AF10AC1DCC}" dt="2022-07-25T22:22:11.423" v="436" actId="1076"/>
          <ac:spMkLst>
            <pc:docMk/>
            <pc:sldMk cId="1185064324" sldId="372"/>
            <ac:spMk id="14" creationId="{78F266D2-3B99-4B3E-AD29-913D8F02D0BA}"/>
          </ac:spMkLst>
        </pc:spChg>
        <pc:spChg chg="mod">
          <ac:chgData name="Mago, Nitika" userId="eb4dfd7f-5a13-4bd1-acb0-2d627733e6c8" providerId="ADAL" clId="{3B06B2D0-257F-45EC-9081-93AF10AC1DCC}" dt="2022-07-25T22:22:11.423" v="436" actId="1076"/>
          <ac:spMkLst>
            <pc:docMk/>
            <pc:sldMk cId="1185064324" sldId="372"/>
            <ac:spMk id="15" creationId="{A9CDCF6F-F7A9-4A89-A94E-C9BA752E8734}"/>
          </ac:spMkLst>
        </pc:spChg>
      </pc:sldChg>
      <pc:sldChg chg="addSp delSp modSp add mod">
        <pc:chgData name="Mago, Nitika" userId="eb4dfd7f-5a13-4bd1-acb0-2d627733e6c8" providerId="ADAL" clId="{3B06B2D0-257F-45EC-9081-93AF10AC1DCC}" dt="2022-07-25T22:44:50.535" v="1491" actId="20577"/>
        <pc:sldMkLst>
          <pc:docMk/>
          <pc:sldMk cId="2557440399" sldId="372"/>
        </pc:sldMkLst>
        <pc:spChg chg="mod">
          <ac:chgData name="Mago, Nitika" userId="eb4dfd7f-5a13-4bd1-acb0-2d627733e6c8" providerId="ADAL" clId="{3B06B2D0-257F-45EC-9081-93AF10AC1DCC}" dt="2022-07-25T22:44:50.535" v="1491" actId="20577"/>
          <ac:spMkLst>
            <pc:docMk/>
            <pc:sldMk cId="2557440399" sldId="372"/>
            <ac:spMk id="2" creationId="{7791FD00-BCFD-4424-A7A9-B4E97AEEB7DF}"/>
          </ac:spMkLst>
        </pc:spChg>
        <pc:spChg chg="mod">
          <ac:chgData name="Mago, Nitika" userId="eb4dfd7f-5a13-4bd1-acb0-2d627733e6c8" providerId="ADAL" clId="{3B06B2D0-257F-45EC-9081-93AF10AC1DCC}" dt="2022-07-25T22:30:16.819" v="749" actId="20577"/>
          <ac:spMkLst>
            <pc:docMk/>
            <pc:sldMk cId="2557440399" sldId="372"/>
            <ac:spMk id="3" creationId="{B66B8F56-8FD9-48CE-8D23-D59F4E16F370}"/>
          </ac:spMkLst>
        </pc:spChg>
        <pc:spChg chg="del">
          <ac:chgData name="Mago, Nitika" userId="eb4dfd7f-5a13-4bd1-acb0-2d627733e6c8" providerId="ADAL" clId="{3B06B2D0-257F-45EC-9081-93AF10AC1DCC}" dt="2022-07-25T22:29:57.326" v="729" actId="21"/>
          <ac:spMkLst>
            <pc:docMk/>
            <pc:sldMk cId="2557440399" sldId="372"/>
            <ac:spMk id="5" creationId="{806C57A6-070B-48D4-BFEF-18EA236DD2CC}"/>
          </ac:spMkLst>
        </pc:spChg>
        <pc:spChg chg="del">
          <ac:chgData name="Mago, Nitika" userId="eb4dfd7f-5a13-4bd1-acb0-2d627733e6c8" providerId="ADAL" clId="{3B06B2D0-257F-45EC-9081-93AF10AC1DCC}" dt="2022-07-25T22:29:57.326" v="729" actId="21"/>
          <ac:spMkLst>
            <pc:docMk/>
            <pc:sldMk cId="2557440399" sldId="372"/>
            <ac:spMk id="6" creationId="{ECA08575-3486-40C0-914E-AB56A2051CDB}"/>
          </ac:spMkLst>
        </pc:spChg>
        <pc:spChg chg="del">
          <ac:chgData name="Mago, Nitika" userId="eb4dfd7f-5a13-4bd1-acb0-2d627733e6c8" providerId="ADAL" clId="{3B06B2D0-257F-45EC-9081-93AF10AC1DCC}" dt="2022-07-25T22:29:57.326" v="729" actId="21"/>
          <ac:spMkLst>
            <pc:docMk/>
            <pc:sldMk cId="2557440399" sldId="372"/>
            <ac:spMk id="7" creationId="{E7C299B6-6BE8-4747-81A9-5D70EF997D82}"/>
          </ac:spMkLst>
        </pc:spChg>
        <pc:spChg chg="del">
          <ac:chgData name="Mago, Nitika" userId="eb4dfd7f-5a13-4bd1-acb0-2d627733e6c8" providerId="ADAL" clId="{3B06B2D0-257F-45EC-9081-93AF10AC1DCC}" dt="2022-07-25T22:29:57.326" v="729" actId="21"/>
          <ac:spMkLst>
            <pc:docMk/>
            <pc:sldMk cId="2557440399" sldId="372"/>
            <ac:spMk id="8" creationId="{DA43BC51-1D88-4A5C-9785-18F1DF191C1B}"/>
          </ac:spMkLst>
        </pc:spChg>
        <pc:spChg chg="del">
          <ac:chgData name="Mago, Nitika" userId="eb4dfd7f-5a13-4bd1-acb0-2d627733e6c8" providerId="ADAL" clId="{3B06B2D0-257F-45EC-9081-93AF10AC1DCC}" dt="2022-07-25T22:29:57.326" v="729" actId="21"/>
          <ac:spMkLst>
            <pc:docMk/>
            <pc:sldMk cId="2557440399" sldId="372"/>
            <ac:spMk id="11" creationId="{182E07D0-7606-454B-996F-9DA73EC3DEE2}"/>
          </ac:spMkLst>
        </pc:spChg>
        <pc:spChg chg="del">
          <ac:chgData name="Mago, Nitika" userId="eb4dfd7f-5a13-4bd1-acb0-2d627733e6c8" providerId="ADAL" clId="{3B06B2D0-257F-45EC-9081-93AF10AC1DCC}" dt="2022-07-25T22:29:57.326" v="729" actId="21"/>
          <ac:spMkLst>
            <pc:docMk/>
            <pc:sldMk cId="2557440399" sldId="372"/>
            <ac:spMk id="13" creationId="{513CB7DE-0E5A-417E-9EBC-65EBA1820F7A}"/>
          </ac:spMkLst>
        </pc:spChg>
        <pc:spChg chg="del">
          <ac:chgData name="Mago, Nitika" userId="eb4dfd7f-5a13-4bd1-acb0-2d627733e6c8" providerId="ADAL" clId="{3B06B2D0-257F-45EC-9081-93AF10AC1DCC}" dt="2022-07-25T22:29:57.326" v="729" actId="21"/>
          <ac:spMkLst>
            <pc:docMk/>
            <pc:sldMk cId="2557440399" sldId="372"/>
            <ac:spMk id="14" creationId="{78F266D2-3B99-4B3E-AD29-913D8F02D0BA}"/>
          </ac:spMkLst>
        </pc:spChg>
        <pc:spChg chg="del">
          <ac:chgData name="Mago, Nitika" userId="eb4dfd7f-5a13-4bd1-acb0-2d627733e6c8" providerId="ADAL" clId="{3B06B2D0-257F-45EC-9081-93AF10AC1DCC}" dt="2022-07-25T22:29:57.326" v="729" actId="21"/>
          <ac:spMkLst>
            <pc:docMk/>
            <pc:sldMk cId="2557440399" sldId="372"/>
            <ac:spMk id="15" creationId="{A9CDCF6F-F7A9-4A89-A94E-C9BA752E8734}"/>
          </ac:spMkLst>
        </pc:spChg>
        <pc:spChg chg="add mod">
          <ac:chgData name="Mago, Nitika" userId="eb4dfd7f-5a13-4bd1-acb0-2d627733e6c8" providerId="ADAL" clId="{3B06B2D0-257F-45EC-9081-93AF10AC1DCC}" dt="2022-07-25T22:30:26.044" v="750" actId="1076"/>
          <ac:spMkLst>
            <pc:docMk/>
            <pc:sldMk cId="2557440399" sldId="372"/>
            <ac:spMk id="16" creationId="{4FB51823-AD19-4FFF-9CBD-BB348274660C}"/>
          </ac:spMkLst>
        </pc:spChg>
        <pc:spChg chg="add mod">
          <ac:chgData name="Mago, Nitika" userId="eb4dfd7f-5a13-4bd1-acb0-2d627733e6c8" providerId="ADAL" clId="{3B06B2D0-257F-45EC-9081-93AF10AC1DCC}" dt="2022-07-25T22:30:26.044" v="750" actId="1076"/>
          <ac:spMkLst>
            <pc:docMk/>
            <pc:sldMk cId="2557440399" sldId="372"/>
            <ac:spMk id="17" creationId="{7CC962D3-8F68-422D-999E-DB1CB0040949}"/>
          </ac:spMkLst>
        </pc:spChg>
        <pc:spChg chg="add mod">
          <ac:chgData name="Mago, Nitika" userId="eb4dfd7f-5a13-4bd1-acb0-2d627733e6c8" providerId="ADAL" clId="{3B06B2D0-257F-45EC-9081-93AF10AC1DCC}" dt="2022-07-25T22:30:26.044" v="750" actId="1076"/>
          <ac:spMkLst>
            <pc:docMk/>
            <pc:sldMk cId="2557440399" sldId="372"/>
            <ac:spMk id="18" creationId="{31308CCB-635C-4AD1-9EAF-EEFCFAA0C4BF}"/>
          </ac:spMkLst>
        </pc:spChg>
        <pc:spChg chg="add mod">
          <ac:chgData name="Mago, Nitika" userId="eb4dfd7f-5a13-4bd1-acb0-2d627733e6c8" providerId="ADAL" clId="{3B06B2D0-257F-45EC-9081-93AF10AC1DCC}" dt="2022-07-25T22:30:26.044" v="750" actId="1076"/>
          <ac:spMkLst>
            <pc:docMk/>
            <pc:sldMk cId="2557440399" sldId="372"/>
            <ac:spMk id="19" creationId="{6207A193-0003-4004-92BE-9A5045897AC2}"/>
          </ac:spMkLst>
        </pc:spChg>
        <pc:spChg chg="add mod">
          <ac:chgData name="Mago, Nitika" userId="eb4dfd7f-5a13-4bd1-acb0-2d627733e6c8" providerId="ADAL" clId="{3B06B2D0-257F-45EC-9081-93AF10AC1DCC}" dt="2022-07-25T22:30:26.044" v="750" actId="1076"/>
          <ac:spMkLst>
            <pc:docMk/>
            <pc:sldMk cId="2557440399" sldId="372"/>
            <ac:spMk id="20" creationId="{1408C266-FD49-4F04-8117-BE6FB42FB52D}"/>
          </ac:spMkLst>
        </pc:spChg>
        <pc:spChg chg="add mod">
          <ac:chgData name="Mago, Nitika" userId="eb4dfd7f-5a13-4bd1-acb0-2d627733e6c8" providerId="ADAL" clId="{3B06B2D0-257F-45EC-9081-93AF10AC1DCC}" dt="2022-07-25T22:30:26.044" v="750" actId="1076"/>
          <ac:spMkLst>
            <pc:docMk/>
            <pc:sldMk cId="2557440399" sldId="372"/>
            <ac:spMk id="21" creationId="{DADE5F87-CFF4-46DB-91FB-E4279FE316A7}"/>
          </ac:spMkLst>
        </pc:spChg>
        <pc:spChg chg="add mod">
          <ac:chgData name="Mago, Nitika" userId="eb4dfd7f-5a13-4bd1-acb0-2d627733e6c8" providerId="ADAL" clId="{3B06B2D0-257F-45EC-9081-93AF10AC1DCC}" dt="2022-07-25T22:30:26.044" v="750" actId="1076"/>
          <ac:spMkLst>
            <pc:docMk/>
            <pc:sldMk cId="2557440399" sldId="372"/>
            <ac:spMk id="22" creationId="{A36B14B2-3E25-4A16-8BE5-E2B48C98E147}"/>
          </ac:spMkLst>
        </pc:spChg>
        <pc:spChg chg="add mod">
          <ac:chgData name="Mago, Nitika" userId="eb4dfd7f-5a13-4bd1-acb0-2d627733e6c8" providerId="ADAL" clId="{3B06B2D0-257F-45EC-9081-93AF10AC1DCC}" dt="2022-07-25T22:30:26.044" v="750" actId="1076"/>
          <ac:spMkLst>
            <pc:docMk/>
            <pc:sldMk cId="2557440399" sldId="372"/>
            <ac:spMk id="23" creationId="{C9319115-0643-4AB3-9111-DFBC3243C732}"/>
          </ac:spMkLst>
        </pc:spChg>
      </pc:sldChg>
      <pc:sldChg chg="add del">
        <pc:chgData name="Mago, Nitika" userId="eb4dfd7f-5a13-4bd1-acb0-2d627733e6c8" providerId="ADAL" clId="{3B06B2D0-257F-45EC-9081-93AF10AC1DCC}" dt="2022-07-25T22:38:27.902" v="1100" actId="47"/>
        <pc:sldMkLst>
          <pc:docMk/>
          <pc:sldMk cId="3890621795" sldId="376"/>
        </pc:sldMkLst>
      </pc:sldChg>
      <pc:sldChg chg="add del">
        <pc:chgData name="Mago, Nitika" userId="eb4dfd7f-5a13-4bd1-acb0-2d627733e6c8" providerId="ADAL" clId="{3B06B2D0-257F-45EC-9081-93AF10AC1DCC}" dt="2022-07-25T22:24:37.475" v="501" actId="2696"/>
        <pc:sldMkLst>
          <pc:docMk/>
          <pc:sldMk cId="3993132472" sldId="376"/>
        </pc:sldMkLst>
      </pc:sldChg>
      <pc:sldChg chg="modSp add mod">
        <pc:chgData name="Mago, Nitika" userId="eb4dfd7f-5a13-4bd1-acb0-2d627733e6c8" providerId="ADAL" clId="{3B06B2D0-257F-45EC-9081-93AF10AC1DCC}" dt="2022-07-26T08:28:29.968" v="3472" actId="15"/>
        <pc:sldMkLst>
          <pc:docMk/>
          <pc:sldMk cId="2058191318" sldId="378"/>
        </pc:sldMkLst>
        <pc:spChg chg="mod">
          <ac:chgData name="Mago, Nitika" userId="eb4dfd7f-5a13-4bd1-acb0-2d627733e6c8" providerId="ADAL" clId="{3B06B2D0-257F-45EC-9081-93AF10AC1DCC}" dt="2022-07-26T08:27:37.024" v="3447" actId="20577"/>
          <ac:spMkLst>
            <pc:docMk/>
            <pc:sldMk cId="2058191318" sldId="378"/>
            <ac:spMk id="2" creationId="{7FC4790F-3D54-4D14-9BCC-93E74F1FB723}"/>
          </ac:spMkLst>
        </pc:spChg>
        <pc:spChg chg="mod">
          <ac:chgData name="Mago, Nitika" userId="eb4dfd7f-5a13-4bd1-acb0-2d627733e6c8" providerId="ADAL" clId="{3B06B2D0-257F-45EC-9081-93AF10AC1DCC}" dt="2022-07-26T08:28:29.968" v="3472" actId="15"/>
          <ac:spMkLst>
            <pc:docMk/>
            <pc:sldMk cId="2058191318" sldId="378"/>
            <ac:spMk id="3" creationId="{B7E8D11D-4DB8-4B62-9011-61261BC322D8}"/>
          </ac:spMkLst>
        </pc:spChg>
        <pc:picChg chg="mod">
          <ac:chgData name="Mago, Nitika" userId="eb4dfd7f-5a13-4bd1-acb0-2d627733e6c8" providerId="ADAL" clId="{3B06B2D0-257F-45EC-9081-93AF10AC1DCC}" dt="2022-07-26T08:27:45.775" v="3449" actId="1076"/>
          <ac:picMkLst>
            <pc:docMk/>
            <pc:sldMk cId="2058191318" sldId="378"/>
            <ac:picMk id="5" creationId="{3A1A5218-0A2A-47DA-94A6-6047C3FA4ADD}"/>
          </ac:picMkLst>
        </pc:picChg>
      </pc:sldChg>
      <pc:sldChg chg="modSp add mod">
        <pc:chgData name="Mago, Nitika" userId="eb4dfd7f-5a13-4bd1-acb0-2d627733e6c8" providerId="ADAL" clId="{3B06B2D0-257F-45EC-9081-93AF10AC1DCC}" dt="2022-07-26T08:30:25.254" v="3500" actId="1076"/>
        <pc:sldMkLst>
          <pc:docMk/>
          <pc:sldMk cId="4028896462" sldId="379"/>
        </pc:sldMkLst>
        <pc:spChg chg="mod">
          <ac:chgData name="Mago, Nitika" userId="eb4dfd7f-5a13-4bd1-acb0-2d627733e6c8" providerId="ADAL" clId="{3B06B2D0-257F-45EC-9081-93AF10AC1DCC}" dt="2022-07-26T08:29:31.661" v="3475"/>
          <ac:spMkLst>
            <pc:docMk/>
            <pc:sldMk cId="4028896462" sldId="379"/>
            <ac:spMk id="2" creationId="{D99551EF-6FC6-427C-829A-D5576F8C2FBF}"/>
          </ac:spMkLst>
        </pc:spChg>
        <pc:spChg chg="mod">
          <ac:chgData name="Mago, Nitika" userId="eb4dfd7f-5a13-4bd1-acb0-2d627733e6c8" providerId="ADAL" clId="{3B06B2D0-257F-45EC-9081-93AF10AC1DCC}" dt="2022-07-26T08:30:19.098" v="3498" actId="20577"/>
          <ac:spMkLst>
            <pc:docMk/>
            <pc:sldMk cId="4028896462" sldId="379"/>
            <ac:spMk id="3" creationId="{6E4C63B0-D0F7-45A6-8110-0591F180EAF5}"/>
          </ac:spMkLst>
        </pc:spChg>
        <pc:picChg chg="mod">
          <ac:chgData name="Mago, Nitika" userId="eb4dfd7f-5a13-4bd1-acb0-2d627733e6c8" providerId="ADAL" clId="{3B06B2D0-257F-45EC-9081-93AF10AC1DCC}" dt="2022-07-26T08:30:25.254" v="3500" actId="1076"/>
          <ac:picMkLst>
            <pc:docMk/>
            <pc:sldMk cId="4028896462" sldId="379"/>
            <ac:picMk id="5" creationId="{5B44D051-4402-4F5E-B21B-7E0BE346521F}"/>
          </ac:picMkLst>
        </pc:picChg>
      </pc:sldChg>
      <pc:sldChg chg="addSp delSp modSp add mod chgLayout">
        <pc:chgData name="Mago, Nitika" userId="eb4dfd7f-5a13-4bd1-acb0-2d627733e6c8" providerId="ADAL" clId="{3B06B2D0-257F-45EC-9081-93AF10AC1DCC}" dt="2022-07-26T08:35:26.509" v="3667" actId="20577"/>
        <pc:sldMkLst>
          <pc:docMk/>
          <pc:sldMk cId="1502663393" sldId="381"/>
        </pc:sldMkLst>
        <pc:spChg chg="mod ord">
          <ac:chgData name="Mago, Nitika" userId="eb4dfd7f-5a13-4bd1-acb0-2d627733e6c8" providerId="ADAL" clId="{3B06B2D0-257F-45EC-9081-93AF10AC1DCC}" dt="2022-07-25T22:44:58.765" v="1495" actId="20577"/>
          <ac:spMkLst>
            <pc:docMk/>
            <pc:sldMk cId="1502663393" sldId="381"/>
            <ac:spMk id="2" creationId="{BC636E7C-690A-4667-B471-137DF8C37092}"/>
          </ac:spMkLst>
        </pc:spChg>
        <pc:spChg chg="mod ord">
          <ac:chgData name="Mago, Nitika" userId="eb4dfd7f-5a13-4bd1-acb0-2d627733e6c8" providerId="ADAL" clId="{3B06B2D0-257F-45EC-9081-93AF10AC1DCC}" dt="2022-07-26T07:46:34.068" v="1794" actId="6549"/>
          <ac:spMkLst>
            <pc:docMk/>
            <pc:sldMk cId="1502663393" sldId="381"/>
            <ac:spMk id="3" creationId="{DD313CDE-48FF-4CD3-92C4-B4582C0D73D3}"/>
          </ac:spMkLst>
        </pc:spChg>
        <pc:spChg chg="mod ord">
          <ac:chgData name="Mago, Nitika" userId="eb4dfd7f-5a13-4bd1-acb0-2d627733e6c8" providerId="ADAL" clId="{3B06B2D0-257F-45EC-9081-93AF10AC1DCC}" dt="2022-07-25T22:28:29.452" v="662" actId="700"/>
          <ac:spMkLst>
            <pc:docMk/>
            <pc:sldMk cId="1502663393" sldId="381"/>
            <ac:spMk id="4" creationId="{56D30AF4-2218-4847-B127-11E60FB91ED1}"/>
          </ac:spMkLst>
        </pc:spChg>
        <pc:spChg chg="add mod">
          <ac:chgData name="Mago, Nitika" userId="eb4dfd7f-5a13-4bd1-acb0-2d627733e6c8" providerId="ADAL" clId="{3B06B2D0-257F-45EC-9081-93AF10AC1DCC}" dt="2022-07-26T08:35:26.509" v="3667" actId="20577"/>
          <ac:spMkLst>
            <pc:docMk/>
            <pc:sldMk cId="1502663393" sldId="381"/>
            <ac:spMk id="6" creationId="{A558D885-97D4-4060-BE03-C512063A2F05}"/>
          </ac:spMkLst>
        </pc:spChg>
        <pc:spChg chg="add mod">
          <ac:chgData name="Mago, Nitika" userId="eb4dfd7f-5a13-4bd1-acb0-2d627733e6c8" providerId="ADAL" clId="{3B06B2D0-257F-45EC-9081-93AF10AC1DCC}" dt="2022-07-26T07:46:50.774" v="1796"/>
          <ac:spMkLst>
            <pc:docMk/>
            <pc:sldMk cId="1502663393" sldId="381"/>
            <ac:spMk id="7" creationId="{F0394C5E-EC7B-4F4B-A925-D353AE3F2F00}"/>
          </ac:spMkLst>
        </pc:spChg>
        <pc:spChg chg="add mod">
          <ac:chgData name="Mago, Nitika" userId="eb4dfd7f-5a13-4bd1-acb0-2d627733e6c8" providerId="ADAL" clId="{3B06B2D0-257F-45EC-9081-93AF10AC1DCC}" dt="2022-07-26T07:46:50.774" v="1796"/>
          <ac:spMkLst>
            <pc:docMk/>
            <pc:sldMk cId="1502663393" sldId="381"/>
            <ac:spMk id="13" creationId="{0ED5FED5-88F4-45F2-8B51-893FA1F79249}"/>
          </ac:spMkLst>
        </pc:spChg>
        <pc:spChg chg="add mod">
          <ac:chgData name="Mago, Nitika" userId="eb4dfd7f-5a13-4bd1-acb0-2d627733e6c8" providerId="ADAL" clId="{3B06B2D0-257F-45EC-9081-93AF10AC1DCC}" dt="2022-07-26T07:46:50.774" v="1796"/>
          <ac:spMkLst>
            <pc:docMk/>
            <pc:sldMk cId="1502663393" sldId="381"/>
            <ac:spMk id="15" creationId="{EFA4E45B-5589-495A-B040-551E04723AF6}"/>
          </ac:spMkLst>
        </pc:spChg>
        <pc:spChg chg="add mod">
          <ac:chgData name="Mago, Nitika" userId="eb4dfd7f-5a13-4bd1-acb0-2d627733e6c8" providerId="ADAL" clId="{3B06B2D0-257F-45EC-9081-93AF10AC1DCC}" dt="2022-07-26T07:46:50.774" v="1796"/>
          <ac:spMkLst>
            <pc:docMk/>
            <pc:sldMk cId="1502663393" sldId="381"/>
            <ac:spMk id="16" creationId="{D221E0FC-B30E-4494-BDC5-29E4E424A5BE}"/>
          </ac:spMkLst>
        </pc:spChg>
        <pc:spChg chg="add mod">
          <ac:chgData name="Mago, Nitika" userId="eb4dfd7f-5a13-4bd1-acb0-2d627733e6c8" providerId="ADAL" clId="{3B06B2D0-257F-45EC-9081-93AF10AC1DCC}" dt="2022-07-26T07:47:07.080" v="1798" actId="1076"/>
          <ac:spMkLst>
            <pc:docMk/>
            <pc:sldMk cId="1502663393" sldId="381"/>
            <ac:spMk id="17" creationId="{56CEFFF8-F3E1-42FA-80E1-F03439483B13}"/>
          </ac:spMkLst>
        </pc:spChg>
        <pc:spChg chg="add mod">
          <ac:chgData name="Mago, Nitika" userId="eb4dfd7f-5a13-4bd1-acb0-2d627733e6c8" providerId="ADAL" clId="{3B06B2D0-257F-45EC-9081-93AF10AC1DCC}" dt="2022-07-26T07:47:00.173" v="1797" actId="1076"/>
          <ac:spMkLst>
            <pc:docMk/>
            <pc:sldMk cId="1502663393" sldId="381"/>
            <ac:spMk id="18" creationId="{74B435FF-E314-44C3-A0EB-31336555A1A8}"/>
          </ac:spMkLst>
        </pc:spChg>
        <pc:spChg chg="add mod">
          <ac:chgData name="Mago, Nitika" userId="eb4dfd7f-5a13-4bd1-acb0-2d627733e6c8" providerId="ADAL" clId="{3B06B2D0-257F-45EC-9081-93AF10AC1DCC}" dt="2022-07-26T07:46:50.774" v="1796"/>
          <ac:spMkLst>
            <pc:docMk/>
            <pc:sldMk cId="1502663393" sldId="381"/>
            <ac:spMk id="19" creationId="{F6BBA6DC-C405-4AE1-A6CF-8EBF7C9BB303}"/>
          </ac:spMkLst>
        </pc:spChg>
        <pc:spChg chg="add mod">
          <ac:chgData name="Mago, Nitika" userId="eb4dfd7f-5a13-4bd1-acb0-2d627733e6c8" providerId="ADAL" clId="{3B06B2D0-257F-45EC-9081-93AF10AC1DCC}" dt="2022-07-26T07:46:50.774" v="1796"/>
          <ac:spMkLst>
            <pc:docMk/>
            <pc:sldMk cId="1502663393" sldId="381"/>
            <ac:spMk id="20" creationId="{941883C1-96B3-4997-A638-30419A18D68C}"/>
          </ac:spMkLst>
        </pc:spChg>
        <pc:spChg chg="add mod">
          <ac:chgData name="Mago, Nitika" userId="eb4dfd7f-5a13-4bd1-acb0-2d627733e6c8" providerId="ADAL" clId="{3B06B2D0-257F-45EC-9081-93AF10AC1DCC}" dt="2022-07-26T08:34:27.488" v="3641" actId="207"/>
          <ac:spMkLst>
            <pc:docMk/>
            <pc:sldMk cId="1502663393" sldId="381"/>
            <ac:spMk id="21" creationId="{D5D36362-0DB8-431A-ABE3-A603B8C68469}"/>
          </ac:spMkLst>
        </pc:spChg>
        <pc:picChg chg="add del mod">
          <ac:chgData name="Mago, Nitika" userId="eb4dfd7f-5a13-4bd1-acb0-2d627733e6c8" providerId="ADAL" clId="{3B06B2D0-257F-45EC-9081-93AF10AC1DCC}" dt="2022-07-26T07:46:34.681" v="1795" actId="478"/>
          <ac:picMkLst>
            <pc:docMk/>
            <pc:sldMk cId="1502663393" sldId="381"/>
            <ac:picMk id="5" creationId="{FDA3D014-F862-47DA-963D-62A050215FEC}"/>
          </ac:picMkLst>
        </pc:picChg>
        <pc:cxnChg chg="add mod">
          <ac:chgData name="Mago, Nitika" userId="eb4dfd7f-5a13-4bd1-acb0-2d627733e6c8" providerId="ADAL" clId="{3B06B2D0-257F-45EC-9081-93AF10AC1DCC}" dt="2022-07-26T07:46:50.774" v="1796"/>
          <ac:cxnSpMkLst>
            <pc:docMk/>
            <pc:sldMk cId="1502663393" sldId="381"/>
            <ac:cxnSpMk id="8" creationId="{1677EAF9-2224-45E4-A32F-B593686EC937}"/>
          </ac:cxnSpMkLst>
        </pc:cxnChg>
        <pc:cxnChg chg="add mod">
          <ac:chgData name="Mago, Nitika" userId="eb4dfd7f-5a13-4bd1-acb0-2d627733e6c8" providerId="ADAL" clId="{3B06B2D0-257F-45EC-9081-93AF10AC1DCC}" dt="2022-07-26T07:46:50.774" v="1796"/>
          <ac:cxnSpMkLst>
            <pc:docMk/>
            <pc:sldMk cId="1502663393" sldId="381"/>
            <ac:cxnSpMk id="9" creationId="{6C9009DF-D730-481F-B0DB-9756B7D1DCC6}"/>
          </ac:cxnSpMkLst>
        </pc:cxnChg>
        <pc:cxnChg chg="add mod">
          <ac:chgData name="Mago, Nitika" userId="eb4dfd7f-5a13-4bd1-acb0-2d627733e6c8" providerId="ADAL" clId="{3B06B2D0-257F-45EC-9081-93AF10AC1DCC}" dt="2022-07-26T07:46:50.774" v="1796"/>
          <ac:cxnSpMkLst>
            <pc:docMk/>
            <pc:sldMk cId="1502663393" sldId="381"/>
            <ac:cxnSpMk id="10" creationId="{47ABEE7C-635D-4437-8E6C-45D9C72A49CD}"/>
          </ac:cxnSpMkLst>
        </pc:cxnChg>
        <pc:cxnChg chg="add mod">
          <ac:chgData name="Mago, Nitika" userId="eb4dfd7f-5a13-4bd1-acb0-2d627733e6c8" providerId="ADAL" clId="{3B06B2D0-257F-45EC-9081-93AF10AC1DCC}" dt="2022-07-26T07:46:50.774" v="1796"/>
          <ac:cxnSpMkLst>
            <pc:docMk/>
            <pc:sldMk cId="1502663393" sldId="381"/>
            <ac:cxnSpMk id="11" creationId="{94E175CC-49FC-4763-ADEC-966EACEBE216}"/>
          </ac:cxnSpMkLst>
        </pc:cxnChg>
        <pc:cxnChg chg="add mod">
          <ac:chgData name="Mago, Nitika" userId="eb4dfd7f-5a13-4bd1-acb0-2d627733e6c8" providerId="ADAL" clId="{3B06B2D0-257F-45EC-9081-93AF10AC1DCC}" dt="2022-07-26T07:46:50.774" v="1796"/>
          <ac:cxnSpMkLst>
            <pc:docMk/>
            <pc:sldMk cId="1502663393" sldId="381"/>
            <ac:cxnSpMk id="12" creationId="{1669ACB3-D978-4A40-A786-83EBCBCD0795}"/>
          </ac:cxnSpMkLst>
        </pc:cxnChg>
        <pc:cxnChg chg="add mod">
          <ac:chgData name="Mago, Nitika" userId="eb4dfd7f-5a13-4bd1-acb0-2d627733e6c8" providerId="ADAL" clId="{3B06B2D0-257F-45EC-9081-93AF10AC1DCC}" dt="2022-07-26T07:46:50.774" v="1796"/>
          <ac:cxnSpMkLst>
            <pc:docMk/>
            <pc:sldMk cId="1502663393" sldId="381"/>
            <ac:cxnSpMk id="14" creationId="{9E5652DA-CAE2-47CE-988D-32C302A1409E}"/>
          </ac:cxnSpMkLst>
        </pc:cxnChg>
      </pc:sldChg>
      <pc:sldChg chg="add del">
        <pc:chgData name="Mago, Nitika" userId="eb4dfd7f-5a13-4bd1-acb0-2d627733e6c8" providerId="ADAL" clId="{3B06B2D0-257F-45EC-9081-93AF10AC1DCC}" dt="2022-07-25T22:24:37.475" v="501" actId="2696"/>
        <pc:sldMkLst>
          <pc:docMk/>
          <pc:sldMk cId="1947782048" sldId="381"/>
        </pc:sldMkLst>
      </pc:sldChg>
      <pc:sldChg chg="modSp mod">
        <pc:chgData name="Mago, Nitika" userId="eb4dfd7f-5a13-4bd1-acb0-2d627733e6c8" providerId="ADAL" clId="{3B06B2D0-257F-45EC-9081-93AF10AC1DCC}" dt="2022-07-26T08:40:21.023" v="3973" actId="20577"/>
        <pc:sldMkLst>
          <pc:docMk/>
          <pc:sldMk cId="1302254282" sldId="571"/>
        </pc:sldMkLst>
        <pc:spChg chg="mod">
          <ac:chgData name="Mago, Nitika" userId="eb4dfd7f-5a13-4bd1-acb0-2d627733e6c8" providerId="ADAL" clId="{3B06B2D0-257F-45EC-9081-93AF10AC1DCC}" dt="2022-07-26T08:40:21.023" v="3973" actId="20577"/>
          <ac:spMkLst>
            <pc:docMk/>
            <pc:sldMk cId="1302254282" sldId="571"/>
            <ac:spMk id="3" creationId="{310C6A2E-6F41-46DB-817F-50F8A1D3DEAD}"/>
          </ac:spMkLst>
        </pc:spChg>
      </pc:sldChg>
      <pc:sldChg chg="addSp delSp modSp new mod modClrScheme chgLayout">
        <pc:chgData name="Mago, Nitika" userId="eb4dfd7f-5a13-4bd1-acb0-2d627733e6c8" providerId="ADAL" clId="{3B06B2D0-257F-45EC-9081-93AF10AC1DCC}" dt="2022-07-25T21:51:50.209" v="155" actId="20577"/>
        <pc:sldMkLst>
          <pc:docMk/>
          <pc:sldMk cId="2595265325" sldId="572"/>
        </pc:sldMkLst>
        <pc:spChg chg="del">
          <ac:chgData name="Mago, Nitika" userId="eb4dfd7f-5a13-4bd1-acb0-2d627733e6c8" providerId="ADAL" clId="{3B06B2D0-257F-45EC-9081-93AF10AC1DCC}" dt="2022-07-25T21:51:46.473" v="147" actId="700"/>
          <ac:spMkLst>
            <pc:docMk/>
            <pc:sldMk cId="2595265325" sldId="572"/>
            <ac:spMk id="2" creationId="{00B52EB5-9F4E-4625-B6FB-4F44449BEF9D}"/>
          </ac:spMkLst>
        </pc:spChg>
        <pc:spChg chg="del mod ord">
          <ac:chgData name="Mago, Nitika" userId="eb4dfd7f-5a13-4bd1-acb0-2d627733e6c8" providerId="ADAL" clId="{3B06B2D0-257F-45EC-9081-93AF10AC1DCC}" dt="2022-07-25T21:51:46.473" v="147" actId="700"/>
          <ac:spMkLst>
            <pc:docMk/>
            <pc:sldMk cId="2595265325" sldId="572"/>
            <ac:spMk id="3" creationId="{B07F905B-52E0-46F1-94F6-2DF808123D6A}"/>
          </ac:spMkLst>
        </pc:spChg>
        <pc:spChg chg="mod ord">
          <ac:chgData name="Mago, Nitika" userId="eb4dfd7f-5a13-4bd1-acb0-2d627733e6c8" providerId="ADAL" clId="{3B06B2D0-257F-45EC-9081-93AF10AC1DCC}" dt="2022-07-25T21:51:46.473" v="147" actId="700"/>
          <ac:spMkLst>
            <pc:docMk/>
            <pc:sldMk cId="2595265325" sldId="572"/>
            <ac:spMk id="4" creationId="{04C3DEE6-1139-42AC-B288-737AE4CAD0F3}"/>
          </ac:spMkLst>
        </pc:spChg>
        <pc:spChg chg="add mod ord">
          <ac:chgData name="Mago, Nitika" userId="eb4dfd7f-5a13-4bd1-acb0-2d627733e6c8" providerId="ADAL" clId="{3B06B2D0-257F-45EC-9081-93AF10AC1DCC}" dt="2022-07-25T21:51:50.209" v="155" actId="20577"/>
          <ac:spMkLst>
            <pc:docMk/>
            <pc:sldMk cId="2595265325" sldId="572"/>
            <ac:spMk id="5" creationId="{3008E118-FD3B-46AD-88C7-7A435EF16D4B}"/>
          </ac:spMkLst>
        </pc:spChg>
      </pc:sldChg>
      <pc:sldChg chg="add del">
        <pc:chgData name="Mago, Nitika" userId="eb4dfd7f-5a13-4bd1-acb0-2d627733e6c8" providerId="ADAL" clId="{3B06B2D0-257F-45EC-9081-93AF10AC1DCC}" dt="2022-07-25T22:24:53.144" v="503"/>
        <pc:sldMkLst>
          <pc:docMk/>
          <pc:sldMk cId="443753804" sldId="573"/>
        </pc:sldMkLst>
      </pc:sldChg>
      <pc:sldChg chg="modSp add del mod ord">
        <pc:chgData name="Mago, Nitika" userId="eb4dfd7f-5a13-4bd1-acb0-2d627733e6c8" providerId="ADAL" clId="{3B06B2D0-257F-45EC-9081-93AF10AC1DCC}" dt="2022-07-25T22:18:19.999" v="298" actId="47"/>
        <pc:sldMkLst>
          <pc:docMk/>
          <pc:sldMk cId="1271927974" sldId="573"/>
        </pc:sldMkLst>
        <pc:spChg chg="mod">
          <ac:chgData name="Mago, Nitika" userId="eb4dfd7f-5a13-4bd1-acb0-2d627733e6c8" providerId="ADAL" clId="{3B06B2D0-257F-45EC-9081-93AF10AC1DCC}" dt="2022-07-25T22:08:37.402" v="295" actId="6549"/>
          <ac:spMkLst>
            <pc:docMk/>
            <pc:sldMk cId="1271927974" sldId="573"/>
            <ac:spMk id="3" creationId="{290371A3-70CE-455A-B2CD-2CE363C9B6EE}"/>
          </ac:spMkLst>
        </pc:spChg>
      </pc:sldChg>
      <pc:sldChg chg="del">
        <pc:chgData name="Mago, Nitika" userId="eb4dfd7f-5a13-4bd1-acb0-2d627733e6c8" providerId="ADAL" clId="{3B06B2D0-257F-45EC-9081-93AF10AC1DCC}" dt="2022-07-25T21:51:42.298" v="145" actId="2696"/>
        <pc:sldMkLst>
          <pc:docMk/>
          <pc:sldMk cId="3500768962" sldId="574"/>
        </pc:sldMkLst>
      </pc:sldChg>
      <pc:sldChg chg="add del">
        <pc:chgData name="Mago, Nitika" userId="eb4dfd7f-5a13-4bd1-acb0-2d627733e6c8" providerId="ADAL" clId="{3B06B2D0-257F-45EC-9081-93AF10AC1DCC}" dt="2022-07-25T22:27:56.859" v="661" actId="47"/>
        <pc:sldMkLst>
          <pc:docMk/>
          <pc:sldMk cId="3876421374" sldId="574"/>
        </pc:sldMkLst>
      </pc:sldChg>
      <pc:sldChg chg="del">
        <pc:chgData name="Mago, Nitika" userId="eb4dfd7f-5a13-4bd1-acb0-2d627733e6c8" providerId="ADAL" clId="{3B06B2D0-257F-45EC-9081-93AF10AC1DCC}" dt="2022-07-25T21:51:42.298" v="145" actId="2696"/>
        <pc:sldMkLst>
          <pc:docMk/>
          <pc:sldMk cId="780879313" sldId="575"/>
        </pc:sldMkLst>
      </pc:sldChg>
      <pc:sldChg chg="add del">
        <pc:chgData name="Mago, Nitika" userId="eb4dfd7f-5a13-4bd1-acb0-2d627733e6c8" providerId="ADAL" clId="{3B06B2D0-257F-45EC-9081-93AF10AC1DCC}" dt="2022-07-25T22:27:56.859" v="661" actId="47"/>
        <pc:sldMkLst>
          <pc:docMk/>
          <pc:sldMk cId="2987901223" sldId="575"/>
        </pc:sldMkLst>
      </pc:sldChg>
      <pc:sldChg chg="add del">
        <pc:chgData name="Mago, Nitika" userId="eb4dfd7f-5a13-4bd1-acb0-2d627733e6c8" providerId="ADAL" clId="{3B06B2D0-257F-45EC-9081-93AF10AC1DCC}" dt="2022-07-25T22:27:56.859" v="661" actId="47"/>
        <pc:sldMkLst>
          <pc:docMk/>
          <pc:sldMk cId="2952924733" sldId="576"/>
        </pc:sldMkLst>
      </pc:sldChg>
      <pc:sldChg chg="del">
        <pc:chgData name="Mago, Nitika" userId="eb4dfd7f-5a13-4bd1-acb0-2d627733e6c8" providerId="ADAL" clId="{3B06B2D0-257F-45EC-9081-93AF10AC1DCC}" dt="2022-07-25T21:51:42.298" v="145" actId="2696"/>
        <pc:sldMkLst>
          <pc:docMk/>
          <pc:sldMk cId="3397399230" sldId="576"/>
        </pc:sldMkLst>
      </pc:sldChg>
      <pc:sldChg chg="add del">
        <pc:chgData name="Mago, Nitika" userId="eb4dfd7f-5a13-4bd1-acb0-2d627733e6c8" providerId="ADAL" clId="{3B06B2D0-257F-45EC-9081-93AF10AC1DCC}" dt="2022-07-25T22:27:56.859" v="661" actId="47"/>
        <pc:sldMkLst>
          <pc:docMk/>
          <pc:sldMk cId="376861403" sldId="577"/>
        </pc:sldMkLst>
      </pc:sldChg>
      <pc:sldChg chg="del">
        <pc:chgData name="Mago, Nitika" userId="eb4dfd7f-5a13-4bd1-acb0-2d627733e6c8" providerId="ADAL" clId="{3B06B2D0-257F-45EC-9081-93AF10AC1DCC}" dt="2022-07-25T21:51:42.298" v="145" actId="2696"/>
        <pc:sldMkLst>
          <pc:docMk/>
          <pc:sldMk cId="2454314304" sldId="577"/>
        </pc:sldMkLst>
      </pc:sldChg>
      <pc:sldChg chg="del">
        <pc:chgData name="Mago, Nitika" userId="eb4dfd7f-5a13-4bd1-acb0-2d627733e6c8" providerId="ADAL" clId="{3B06B2D0-257F-45EC-9081-93AF10AC1DCC}" dt="2022-07-25T21:51:42.298" v="145" actId="2696"/>
        <pc:sldMkLst>
          <pc:docMk/>
          <pc:sldMk cId="420145602" sldId="578"/>
        </pc:sldMkLst>
      </pc:sldChg>
      <pc:sldChg chg="add del">
        <pc:chgData name="Mago, Nitika" userId="eb4dfd7f-5a13-4bd1-acb0-2d627733e6c8" providerId="ADAL" clId="{3B06B2D0-257F-45EC-9081-93AF10AC1DCC}" dt="2022-07-25T22:27:56.859" v="661" actId="47"/>
        <pc:sldMkLst>
          <pc:docMk/>
          <pc:sldMk cId="3781555109" sldId="578"/>
        </pc:sldMkLst>
      </pc:sldChg>
      <pc:sldChg chg="del">
        <pc:chgData name="Mago, Nitika" userId="eb4dfd7f-5a13-4bd1-acb0-2d627733e6c8" providerId="ADAL" clId="{3B06B2D0-257F-45EC-9081-93AF10AC1DCC}" dt="2022-07-25T21:51:42.298" v="145" actId="2696"/>
        <pc:sldMkLst>
          <pc:docMk/>
          <pc:sldMk cId="1817620016" sldId="579"/>
        </pc:sldMkLst>
      </pc:sldChg>
      <pc:sldChg chg="add del">
        <pc:chgData name="Mago, Nitika" userId="eb4dfd7f-5a13-4bd1-acb0-2d627733e6c8" providerId="ADAL" clId="{3B06B2D0-257F-45EC-9081-93AF10AC1DCC}" dt="2022-07-25T22:27:56.859" v="661" actId="47"/>
        <pc:sldMkLst>
          <pc:docMk/>
          <pc:sldMk cId="3166440679" sldId="579"/>
        </pc:sldMkLst>
      </pc:sldChg>
      <pc:sldChg chg="modSp add del mod modClrScheme chgLayout">
        <pc:chgData name="Mago, Nitika" userId="eb4dfd7f-5a13-4bd1-acb0-2d627733e6c8" providerId="ADAL" clId="{3B06B2D0-257F-45EC-9081-93AF10AC1DCC}" dt="2022-07-25T22:27:56.859" v="661" actId="47"/>
        <pc:sldMkLst>
          <pc:docMk/>
          <pc:sldMk cId="3195358515" sldId="580"/>
        </pc:sldMkLst>
        <pc:spChg chg="mod ord">
          <ac:chgData name="Mago, Nitika" userId="eb4dfd7f-5a13-4bd1-acb0-2d627733e6c8" providerId="ADAL" clId="{3B06B2D0-257F-45EC-9081-93AF10AC1DCC}" dt="2022-07-25T21:53:02.461" v="159" actId="700"/>
          <ac:spMkLst>
            <pc:docMk/>
            <pc:sldMk cId="3195358515" sldId="580"/>
            <ac:spMk id="3" creationId="{00000000-0000-0000-0000-000000000000}"/>
          </ac:spMkLst>
        </pc:spChg>
        <pc:spChg chg="mod ord">
          <ac:chgData name="Mago, Nitika" userId="eb4dfd7f-5a13-4bd1-acb0-2d627733e6c8" providerId="ADAL" clId="{3B06B2D0-257F-45EC-9081-93AF10AC1DCC}" dt="2022-07-25T21:53:02.461" v="159" actId="700"/>
          <ac:spMkLst>
            <pc:docMk/>
            <pc:sldMk cId="3195358515" sldId="580"/>
            <ac:spMk id="4" creationId="{00000000-0000-0000-0000-000000000000}"/>
          </ac:spMkLst>
        </pc:spChg>
        <pc:spChg chg="mod ord">
          <ac:chgData name="Mago, Nitika" userId="eb4dfd7f-5a13-4bd1-acb0-2d627733e6c8" providerId="ADAL" clId="{3B06B2D0-257F-45EC-9081-93AF10AC1DCC}" dt="2022-07-25T21:53:02.461" v="159" actId="700"/>
          <ac:spMkLst>
            <pc:docMk/>
            <pc:sldMk cId="3195358515" sldId="580"/>
            <ac:spMk id="5" creationId="{00000000-0000-0000-0000-000000000000}"/>
          </ac:spMkLst>
        </pc:spChg>
      </pc:sldChg>
      <pc:sldChg chg="modSp add del mod">
        <pc:chgData name="Mago, Nitika" userId="eb4dfd7f-5a13-4bd1-acb0-2d627733e6c8" providerId="ADAL" clId="{3B06B2D0-257F-45EC-9081-93AF10AC1DCC}" dt="2022-07-25T22:27:56.859" v="661" actId="47"/>
        <pc:sldMkLst>
          <pc:docMk/>
          <pc:sldMk cId="4031753373" sldId="581"/>
        </pc:sldMkLst>
        <pc:spChg chg="mod">
          <ac:chgData name="Mago, Nitika" userId="eb4dfd7f-5a13-4bd1-acb0-2d627733e6c8" providerId="ADAL" clId="{3B06B2D0-257F-45EC-9081-93AF10AC1DCC}" dt="2022-07-25T22:23:52.491" v="498" actId="20577"/>
          <ac:spMkLst>
            <pc:docMk/>
            <pc:sldMk cId="4031753373" sldId="581"/>
            <ac:spMk id="3" creationId="{310C6A2E-6F41-46DB-817F-50F8A1D3DEAD}"/>
          </ac:spMkLst>
        </pc:spChg>
      </pc:sldChg>
      <pc:sldChg chg="add del">
        <pc:chgData name="Mago, Nitika" userId="eb4dfd7f-5a13-4bd1-acb0-2d627733e6c8" providerId="ADAL" clId="{3B06B2D0-257F-45EC-9081-93AF10AC1DCC}" dt="2022-07-25T21:52:58.034" v="158" actId="47"/>
        <pc:sldMkLst>
          <pc:docMk/>
          <pc:sldMk cId="443753804" sldId="582"/>
        </pc:sldMkLst>
      </pc:sldChg>
      <pc:sldChg chg="modSp add mod modClrScheme chgLayout">
        <pc:chgData name="Mago, Nitika" userId="eb4dfd7f-5a13-4bd1-acb0-2d627733e6c8" providerId="ADAL" clId="{3B06B2D0-257F-45EC-9081-93AF10AC1DCC}" dt="2022-07-25T22:27:52.825" v="660" actId="700"/>
        <pc:sldMkLst>
          <pc:docMk/>
          <pc:sldMk cId="3378232189" sldId="582"/>
        </pc:sldMkLst>
        <pc:spChg chg="mod ord">
          <ac:chgData name="Mago, Nitika" userId="eb4dfd7f-5a13-4bd1-acb0-2d627733e6c8" providerId="ADAL" clId="{3B06B2D0-257F-45EC-9081-93AF10AC1DCC}" dt="2022-07-25T22:27:52.825" v="660" actId="700"/>
          <ac:spMkLst>
            <pc:docMk/>
            <pc:sldMk cId="3378232189" sldId="582"/>
            <ac:spMk id="3" creationId="{00000000-0000-0000-0000-000000000000}"/>
          </ac:spMkLst>
        </pc:spChg>
        <pc:spChg chg="mod ord">
          <ac:chgData name="Mago, Nitika" userId="eb4dfd7f-5a13-4bd1-acb0-2d627733e6c8" providerId="ADAL" clId="{3B06B2D0-257F-45EC-9081-93AF10AC1DCC}" dt="2022-07-25T22:27:52.825" v="660" actId="700"/>
          <ac:spMkLst>
            <pc:docMk/>
            <pc:sldMk cId="3378232189" sldId="582"/>
            <ac:spMk id="4" creationId="{00000000-0000-0000-0000-000000000000}"/>
          </ac:spMkLst>
        </pc:spChg>
        <pc:spChg chg="mod ord">
          <ac:chgData name="Mago, Nitika" userId="eb4dfd7f-5a13-4bd1-acb0-2d627733e6c8" providerId="ADAL" clId="{3B06B2D0-257F-45EC-9081-93AF10AC1DCC}" dt="2022-07-25T22:27:52.825" v="660" actId="700"/>
          <ac:spMkLst>
            <pc:docMk/>
            <pc:sldMk cId="3378232189" sldId="582"/>
            <ac:spMk id="5" creationId="{00000000-0000-0000-0000-000000000000}"/>
          </ac:spMkLst>
        </pc:spChg>
      </pc:sldChg>
      <pc:sldChg chg="add">
        <pc:chgData name="Mago, Nitika" userId="eb4dfd7f-5a13-4bd1-acb0-2d627733e6c8" providerId="ADAL" clId="{3B06B2D0-257F-45EC-9081-93AF10AC1DCC}" dt="2022-07-25T22:24:53.144" v="503"/>
        <pc:sldMkLst>
          <pc:docMk/>
          <pc:sldMk cId="2091754436" sldId="583"/>
        </pc:sldMkLst>
      </pc:sldChg>
      <pc:sldChg chg="add">
        <pc:chgData name="Mago, Nitika" userId="eb4dfd7f-5a13-4bd1-acb0-2d627733e6c8" providerId="ADAL" clId="{3B06B2D0-257F-45EC-9081-93AF10AC1DCC}" dt="2022-07-25T22:24:53.144" v="503"/>
        <pc:sldMkLst>
          <pc:docMk/>
          <pc:sldMk cId="3500768962" sldId="584"/>
        </pc:sldMkLst>
      </pc:sldChg>
      <pc:sldChg chg="add">
        <pc:chgData name="Mago, Nitika" userId="eb4dfd7f-5a13-4bd1-acb0-2d627733e6c8" providerId="ADAL" clId="{3B06B2D0-257F-45EC-9081-93AF10AC1DCC}" dt="2022-07-25T22:24:53.144" v="503"/>
        <pc:sldMkLst>
          <pc:docMk/>
          <pc:sldMk cId="780879313" sldId="585"/>
        </pc:sldMkLst>
      </pc:sldChg>
      <pc:sldChg chg="add">
        <pc:chgData name="Mago, Nitika" userId="eb4dfd7f-5a13-4bd1-acb0-2d627733e6c8" providerId="ADAL" clId="{3B06B2D0-257F-45EC-9081-93AF10AC1DCC}" dt="2022-07-25T22:24:53.144" v="503"/>
        <pc:sldMkLst>
          <pc:docMk/>
          <pc:sldMk cId="3397399230" sldId="586"/>
        </pc:sldMkLst>
      </pc:sldChg>
      <pc:sldChg chg="add">
        <pc:chgData name="Mago, Nitika" userId="eb4dfd7f-5a13-4bd1-acb0-2d627733e6c8" providerId="ADAL" clId="{3B06B2D0-257F-45EC-9081-93AF10AC1DCC}" dt="2022-07-25T22:24:53.144" v="503"/>
        <pc:sldMkLst>
          <pc:docMk/>
          <pc:sldMk cId="2454314304" sldId="587"/>
        </pc:sldMkLst>
      </pc:sldChg>
      <pc:sldChg chg="add">
        <pc:chgData name="Mago, Nitika" userId="eb4dfd7f-5a13-4bd1-acb0-2d627733e6c8" providerId="ADAL" clId="{3B06B2D0-257F-45EC-9081-93AF10AC1DCC}" dt="2022-07-25T22:24:53.144" v="503"/>
        <pc:sldMkLst>
          <pc:docMk/>
          <pc:sldMk cId="420145602" sldId="588"/>
        </pc:sldMkLst>
      </pc:sldChg>
      <pc:sldChg chg="add">
        <pc:chgData name="Mago, Nitika" userId="eb4dfd7f-5a13-4bd1-acb0-2d627733e6c8" providerId="ADAL" clId="{3B06B2D0-257F-45EC-9081-93AF10AC1DCC}" dt="2022-07-25T22:24:53.144" v="503"/>
        <pc:sldMkLst>
          <pc:docMk/>
          <pc:sldMk cId="1817620016" sldId="589"/>
        </pc:sldMkLst>
      </pc:sldChg>
      <pc:sldChg chg="modSp add mod">
        <pc:chgData name="Mago, Nitika" userId="eb4dfd7f-5a13-4bd1-acb0-2d627733e6c8" providerId="ADAL" clId="{3B06B2D0-257F-45EC-9081-93AF10AC1DCC}" dt="2022-07-26T08:33:58.518" v="3637" actId="20577"/>
        <pc:sldMkLst>
          <pc:docMk/>
          <pc:sldMk cId="1175679528" sldId="590"/>
        </pc:sldMkLst>
        <pc:spChg chg="mod">
          <ac:chgData name="Mago, Nitika" userId="eb4dfd7f-5a13-4bd1-acb0-2d627733e6c8" providerId="ADAL" clId="{3B06B2D0-257F-45EC-9081-93AF10AC1DCC}" dt="2022-07-25T22:45:04.632" v="1499" actId="20577"/>
          <ac:spMkLst>
            <pc:docMk/>
            <pc:sldMk cId="1175679528" sldId="590"/>
            <ac:spMk id="2" creationId="{BC636E7C-690A-4667-B471-137DF8C37092}"/>
          </ac:spMkLst>
        </pc:spChg>
        <pc:spChg chg="mod">
          <ac:chgData name="Mago, Nitika" userId="eb4dfd7f-5a13-4bd1-acb0-2d627733e6c8" providerId="ADAL" clId="{3B06B2D0-257F-45EC-9081-93AF10AC1DCC}" dt="2022-07-26T08:33:58.518" v="3637" actId="20577"/>
          <ac:spMkLst>
            <pc:docMk/>
            <pc:sldMk cId="1175679528" sldId="590"/>
            <ac:spMk id="3" creationId="{DD313CDE-48FF-4CD3-92C4-B4582C0D73D3}"/>
          </ac:spMkLst>
        </pc:spChg>
      </pc:sldChg>
      <pc:sldChg chg="modSp add del mod">
        <pc:chgData name="Mago, Nitika" userId="eb4dfd7f-5a13-4bd1-acb0-2d627733e6c8" providerId="ADAL" clId="{3B06B2D0-257F-45EC-9081-93AF10AC1DCC}" dt="2022-07-26T08:32:34.066" v="3577" actId="47"/>
        <pc:sldMkLst>
          <pc:docMk/>
          <pc:sldMk cId="2359334832" sldId="591"/>
        </pc:sldMkLst>
        <pc:spChg chg="mod">
          <ac:chgData name="Mago, Nitika" userId="eb4dfd7f-5a13-4bd1-acb0-2d627733e6c8" providerId="ADAL" clId="{3B06B2D0-257F-45EC-9081-93AF10AC1DCC}" dt="2022-07-26T07:58:03.277" v="1987" actId="20577"/>
          <ac:spMkLst>
            <pc:docMk/>
            <pc:sldMk cId="2359334832" sldId="591"/>
            <ac:spMk id="2" creationId="{E66499EF-849A-47B7-BDF2-085B76C56E5C}"/>
          </ac:spMkLst>
        </pc:spChg>
        <pc:spChg chg="mod">
          <ac:chgData name="Mago, Nitika" userId="eb4dfd7f-5a13-4bd1-acb0-2d627733e6c8" providerId="ADAL" clId="{3B06B2D0-257F-45EC-9081-93AF10AC1DCC}" dt="2022-07-26T07:37:22.599" v="1783" actId="404"/>
          <ac:spMkLst>
            <pc:docMk/>
            <pc:sldMk cId="2359334832" sldId="591"/>
            <ac:spMk id="3" creationId="{AB59CE28-9D5E-48F8-919A-D3D47B2AA7C0}"/>
          </ac:spMkLst>
        </pc:spChg>
      </pc:sldChg>
      <pc:sldChg chg="add del">
        <pc:chgData name="Mago, Nitika" userId="eb4dfd7f-5a13-4bd1-acb0-2d627733e6c8" providerId="ADAL" clId="{3B06B2D0-257F-45EC-9081-93AF10AC1DCC}" dt="2022-07-25T22:47:51.011" v="1513" actId="47"/>
        <pc:sldMkLst>
          <pc:docMk/>
          <pc:sldMk cId="3976301455" sldId="592"/>
        </pc:sldMkLst>
      </pc:sldChg>
      <pc:sldChg chg="addSp modSp add del mod ord">
        <pc:chgData name="Mago, Nitika" userId="eb4dfd7f-5a13-4bd1-acb0-2d627733e6c8" providerId="ADAL" clId="{3B06B2D0-257F-45EC-9081-93AF10AC1DCC}" dt="2022-07-26T07:47:09.238" v="1799" actId="47"/>
        <pc:sldMkLst>
          <pc:docMk/>
          <pc:sldMk cId="2342242890" sldId="610"/>
        </pc:sldMkLst>
        <pc:spChg chg="mod">
          <ac:chgData name="Mago, Nitika" userId="eb4dfd7f-5a13-4bd1-acb0-2d627733e6c8" providerId="ADAL" clId="{3B06B2D0-257F-45EC-9081-93AF10AC1DCC}" dt="2022-07-25T22:51:20.824" v="1646" actId="404"/>
          <ac:spMkLst>
            <pc:docMk/>
            <pc:sldMk cId="2342242890" sldId="610"/>
            <ac:spMk id="2" creationId="{6C824F07-7658-4DE8-81AA-2C2655CB735B}"/>
          </ac:spMkLst>
        </pc:spChg>
        <pc:spChg chg="mod">
          <ac:chgData name="Mago, Nitika" userId="eb4dfd7f-5a13-4bd1-acb0-2d627733e6c8" providerId="ADAL" clId="{3B06B2D0-257F-45EC-9081-93AF10AC1DCC}" dt="2022-07-25T22:54:02.632" v="1696" actId="20577"/>
          <ac:spMkLst>
            <pc:docMk/>
            <pc:sldMk cId="2342242890" sldId="610"/>
            <ac:spMk id="3" creationId="{ED84B3E8-91B7-4758-803A-0DB2A3A69B91}"/>
          </ac:spMkLst>
        </pc:spChg>
        <pc:spChg chg="mod">
          <ac:chgData name="Mago, Nitika" userId="eb4dfd7f-5a13-4bd1-acb0-2d627733e6c8" providerId="ADAL" clId="{3B06B2D0-257F-45EC-9081-93AF10AC1DCC}" dt="2022-07-26T07:45:57.214" v="1793" actId="206"/>
          <ac:spMkLst>
            <pc:docMk/>
            <pc:sldMk cId="2342242890" sldId="610"/>
            <ac:spMk id="5" creationId="{50797817-DAFA-44B3-9BCB-ECD6C0664A15}"/>
          </ac:spMkLst>
        </pc:spChg>
        <pc:spChg chg="add mod">
          <ac:chgData name="Mago, Nitika" userId="eb4dfd7f-5a13-4bd1-acb0-2d627733e6c8" providerId="ADAL" clId="{3B06B2D0-257F-45EC-9081-93AF10AC1DCC}" dt="2022-07-25T22:52:34.038" v="1655" actId="1076"/>
          <ac:spMkLst>
            <pc:docMk/>
            <pc:sldMk cId="2342242890" sldId="610"/>
            <ac:spMk id="18" creationId="{58670920-D1DA-4B0E-9E55-1EFC59576606}"/>
          </ac:spMkLst>
        </pc:spChg>
        <pc:spChg chg="add mod">
          <ac:chgData name="Mago, Nitika" userId="eb4dfd7f-5a13-4bd1-acb0-2d627733e6c8" providerId="ADAL" clId="{3B06B2D0-257F-45EC-9081-93AF10AC1DCC}" dt="2022-07-25T22:53:12.163" v="1672" actId="1076"/>
          <ac:spMkLst>
            <pc:docMk/>
            <pc:sldMk cId="2342242890" sldId="610"/>
            <ac:spMk id="20" creationId="{37978801-50C3-4B51-B140-AD2ACEECC868}"/>
          </ac:spMkLst>
        </pc:spChg>
        <pc:spChg chg="add mod">
          <ac:chgData name="Mago, Nitika" userId="eb4dfd7f-5a13-4bd1-acb0-2d627733e6c8" providerId="ADAL" clId="{3B06B2D0-257F-45EC-9081-93AF10AC1DCC}" dt="2022-07-25T22:53:08.130" v="1671" actId="1076"/>
          <ac:spMkLst>
            <pc:docMk/>
            <pc:sldMk cId="2342242890" sldId="610"/>
            <ac:spMk id="21" creationId="{95C34E52-934E-47ED-9268-8E9891565234}"/>
          </ac:spMkLst>
        </pc:spChg>
        <pc:spChg chg="mod">
          <ac:chgData name="Mago, Nitika" userId="eb4dfd7f-5a13-4bd1-acb0-2d627733e6c8" providerId="ADAL" clId="{3B06B2D0-257F-45EC-9081-93AF10AC1DCC}" dt="2022-07-25T22:52:59.920" v="1662" actId="14100"/>
          <ac:spMkLst>
            <pc:docMk/>
            <pc:sldMk cId="2342242890" sldId="610"/>
            <ac:spMk id="29" creationId="{71A2C589-6661-44E9-8FC3-9E2578F376A4}"/>
          </ac:spMkLst>
        </pc:spChg>
        <pc:spChg chg="mod">
          <ac:chgData name="Mago, Nitika" userId="eb4dfd7f-5a13-4bd1-acb0-2d627733e6c8" providerId="ADAL" clId="{3B06B2D0-257F-45EC-9081-93AF10AC1DCC}" dt="2022-07-25T22:53:22.226" v="1673" actId="1076"/>
          <ac:spMkLst>
            <pc:docMk/>
            <pc:sldMk cId="2342242890" sldId="610"/>
            <ac:spMk id="33" creationId="{1A172C8F-B2D1-4A3C-8F0F-5A850496EBA3}"/>
          </ac:spMkLst>
        </pc:spChg>
        <pc:cxnChg chg="mod">
          <ac:chgData name="Mago, Nitika" userId="eb4dfd7f-5a13-4bd1-acb0-2d627733e6c8" providerId="ADAL" clId="{3B06B2D0-257F-45EC-9081-93AF10AC1DCC}" dt="2022-07-25T22:49:07.997" v="1546" actId="208"/>
          <ac:cxnSpMkLst>
            <pc:docMk/>
            <pc:sldMk cId="2342242890" sldId="610"/>
            <ac:cxnSpMk id="11" creationId="{5E0F71CE-D46E-4E8E-8A48-AF579C94AFD0}"/>
          </ac:cxnSpMkLst>
        </pc:cxnChg>
        <pc:cxnChg chg="mod">
          <ac:chgData name="Mago, Nitika" userId="eb4dfd7f-5a13-4bd1-acb0-2d627733e6c8" providerId="ADAL" clId="{3B06B2D0-257F-45EC-9081-93AF10AC1DCC}" dt="2022-07-26T07:45:55.681" v="1790" actId="14100"/>
          <ac:cxnSpMkLst>
            <pc:docMk/>
            <pc:sldMk cId="2342242890" sldId="610"/>
            <ac:cxnSpMk id="14" creationId="{A9175537-25EC-4A38-8E44-216A225675DC}"/>
          </ac:cxnSpMkLst>
        </pc:cxnChg>
      </pc:sldChg>
      <pc:sldChg chg="addSp delSp modSp add mod ord chgLayout">
        <pc:chgData name="Mago, Nitika" userId="eb4dfd7f-5a13-4bd1-acb0-2d627733e6c8" providerId="ADAL" clId="{3B06B2D0-257F-45EC-9081-93AF10AC1DCC}" dt="2022-07-26T07:54:33.202" v="1943"/>
        <pc:sldMkLst>
          <pc:docMk/>
          <pc:sldMk cId="2940024784" sldId="613"/>
        </pc:sldMkLst>
        <pc:spChg chg="mod ord">
          <ac:chgData name="Mago, Nitika" userId="eb4dfd7f-5a13-4bd1-acb0-2d627733e6c8" providerId="ADAL" clId="{3B06B2D0-257F-45EC-9081-93AF10AC1DCC}" dt="2022-07-26T07:53:43.012" v="1936" actId="700"/>
          <ac:spMkLst>
            <pc:docMk/>
            <pc:sldMk cId="2940024784" sldId="613"/>
            <ac:spMk id="2" creationId="{FFC4E908-4BAC-404D-98AB-7FFE51827E6B}"/>
          </ac:spMkLst>
        </pc:spChg>
        <pc:spChg chg="add mod ord">
          <ac:chgData name="Mago, Nitika" userId="eb4dfd7f-5a13-4bd1-acb0-2d627733e6c8" providerId="ADAL" clId="{3B06B2D0-257F-45EC-9081-93AF10AC1DCC}" dt="2022-07-26T07:53:43.012" v="1936" actId="700"/>
          <ac:spMkLst>
            <pc:docMk/>
            <pc:sldMk cId="2940024784" sldId="613"/>
            <ac:spMk id="3" creationId="{C32374D4-D6CB-4685-B9B1-4156B29B4FDB}"/>
          </ac:spMkLst>
        </pc:spChg>
        <pc:spChg chg="mod ord">
          <ac:chgData name="Mago, Nitika" userId="eb4dfd7f-5a13-4bd1-acb0-2d627733e6c8" providerId="ADAL" clId="{3B06B2D0-257F-45EC-9081-93AF10AC1DCC}" dt="2022-07-26T07:53:43.012" v="1936" actId="700"/>
          <ac:spMkLst>
            <pc:docMk/>
            <pc:sldMk cId="2940024784" sldId="613"/>
            <ac:spMk id="4" creationId="{34429F21-1BBA-4CF5-9234-1E7B224CF48F}"/>
          </ac:spMkLst>
        </pc:spChg>
        <pc:picChg chg="del">
          <ac:chgData name="Mago, Nitika" userId="eb4dfd7f-5a13-4bd1-acb0-2d627733e6c8" providerId="ADAL" clId="{3B06B2D0-257F-45EC-9081-93AF10AC1DCC}" dt="2022-07-26T07:53:39.893" v="1935" actId="21"/>
          <ac:picMkLst>
            <pc:docMk/>
            <pc:sldMk cId="2940024784" sldId="613"/>
            <ac:picMk id="5" creationId="{62BB78B3-6B26-4562-B5A2-5400A8427646}"/>
          </ac:picMkLst>
        </pc:picChg>
        <pc:picChg chg="add mod">
          <ac:chgData name="Mago, Nitika" userId="eb4dfd7f-5a13-4bd1-acb0-2d627733e6c8" providerId="ADAL" clId="{3B06B2D0-257F-45EC-9081-93AF10AC1DCC}" dt="2022-07-26T07:53:43.756" v="1937"/>
          <ac:picMkLst>
            <pc:docMk/>
            <pc:sldMk cId="2940024784" sldId="613"/>
            <ac:picMk id="6" creationId="{A378B723-615C-4398-8653-F0D2431FDD13}"/>
          </ac:picMkLst>
        </pc:picChg>
      </pc:sldChg>
      <pc:sldChg chg="addSp delSp modSp add mod chgLayout">
        <pc:chgData name="Mago, Nitika" userId="eb4dfd7f-5a13-4bd1-acb0-2d627733e6c8" providerId="ADAL" clId="{3B06B2D0-257F-45EC-9081-93AF10AC1DCC}" dt="2022-07-26T07:58:52.224" v="1989" actId="1076"/>
        <pc:sldMkLst>
          <pc:docMk/>
          <pc:sldMk cId="638336620" sldId="614"/>
        </pc:sldMkLst>
        <pc:spChg chg="mod ord">
          <ac:chgData name="Mago, Nitika" userId="eb4dfd7f-5a13-4bd1-acb0-2d627733e6c8" providerId="ADAL" clId="{3B06B2D0-257F-45EC-9081-93AF10AC1DCC}" dt="2022-07-26T07:53:34.157" v="1934" actId="6549"/>
          <ac:spMkLst>
            <pc:docMk/>
            <pc:sldMk cId="638336620" sldId="614"/>
            <ac:spMk id="2" creationId="{5055D679-7530-4DD4-92C1-B3F1F95A51A7}"/>
          </ac:spMkLst>
        </pc:spChg>
        <pc:spChg chg="add mod ord">
          <ac:chgData name="Mago, Nitika" userId="eb4dfd7f-5a13-4bd1-acb0-2d627733e6c8" providerId="ADAL" clId="{3B06B2D0-257F-45EC-9081-93AF10AC1DCC}" dt="2022-07-26T07:58:52.224" v="1989" actId="1076"/>
          <ac:spMkLst>
            <pc:docMk/>
            <pc:sldMk cId="638336620" sldId="614"/>
            <ac:spMk id="3" creationId="{BAA85DF3-F1C3-4EA8-A6B1-1CC9B3ED0B05}"/>
          </ac:spMkLst>
        </pc:spChg>
        <pc:spChg chg="mod ord">
          <ac:chgData name="Mago, Nitika" userId="eb4dfd7f-5a13-4bd1-acb0-2d627733e6c8" providerId="ADAL" clId="{3B06B2D0-257F-45EC-9081-93AF10AC1DCC}" dt="2022-07-26T07:50:29.829" v="1893" actId="700"/>
          <ac:spMkLst>
            <pc:docMk/>
            <pc:sldMk cId="638336620" sldId="614"/>
            <ac:spMk id="4" creationId="{2038B864-DDD9-4AAB-B7E5-F80FEFB7C693}"/>
          </ac:spMkLst>
        </pc:spChg>
        <pc:picChg chg="del">
          <ac:chgData name="Mago, Nitika" userId="eb4dfd7f-5a13-4bd1-acb0-2d627733e6c8" providerId="ADAL" clId="{3B06B2D0-257F-45EC-9081-93AF10AC1DCC}" dt="2022-07-26T07:50:25.986" v="1892" actId="21"/>
          <ac:picMkLst>
            <pc:docMk/>
            <pc:sldMk cId="638336620" sldId="614"/>
            <ac:picMk id="5" creationId="{A0D3AB53-6C0D-4075-A37C-9DBDE73C2982}"/>
          </ac:picMkLst>
        </pc:picChg>
        <pc:picChg chg="add mod">
          <ac:chgData name="Mago, Nitika" userId="eb4dfd7f-5a13-4bd1-acb0-2d627733e6c8" providerId="ADAL" clId="{3B06B2D0-257F-45EC-9081-93AF10AC1DCC}" dt="2022-07-26T07:50:32.994" v="1895" actId="1076"/>
          <ac:picMkLst>
            <pc:docMk/>
            <pc:sldMk cId="638336620" sldId="614"/>
            <ac:picMk id="6" creationId="{0F8B64AB-3161-4512-9BEB-18FFD2B90499}"/>
          </ac:picMkLst>
        </pc:picChg>
      </pc:sldChg>
      <pc:sldChg chg="addSp delSp modSp add mod chgLayout">
        <pc:chgData name="Mago, Nitika" userId="eb4dfd7f-5a13-4bd1-acb0-2d627733e6c8" providerId="ADAL" clId="{3B06B2D0-257F-45EC-9081-93AF10AC1DCC}" dt="2022-07-26T07:58:55.600" v="1990"/>
        <pc:sldMkLst>
          <pc:docMk/>
          <pc:sldMk cId="824706834" sldId="615"/>
        </pc:sldMkLst>
        <pc:spChg chg="mod ord">
          <ac:chgData name="Mago, Nitika" userId="eb4dfd7f-5a13-4bd1-acb0-2d627733e6c8" providerId="ADAL" clId="{3B06B2D0-257F-45EC-9081-93AF10AC1DCC}" dt="2022-07-26T07:53:50.177" v="1939" actId="700"/>
          <ac:spMkLst>
            <pc:docMk/>
            <pc:sldMk cId="824706834" sldId="615"/>
            <ac:spMk id="2" creationId="{8D1E7A49-1804-486A-A785-760ED552AE0B}"/>
          </ac:spMkLst>
        </pc:spChg>
        <pc:spChg chg="add mod ord">
          <ac:chgData name="Mago, Nitika" userId="eb4dfd7f-5a13-4bd1-acb0-2d627733e6c8" providerId="ADAL" clId="{3B06B2D0-257F-45EC-9081-93AF10AC1DCC}" dt="2022-07-26T07:53:50.177" v="1939" actId="700"/>
          <ac:spMkLst>
            <pc:docMk/>
            <pc:sldMk cId="824706834" sldId="615"/>
            <ac:spMk id="3" creationId="{B0CA7A4A-5A76-4BAD-A62B-9C36ED265679}"/>
          </ac:spMkLst>
        </pc:spChg>
        <pc:spChg chg="mod ord">
          <ac:chgData name="Mago, Nitika" userId="eb4dfd7f-5a13-4bd1-acb0-2d627733e6c8" providerId="ADAL" clId="{3B06B2D0-257F-45EC-9081-93AF10AC1DCC}" dt="2022-07-26T07:53:50.177" v="1939" actId="700"/>
          <ac:spMkLst>
            <pc:docMk/>
            <pc:sldMk cId="824706834" sldId="615"/>
            <ac:spMk id="4" creationId="{37138A0D-42A9-4C16-8537-B44FFC4F1775}"/>
          </ac:spMkLst>
        </pc:spChg>
        <pc:spChg chg="add mod">
          <ac:chgData name="Mago, Nitika" userId="eb4dfd7f-5a13-4bd1-acb0-2d627733e6c8" providerId="ADAL" clId="{3B06B2D0-257F-45EC-9081-93AF10AC1DCC}" dt="2022-07-26T07:58:55.600" v="1990"/>
          <ac:spMkLst>
            <pc:docMk/>
            <pc:sldMk cId="824706834" sldId="615"/>
            <ac:spMk id="7" creationId="{8989050F-DEAD-480A-AAA2-0B8568EA82B8}"/>
          </ac:spMkLst>
        </pc:spChg>
        <pc:picChg chg="del">
          <ac:chgData name="Mago, Nitika" userId="eb4dfd7f-5a13-4bd1-acb0-2d627733e6c8" providerId="ADAL" clId="{3B06B2D0-257F-45EC-9081-93AF10AC1DCC}" dt="2022-07-26T07:53:47.403" v="1938" actId="21"/>
          <ac:picMkLst>
            <pc:docMk/>
            <pc:sldMk cId="824706834" sldId="615"/>
            <ac:picMk id="5" creationId="{F978B28C-2E24-4F8F-B15B-FA1BE34D08C1}"/>
          </ac:picMkLst>
        </pc:picChg>
        <pc:picChg chg="add mod">
          <ac:chgData name="Mago, Nitika" userId="eb4dfd7f-5a13-4bd1-acb0-2d627733e6c8" providerId="ADAL" clId="{3B06B2D0-257F-45EC-9081-93AF10AC1DCC}" dt="2022-07-26T07:58:48.375" v="1988" actId="1076"/>
          <ac:picMkLst>
            <pc:docMk/>
            <pc:sldMk cId="824706834" sldId="615"/>
            <ac:picMk id="6" creationId="{54C4D300-5C6B-452A-BAC3-C5D64F3B24CE}"/>
          </ac:picMkLst>
        </pc:picChg>
      </pc:sldChg>
      <pc:sldChg chg="modSp new mod">
        <pc:chgData name="Mago, Nitika" userId="eb4dfd7f-5a13-4bd1-acb0-2d627733e6c8" providerId="ADAL" clId="{3B06B2D0-257F-45EC-9081-93AF10AC1DCC}" dt="2022-07-26T08:31:22.878" v="3562" actId="20577"/>
        <pc:sldMkLst>
          <pc:docMk/>
          <pc:sldMk cId="3273220085" sldId="616"/>
        </pc:sldMkLst>
        <pc:spChg chg="mod">
          <ac:chgData name="Mago, Nitika" userId="eb4dfd7f-5a13-4bd1-acb0-2d627733e6c8" providerId="ADAL" clId="{3B06B2D0-257F-45EC-9081-93AF10AC1DCC}" dt="2022-07-26T08:06:40.803" v="2148" actId="20577"/>
          <ac:spMkLst>
            <pc:docMk/>
            <pc:sldMk cId="3273220085" sldId="616"/>
            <ac:spMk id="2" creationId="{CD2E7C63-B1FB-4D49-AF95-EB70AD6793A3}"/>
          </ac:spMkLst>
        </pc:spChg>
        <pc:spChg chg="mod">
          <ac:chgData name="Mago, Nitika" userId="eb4dfd7f-5a13-4bd1-acb0-2d627733e6c8" providerId="ADAL" clId="{3B06B2D0-257F-45EC-9081-93AF10AC1DCC}" dt="2022-07-26T08:31:22.878" v="3562" actId="20577"/>
          <ac:spMkLst>
            <pc:docMk/>
            <pc:sldMk cId="3273220085" sldId="616"/>
            <ac:spMk id="3" creationId="{CC17B521-8AC4-458F-BF25-6F1C193315AA}"/>
          </ac:spMkLst>
        </pc:spChg>
      </pc:sldChg>
      <pc:sldChg chg="delSp modSp add del mod">
        <pc:chgData name="Mago, Nitika" userId="eb4dfd7f-5a13-4bd1-acb0-2d627733e6c8" providerId="ADAL" clId="{3B06B2D0-257F-45EC-9081-93AF10AC1DCC}" dt="2022-07-26T08:29:28.861" v="3474" actId="47"/>
        <pc:sldMkLst>
          <pc:docMk/>
          <pc:sldMk cId="388587169" sldId="617"/>
        </pc:sldMkLst>
        <pc:spChg chg="mod">
          <ac:chgData name="Mago, Nitika" userId="eb4dfd7f-5a13-4bd1-acb0-2d627733e6c8" providerId="ADAL" clId="{3B06B2D0-257F-45EC-9081-93AF10AC1DCC}" dt="2022-07-26T08:27:51.277" v="3452" actId="20577"/>
          <ac:spMkLst>
            <pc:docMk/>
            <pc:sldMk cId="388587169" sldId="617"/>
            <ac:spMk id="2" creationId="{7FC4790F-3D54-4D14-9BCC-93E74F1FB723}"/>
          </ac:spMkLst>
        </pc:spChg>
        <pc:picChg chg="del">
          <ac:chgData name="Mago, Nitika" userId="eb4dfd7f-5a13-4bd1-acb0-2d627733e6c8" providerId="ADAL" clId="{3B06B2D0-257F-45EC-9081-93AF10AC1DCC}" dt="2022-07-26T08:27:52.787" v="3453" actId="478"/>
          <ac:picMkLst>
            <pc:docMk/>
            <pc:sldMk cId="388587169" sldId="617"/>
            <ac:picMk id="5" creationId="{3A1A5218-0A2A-47DA-94A6-6047C3FA4ADD}"/>
          </ac:picMkLst>
        </pc:picChg>
      </pc:sldChg>
      <pc:sldChg chg="modSp new add del mod">
        <pc:chgData name="Mago, Nitika" userId="eb4dfd7f-5a13-4bd1-acb0-2d627733e6c8" providerId="ADAL" clId="{3B06B2D0-257F-45EC-9081-93AF10AC1DCC}" dt="2022-07-26T09:07:13.077" v="4475" actId="47"/>
        <pc:sldMkLst>
          <pc:docMk/>
          <pc:sldMk cId="3142336317" sldId="617"/>
        </pc:sldMkLst>
        <pc:spChg chg="mod">
          <ac:chgData name="Mago, Nitika" userId="eb4dfd7f-5a13-4bd1-acb0-2d627733e6c8" providerId="ADAL" clId="{3B06B2D0-257F-45EC-9081-93AF10AC1DCC}" dt="2022-07-26T08:40:45.144" v="4006" actId="20577"/>
          <ac:spMkLst>
            <pc:docMk/>
            <pc:sldMk cId="3142336317" sldId="617"/>
            <ac:spMk id="2" creationId="{D932A215-274B-446E-B886-22A447229E56}"/>
          </ac:spMkLst>
        </pc:spChg>
        <pc:spChg chg="mod">
          <ac:chgData name="Mago, Nitika" userId="eb4dfd7f-5a13-4bd1-acb0-2d627733e6c8" providerId="ADAL" clId="{3B06B2D0-257F-45EC-9081-93AF10AC1DCC}" dt="2022-07-26T09:07:11.291" v="4474" actId="404"/>
          <ac:spMkLst>
            <pc:docMk/>
            <pc:sldMk cId="3142336317" sldId="617"/>
            <ac:spMk id="3" creationId="{E441526F-C89C-496A-837B-61106870ABA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7/25/2022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7/25/2022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13</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253901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 id="2147483704" r:id="rId6"/>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rcot.com/files/docs/2022/06/17/Preliminary_ECRS_Deployment_Procedure_v0_JuneWMWG.ppt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547871" y="1325880"/>
            <a:ext cx="5751111" cy="2304288"/>
          </a:xfrm>
        </p:spPr>
        <p:txBody>
          <a:bodyPr/>
          <a:lstStyle/>
          <a:p>
            <a:r>
              <a:rPr lang="en-US" dirty="0"/>
              <a:t>Preliminary Thoughts </a:t>
            </a:r>
          </a:p>
          <a:p>
            <a:r>
              <a:rPr lang="en-US" sz="3200" dirty="0"/>
              <a:t>ON ECRS Deployment </a:t>
            </a:r>
          </a:p>
          <a:p>
            <a:r>
              <a:rPr lang="en-US" sz="2800" dirty="0"/>
              <a:t>(Round 2)</a:t>
            </a:r>
          </a:p>
        </p:txBody>
      </p:sp>
      <p:sp>
        <p:nvSpPr>
          <p:cNvPr id="3" name="Text Placeholder 2"/>
          <p:cNvSpPr>
            <a:spLocks noGrp="1"/>
          </p:cNvSpPr>
          <p:nvPr>
            <p:ph type="body" sz="quarter" idx="3"/>
          </p:nvPr>
        </p:nvSpPr>
        <p:spPr/>
        <p:txBody>
          <a:bodyPr/>
          <a:lstStyle/>
          <a:p>
            <a:r>
              <a:rPr lang="en-US" dirty="0"/>
              <a:t>July 26, 2022</a:t>
            </a:r>
          </a:p>
          <a:p>
            <a:r>
              <a:rPr lang="en-US" dirty="0"/>
              <a:t>WMWG</a:t>
            </a:r>
          </a:p>
        </p:txBody>
      </p:sp>
      <p:sp>
        <p:nvSpPr>
          <p:cNvPr id="4" name="Text Placeholder 3"/>
          <p:cNvSpPr>
            <a:spLocks noGrp="1"/>
          </p:cNvSpPr>
          <p:nvPr>
            <p:ph type="body" sz="quarter" idx="10"/>
          </p:nvPr>
        </p:nvSpPr>
        <p:spPr/>
        <p:txBody>
          <a:bodyPr/>
          <a:lstStyle/>
          <a:p>
            <a:r>
              <a:rPr lang="en-US" dirty="0"/>
              <a:t>ERCOT Balancing Operations Planning Staff</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1EF-6FC6-427C-829A-D5576F8C2FBF}"/>
              </a:ext>
            </a:extLst>
          </p:cNvPr>
          <p:cNvSpPr>
            <a:spLocks noGrp="1"/>
          </p:cNvSpPr>
          <p:nvPr>
            <p:ph type="title"/>
          </p:nvPr>
        </p:nvSpPr>
        <p:spPr/>
        <p:txBody>
          <a:bodyPr/>
          <a:lstStyle/>
          <a:p>
            <a:r>
              <a:rPr lang="en-US" dirty="0"/>
              <a:t>Trigger 2: Jan thru May 2022</a:t>
            </a:r>
          </a:p>
        </p:txBody>
      </p:sp>
      <p:sp>
        <p:nvSpPr>
          <p:cNvPr id="3" name="Content Placeholder 2">
            <a:extLst>
              <a:ext uri="{FF2B5EF4-FFF2-40B4-BE49-F238E27FC236}">
                <a16:creationId xmlns:a16="http://schemas.microsoft.com/office/drawing/2014/main" id="{6E4C63B0-D0F7-45A6-8110-0591F180EAF5}"/>
              </a:ext>
            </a:extLst>
          </p:cNvPr>
          <p:cNvSpPr>
            <a:spLocks noGrp="1"/>
          </p:cNvSpPr>
          <p:nvPr>
            <p:ph idx="1"/>
          </p:nvPr>
        </p:nvSpPr>
        <p:spPr/>
        <p:txBody>
          <a:bodyPr/>
          <a:lstStyle/>
          <a:p>
            <a:r>
              <a:rPr lang="en-US" sz="1600" dirty="0"/>
              <a:t>There were 187 minutes when the trigger became negative (the maximum shortage is about 1500 MW).</a:t>
            </a:r>
          </a:p>
          <a:p>
            <a:r>
              <a:rPr lang="en-US" sz="1600" dirty="0"/>
              <a:t>Observed a maximum shortage of ~1200 MW and ~600 MW for April 10 and May 13, respectively.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1D152782-456A-43E8-8B53-40EC2639E007}"/>
              </a:ext>
            </a:extLst>
          </p:cNvPr>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5" name="Picture 4">
            <a:extLst>
              <a:ext uri="{FF2B5EF4-FFF2-40B4-BE49-F238E27FC236}">
                <a16:creationId xmlns:a16="http://schemas.microsoft.com/office/drawing/2014/main" id="{5B44D051-4402-4F5E-B21B-7E0BE346521F}"/>
              </a:ext>
            </a:extLst>
          </p:cNvPr>
          <p:cNvPicPr>
            <a:picLocks noChangeAspect="1"/>
          </p:cNvPicPr>
          <p:nvPr/>
        </p:nvPicPr>
        <p:blipFill>
          <a:blip r:embed="rId2"/>
          <a:stretch>
            <a:fillRect/>
          </a:stretch>
        </p:blipFill>
        <p:spPr>
          <a:xfrm>
            <a:off x="956310" y="2143465"/>
            <a:ext cx="7231380" cy="3597205"/>
          </a:xfrm>
          <a:prstGeom prst="rect">
            <a:avLst/>
          </a:prstGeom>
        </p:spPr>
      </p:pic>
    </p:spTree>
    <p:extLst>
      <p:ext uri="{BB962C8B-B14F-4D97-AF65-F5344CB8AC3E}">
        <p14:creationId xmlns:p14="http://schemas.microsoft.com/office/powerpoint/2010/main" val="4028896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E7C63-B1FB-4D49-AF95-EB70AD6793A3}"/>
              </a:ext>
            </a:extLst>
          </p:cNvPr>
          <p:cNvSpPr>
            <a:spLocks noGrp="1"/>
          </p:cNvSpPr>
          <p:nvPr>
            <p:ph type="title"/>
          </p:nvPr>
        </p:nvSpPr>
        <p:spPr/>
        <p:txBody>
          <a:bodyPr/>
          <a:lstStyle/>
          <a:p>
            <a:r>
              <a:rPr lang="en-US" dirty="0"/>
              <a:t>Summary &amp; Next Steps</a:t>
            </a:r>
          </a:p>
        </p:txBody>
      </p:sp>
      <p:sp>
        <p:nvSpPr>
          <p:cNvPr id="3" name="Content Placeholder 2">
            <a:extLst>
              <a:ext uri="{FF2B5EF4-FFF2-40B4-BE49-F238E27FC236}">
                <a16:creationId xmlns:a16="http://schemas.microsoft.com/office/drawing/2014/main" id="{CC17B521-8AC4-458F-BF25-6F1C193315AA}"/>
              </a:ext>
            </a:extLst>
          </p:cNvPr>
          <p:cNvSpPr>
            <a:spLocks noGrp="1"/>
          </p:cNvSpPr>
          <p:nvPr>
            <p:ph idx="1"/>
          </p:nvPr>
        </p:nvSpPr>
        <p:spPr/>
        <p:txBody>
          <a:bodyPr/>
          <a:lstStyle/>
          <a:p>
            <a:r>
              <a:rPr lang="en-US" sz="1600" dirty="0"/>
              <a:t>ECRS-Gen i.e. ECRS from SCED Dispatchable Resources may be deployed</a:t>
            </a:r>
          </a:p>
          <a:p>
            <a:pPr marL="642938" lvl="1" indent="-342900">
              <a:buFont typeface="+mj-lt"/>
              <a:buAutoNum type="alphaLcParenR"/>
            </a:pPr>
            <a:r>
              <a:rPr lang="en-US" sz="1600" dirty="0"/>
              <a:t>automatically when frequency drops below 59.91 Hz and available Reg-Up is not sufficient to restore frequency  AND/OR </a:t>
            </a:r>
          </a:p>
          <a:p>
            <a:pPr marL="642938" lvl="1" indent="-342900">
              <a:buFont typeface="+mj-lt"/>
              <a:buAutoNum type="alphaLcParenR"/>
            </a:pPr>
            <a:r>
              <a:rPr lang="en-US" sz="1600" dirty="0"/>
              <a:t>manually in response to a large, sustained, rapidly increasing net-load up ramp event.</a:t>
            </a:r>
          </a:p>
          <a:p>
            <a:endParaRPr lang="en-US" sz="1600" dirty="0"/>
          </a:p>
          <a:p>
            <a:r>
              <a:rPr lang="en-US" sz="1600" dirty="0"/>
              <a:t>Both triggers for manual deployment of ECRS-Gen have been designed to identify times when there is a potential for reliability issues due to sustained net load up ramps.</a:t>
            </a:r>
          </a:p>
          <a:p>
            <a:endParaRPr lang="en-US" sz="1600" dirty="0"/>
          </a:p>
          <a:p>
            <a:r>
              <a:rPr lang="en-US" sz="1600" dirty="0"/>
              <a:t>Both triggers use 10-min Net Load forecast and these triggers are vulnerable to misses </a:t>
            </a:r>
            <a:r>
              <a:rPr lang="en-US" sz="1600" kern="1200" baseline="0" dirty="0">
                <a:solidFill>
                  <a:schemeClr val="tx2"/>
                </a:solidFill>
                <a:latin typeface="+mn-lt"/>
                <a:ea typeface="+mn-ea"/>
                <a:cs typeface="+mn-cs"/>
              </a:rPr>
              <a:t>if 10-min out Net Load ramp forecast is under-estimated.</a:t>
            </a:r>
            <a:r>
              <a:rPr lang="en-US" sz="1600" dirty="0"/>
              <a:t> </a:t>
            </a:r>
          </a:p>
          <a:p>
            <a:pPr marL="685800" lvl="1" indent="-342900">
              <a:buFont typeface="+mj-lt"/>
              <a:buAutoNum type="alphaLcParenR"/>
            </a:pPr>
            <a:r>
              <a:rPr lang="en-US" sz="1600" dirty="0"/>
              <a:t>ERCOT will continue to improve the forecast performance in the 10 min horizon. </a:t>
            </a:r>
          </a:p>
          <a:p>
            <a:pPr marL="685800" lvl="1" indent="-342900">
              <a:buFont typeface="+mj-lt"/>
              <a:buAutoNum type="alphaLcParenR"/>
            </a:pPr>
            <a:r>
              <a:rPr lang="en-US" sz="1600" dirty="0"/>
              <a:t>May need to consider some margin in the two triggers to protect against the expected, normal forecast errors. </a:t>
            </a:r>
          </a:p>
          <a:p>
            <a:pPr marL="685800" lvl="1" indent="-342900">
              <a:buFont typeface="+mj-lt"/>
              <a:buAutoNum type="alphaLcParenR"/>
            </a:pPr>
            <a:endParaRPr lang="en-US" sz="1600" dirty="0"/>
          </a:p>
          <a:p>
            <a:pPr marL="385762" indent="-342900"/>
            <a:r>
              <a:rPr lang="en-US" sz="1600" dirty="0"/>
              <a:t>As work on implementing ECRS in ERCOT systems progresses, ERCOT may further refine the procedure for ECRS deployment. </a:t>
            </a:r>
          </a:p>
          <a:p>
            <a:pPr marL="685800" lvl="1" indent="-342900"/>
            <a:r>
              <a:rPr lang="en-US" sz="1600" dirty="0"/>
              <a:t>Going forward, ERCOT plans to include a document that summarizes the procedure for ECRS deployment in the A/S Methodology posting.</a:t>
            </a:r>
          </a:p>
          <a:p>
            <a:endParaRPr lang="en-US" sz="1600" dirty="0"/>
          </a:p>
        </p:txBody>
      </p:sp>
      <p:sp>
        <p:nvSpPr>
          <p:cNvPr id="4" name="Slide Number Placeholder 3">
            <a:extLst>
              <a:ext uri="{FF2B5EF4-FFF2-40B4-BE49-F238E27FC236}">
                <a16:creationId xmlns:a16="http://schemas.microsoft.com/office/drawing/2014/main" id="{5CB04160-053A-4283-A560-78AF64F98082}"/>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3273220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4C3DEE6-1139-42AC-B288-737AE4CAD0F3}"/>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Content Placeholder 4">
            <a:extLst>
              <a:ext uri="{FF2B5EF4-FFF2-40B4-BE49-F238E27FC236}">
                <a16:creationId xmlns:a16="http://schemas.microsoft.com/office/drawing/2014/main" id="{3008E118-FD3B-46AD-88C7-7A435EF16D4B}"/>
              </a:ext>
            </a:extLst>
          </p:cNvPr>
          <p:cNvSpPr>
            <a:spLocks noGrp="1"/>
          </p:cNvSpPr>
          <p:nvPr>
            <p:ph idx="16"/>
          </p:nvPr>
        </p:nvSpPr>
        <p:spPr/>
        <p:txBody>
          <a:bodyPr/>
          <a:lstStyle/>
          <a:p>
            <a:r>
              <a:rPr lang="en-US" dirty="0"/>
              <a:t>Appendix</a:t>
            </a:r>
          </a:p>
        </p:txBody>
      </p:sp>
    </p:spTree>
    <p:extLst>
      <p:ext uri="{BB962C8B-B14F-4D97-AF65-F5344CB8AC3E}">
        <p14:creationId xmlns:p14="http://schemas.microsoft.com/office/powerpoint/2010/main" val="2595265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3"/>
          </p:nvPr>
        </p:nvSpPr>
        <p:spPr/>
        <p:txBody>
          <a:bodyPr/>
          <a:lstStyle/>
          <a:p>
            <a:r>
              <a:rPr lang="en-US" dirty="0"/>
              <a:t>June 17, 2022</a:t>
            </a:r>
          </a:p>
          <a:p>
            <a:r>
              <a:rPr lang="en-US" dirty="0"/>
              <a:t>WMWG</a:t>
            </a:r>
          </a:p>
        </p:txBody>
      </p:sp>
      <p:sp>
        <p:nvSpPr>
          <p:cNvPr id="4" name="Text Placeholder 3"/>
          <p:cNvSpPr>
            <a:spLocks noGrp="1"/>
          </p:cNvSpPr>
          <p:nvPr>
            <p:ph type="body" sz="quarter" idx="10"/>
          </p:nvPr>
        </p:nvSpPr>
        <p:spPr/>
        <p:txBody>
          <a:bodyPr/>
          <a:lstStyle/>
          <a:p>
            <a:r>
              <a:rPr lang="en-US" dirty="0"/>
              <a:t>ERCOT Balancing Operations Planning Staff</a:t>
            </a:r>
          </a:p>
        </p:txBody>
      </p:sp>
      <p:sp>
        <p:nvSpPr>
          <p:cNvPr id="5" name="Text Placeholder 4"/>
          <p:cNvSpPr>
            <a:spLocks noGrp="1"/>
          </p:cNvSpPr>
          <p:nvPr>
            <p:ph type="body" sz="quarter" idx="11"/>
          </p:nvPr>
        </p:nvSpPr>
        <p:spPr/>
        <p:txBody>
          <a:bodyPr/>
          <a:lstStyle/>
          <a:p>
            <a:r>
              <a:rPr lang="en-US" dirty="0"/>
              <a:t>ECRS Deployment Procedure – Preliminary Thoughts</a:t>
            </a:r>
          </a:p>
        </p:txBody>
      </p:sp>
    </p:spTree>
    <p:extLst>
      <p:ext uri="{BB962C8B-B14F-4D97-AF65-F5344CB8AC3E}">
        <p14:creationId xmlns:p14="http://schemas.microsoft.com/office/powerpoint/2010/main" val="3378232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35F00-964E-4C34-822E-C168B4D6F934}"/>
              </a:ext>
            </a:extLst>
          </p:cNvPr>
          <p:cNvSpPr>
            <a:spLocks noGrp="1"/>
          </p:cNvSpPr>
          <p:nvPr>
            <p:ph type="title"/>
          </p:nvPr>
        </p:nvSpPr>
        <p:spPr/>
        <p:txBody>
          <a:bodyPr/>
          <a:lstStyle/>
          <a:p>
            <a:r>
              <a:rPr lang="en-US" dirty="0"/>
              <a:t>Background on ECRS </a:t>
            </a:r>
          </a:p>
        </p:txBody>
      </p:sp>
      <p:sp>
        <p:nvSpPr>
          <p:cNvPr id="3" name="Content Placeholder 2">
            <a:extLst>
              <a:ext uri="{FF2B5EF4-FFF2-40B4-BE49-F238E27FC236}">
                <a16:creationId xmlns:a16="http://schemas.microsoft.com/office/drawing/2014/main" id="{310C6A2E-6F41-46DB-817F-50F8A1D3DEAD}"/>
              </a:ext>
            </a:extLst>
          </p:cNvPr>
          <p:cNvSpPr>
            <a:spLocks noGrp="1"/>
          </p:cNvSpPr>
          <p:nvPr>
            <p:ph idx="1"/>
          </p:nvPr>
        </p:nvSpPr>
        <p:spPr/>
        <p:txBody>
          <a:bodyPr/>
          <a:lstStyle/>
          <a:p>
            <a:r>
              <a:rPr lang="en-US" sz="1600" dirty="0"/>
              <a:t>ERCOT Contingency Reserve Service (ECRS) is a service that is provided using capacity that can be sustained at a specified level for two consecutive hours and is used to restore or maintain the frequency of the ERCOT System: </a:t>
            </a:r>
          </a:p>
          <a:p>
            <a:pPr marL="685800" lvl="1" indent="-342900">
              <a:buFont typeface="+mj-lt"/>
              <a:buAutoNum type="alphaLcParenR"/>
            </a:pPr>
            <a:r>
              <a:rPr lang="en-US" sz="1600" dirty="0"/>
              <a:t>In response to significant depletion of RRS; </a:t>
            </a:r>
          </a:p>
          <a:p>
            <a:pPr marL="685800" lvl="1" indent="-342900">
              <a:buFont typeface="+mj-lt"/>
              <a:buAutoNum type="alphaLcParenR"/>
            </a:pPr>
            <a:r>
              <a:rPr lang="en-US" sz="1600" dirty="0"/>
              <a:t>As backup Regulation Service; </a:t>
            </a:r>
          </a:p>
          <a:p>
            <a:pPr marL="685800" lvl="1" indent="-342900">
              <a:buFont typeface="+mj-lt"/>
              <a:buAutoNum type="alphaLcParenR"/>
            </a:pPr>
            <a:r>
              <a:rPr lang="en-US" sz="1600" dirty="0"/>
              <a:t>By providing energy to avoid getting into or during an Energy Emergency Alert (EEA); and</a:t>
            </a:r>
          </a:p>
          <a:p>
            <a:pPr marL="685800" lvl="1" indent="-342900">
              <a:buFont typeface="+mj-lt"/>
              <a:buAutoNum type="alphaLcParenR"/>
            </a:pPr>
            <a:r>
              <a:rPr lang="en-US" sz="1600" dirty="0"/>
              <a:t>Upon detection of insufficient capacity for net load ramps during periodic checking of available capacity.</a:t>
            </a:r>
          </a:p>
          <a:p>
            <a:pPr marL="685800" lvl="1" indent="-342900">
              <a:buFont typeface="+mj-lt"/>
              <a:buAutoNum type="alphaLcParenR"/>
            </a:pPr>
            <a:endParaRPr lang="en-US" sz="1600" dirty="0"/>
          </a:p>
          <a:p>
            <a:pPr marL="385762" indent="-342900"/>
            <a:r>
              <a:rPr lang="en-US" sz="1600" dirty="0"/>
              <a:t>This presentation will share ERCOT’s </a:t>
            </a:r>
            <a:r>
              <a:rPr lang="en-US" sz="1600" u="sng" dirty="0"/>
              <a:t>preliminary</a:t>
            </a:r>
            <a:r>
              <a:rPr lang="en-US" sz="1600" dirty="0"/>
              <a:t> thoughts on deployment procedure for ECRS.</a:t>
            </a:r>
          </a:p>
          <a:p>
            <a:pPr marL="685800" lvl="1" indent="-342900">
              <a:buFont typeface="+mj-lt"/>
              <a:buAutoNum type="alphaLcParenR"/>
            </a:pPr>
            <a:endParaRPr lang="en-US" sz="14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2091754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A46FA-794D-46AD-9AC0-C2445EABF0E0}"/>
              </a:ext>
            </a:extLst>
          </p:cNvPr>
          <p:cNvSpPr>
            <a:spLocks noGrp="1"/>
          </p:cNvSpPr>
          <p:nvPr>
            <p:ph type="title"/>
          </p:nvPr>
        </p:nvSpPr>
        <p:spPr/>
        <p:txBody>
          <a:bodyPr/>
          <a:lstStyle/>
          <a:p>
            <a:r>
              <a:rPr lang="en-US" dirty="0"/>
              <a:t>ECRS Deployment/Release Introduction</a:t>
            </a:r>
          </a:p>
        </p:txBody>
      </p:sp>
      <p:sp>
        <p:nvSpPr>
          <p:cNvPr id="3" name="Content Placeholder 2">
            <a:extLst>
              <a:ext uri="{FF2B5EF4-FFF2-40B4-BE49-F238E27FC236}">
                <a16:creationId xmlns:a16="http://schemas.microsoft.com/office/drawing/2014/main" id="{290371A3-70CE-455A-B2CD-2CE363C9B6EE}"/>
              </a:ext>
            </a:extLst>
          </p:cNvPr>
          <p:cNvSpPr>
            <a:spLocks noGrp="1"/>
          </p:cNvSpPr>
          <p:nvPr>
            <p:ph idx="1"/>
          </p:nvPr>
        </p:nvSpPr>
        <p:spPr/>
        <p:txBody>
          <a:bodyPr/>
          <a:lstStyle/>
          <a:p>
            <a:r>
              <a:rPr lang="en-US" sz="1600" dirty="0"/>
              <a:t>There are four situations that will cause ECRS to be deployed:</a:t>
            </a:r>
          </a:p>
          <a:p>
            <a:pPr lvl="1"/>
            <a:r>
              <a:rPr lang="en-US" sz="1400" dirty="0"/>
              <a:t>Disturbance conditions such as a unit trip, sustained frequency decay or sustained low frequency operations;</a:t>
            </a:r>
          </a:p>
          <a:p>
            <a:pPr lvl="1"/>
            <a:r>
              <a:rPr lang="en-US" sz="1400" dirty="0"/>
              <a:t>Detection of insufficient capacity for net load ramps during periodic checking of available capacity;</a:t>
            </a:r>
          </a:p>
          <a:p>
            <a:pPr lvl="1"/>
            <a:r>
              <a:rPr lang="en-US" sz="1400" dirty="0"/>
              <a:t>SCED not having enough energy available; or</a:t>
            </a:r>
          </a:p>
          <a:p>
            <a:pPr lvl="1"/>
            <a:r>
              <a:rPr lang="en-US" sz="1400" dirty="0"/>
              <a:t>When Resource(s) providing ECRS are the only reasonable option(s) available to the Operator for resolving local issues.</a:t>
            </a:r>
          </a:p>
          <a:p>
            <a:pPr lvl="1"/>
            <a:endParaRPr lang="en-US" sz="1600" dirty="0"/>
          </a:p>
          <a:p>
            <a:r>
              <a:rPr lang="en-US" sz="1600" dirty="0"/>
              <a:t>In each of these cases, the ERCOT operator will make the final decision and initiate the deployment.  </a:t>
            </a:r>
          </a:p>
          <a:p>
            <a:endParaRPr lang="en-US" sz="1600" dirty="0"/>
          </a:p>
          <a:p>
            <a:r>
              <a:rPr lang="en-US" sz="1600" dirty="0"/>
              <a:t>The ERCOT operator shall deploy ECRS in amounts sufficient to respond to the operational circumstances. This means that ECRS may be deployed partially over time or may be deployed in its entirety. </a:t>
            </a:r>
          </a:p>
          <a:p>
            <a:pPr lvl="1"/>
            <a:r>
              <a:rPr lang="en-US" sz="1400" dirty="0"/>
              <a:t>To the extent that ERCOT deploys a Non-Controllable Load Resource that has chosen a block deployment option, ERCOT shall either deploy the entire Ancillary Service Resource Responsibility or, if only partial deployment is possible, skip the Load Resource with the block deployment option and proceed to deploy the next available Resource.</a:t>
            </a:r>
          </a:p>
          <a:p>
            <a:endParaRPr lang="en-US" dirty="0"/>
          </a:p>
        </p:txBody>
      </p:sp>
      <p:sp>
        <p:nvSpPr>
          <p:cNvPr id="4" name="Slide Number Placeholder 3">
            <a:extLst>
              <a:ext uri="{FF2B5EF4-FFF2-40B4-BE49-F238E27FC236}">
                <a16:creationId xmlns:a16="http://schemas.microsoft.com/office/drawing/2014/main" id="{43E2E2E4-6437-4D70-8AEA-0824E264074F}"/>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Tree>
    <p:extLst>
      <p:ext uri="{BB962C8B-B14F-4D97-AF65-F5344CB8AC3E}">
        <p14:creationId xmlns:p14="http://schemas.microsoft.com/office/powerpoint/2010/main" val="44375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B28A2-10ED-4E0F-A4CB-DFB57DF7DC7F}"/>
              </a:ext>
            </a:extLst>
          </p:cNvPr>
          <p:cNvSpPr>
            <a:spLocks noGrp="1"/>
          </p:cNvSpPr>
          <p:nvPr>
            <p:ph type="title"/>
          </p:nvPr>
        </p:nvSpPr>
        <p:spPr/>
        <p:txBody>
          <a:bodyPr/>
          <a:lstStyle/>
          <a:p>
            <a:r>
              <a:rPr lang="en-US" dirty="0"/>
              <a:t>ECRS Deployment/Release Conditions</a:t>
            </a:r>
          </a:p>
        </p:txBody>
      </p:sp>
      <p:sp>
        <p:nvSpPr>
          <p:cNvPr id="3" name="Content Placeholder 2">
            <a:extLst>
              <a:ext uri="{FF2B5EF4-FFF2-40B4-BE49-F238E27FC236}">
                <a16:creationId xmlns:a16="http://schemas.microsoft.com/office/drawing/2014/main" id="{163AB11F-6907-4020-BE91-E139E2A9F5B4}"/>
              </a:ext>
            </a:extLst>
          </p:cNvPr>
          <p:cNvSpPr>
            <a:spLocks noGrp="1"/>
          </p:cNvSpPr>
          <p:nvPr>
            <p:ph idx="1"/>
          </p:nvPr>
        </p:nvSpPr>
        <p:spPr/>
        <p:txBody>
          <a:bodyPr/>
          <a:lstStyle/>
          <a:p>
            <a:r>
              <a:rPr lang="en-US" sz="1600" dirty="0"/>
              <a:t>ERCOT will deploy ECRS when frequency drops below 59.91 Hz and available Reg-Up is not sufficient to restore frequency. </a:t>
            </a:r>
          </a:p>
          <a:p>
            <a:endParaRPr lang="en-US" sz="1600" dirty="0"/>
          </a:p>
          <a:p>
            <a:r>
              <a:rPr lang="en-US" sz="1600" dirty="0"/>
              <a:t>ERCOT may deploy ECRS under the following conditions,</a:t>
            </a:r>
          </a:p>
          <a:p>
            <a:pPr lvl="1"/>
            <a:r>
              <a:rPr lang="en-US" sz="1400" i="1" dirty="0"/>
              <a:t>When (Physical Responsive Capability (PRC) – 3200 – (10-minute net load ramp) &lt; X MW, deploy sufficient ECRS capacity so that (HASL – Gen – IRR Curtailment) – (30-minute net load ramp) &gt; Y MW.*</a:t>
            </a:r>
          </a:p>
          <a:p>
            <a:pPr lvl="1"/>
            <a:r>
              <a:rPr lang="en-US" sz="1400" i="1" dirty="0"/>
              <a:t>When (Physical Responsive Capability (PRC) – 3200 – (10-minute net load ramp) &lt; Z MW, deploy all ECRS capacity.*</a:t>
            </a:r>
          </a:p>
          <a:p>
            <a:pPr lvl="1"/>
            <a:r>
              <a:rPr lang="en-US" sz="1400" dirty="0"/>
              <a:t>Non-Controllable Load Resources that are providing ECRS will be separated into deployment groups as defined in Nodal Protocol Section 6.5.9.4.2 EEA Levels paragraph (2). Non-Controllable Load Resources that are providing ECRS can be deployed during an Emergency Condition either individually, in groups, or as an entire block providing Non-Spin.  Deployments that do not encompass an entire block may be done to manage inertia, congestion, or for other local needs.</a:t>
            </a:r>
          </a:p>
          <a:p>
            <a:pPr lvl="1"/>
            <a:endParaRPr lang="en-US" sz="1400" dirty="0"/>
          </a:p>
          <a:p>
            <a:r>
              <a:rPr lang="en-US" sz="1600" dirty="0"/>
              <a:t>If a condition other than those listed above indicates that additional capacity may be needed to manage reliability, operators will evaluate the system condition and deploy ECRS as needed if no other better options are available to resolve the system condition.  Under emergency, the emergency process will govern the deployment of ECRS.</a:t>
            </a:r>
          </a:p>
          <a:p>
            <a:endParaRPr lang="en-US" sz="1600" dirty="0"/>
          </a:p>
          <a:p>
            <a:pPr marL="0" indent="0">
              <a:buNone/>
            </a:pPr>
            <a:r>
              <a:rPr lang="en-US" sz="1050" dirty="0"/>
              <a:t>*This is a preliminary metric that ERCOT is considering to use to identify when ECRS on SCED Dispatchable resources may be deployed.</a:t>
            </a:r>
            <a:endParaRPr lang="en-US" sz="1200" dirty="0"/>
          </a:p>
        </p:txBody>
      </p:sp>
      <p:sp>
        <p:nvSpPr>
          <p:cNvPr id="4" name="Slide Number Placeholder 3">
            <a:extLst>
              <a:ext uri="{FF2B5EF4-FFF2-40B4-BE49-F238E27FC236}">
                <a16:creationId xmlns:a16="http://schemas.microsoft.com/office/drawing/2014/main" id="{F0892AD8-0741-4B45-8DAC-20686A021D99}"/>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3500768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0FA9E-5966-4B56-9286-D276C2818626}"/>
              </a:ext>
            </a:extLst>
          </p:cNvPr>
          <p:cNvSpPr>
            <a:spLocks noGrp="1"/>
          </p:cNvSpPr>
          <p:nvPr>
            <p:ph type="title"/>
          </p:nvPr>
        </p:nvSpPr>
        <p:spPr/>
        <p:txBody>
          <a:bodyPr/>
          <a:lstStyle/>
          <a:p>
            <a:r>
              <a:rPr lang="en-US" sz="2000" dirty="0"/>
              <a:t>ECRS Deployment &amp; Recall Steps – SCED Dispatchable Resources</a:t>
            </a:r>
          </a:p>
        </p:txBody>
      </p:sp>
      <p:sp>
        <p:nvSpPr>
          <p:cNvPr id="3" name="Content Placeholder 2">
            <a:extLst>
              <a:ext uri="{FF2B5EF4-FFF2-40B4-BE49-F238E27FC236}">
                <a16:creationId xmlns:a16="http://schemas.microsoft.com/office/drawing/2014/main" id="{B24CF5DA-A021-46A1-A48A-9C15D548408E}"/>
              </a:ext>
            </a:extLst>
          </p:cNvPr>
          <p:cNvSpPr>
            <a:spLocks noGrp="1"/>
          </p:cNvSpPr>
          <p:nvPr>
            <p:ph idx="1"/>
          </p:nvPr>
        </p:nvSpPr>
        <p:spPr/>
        <p:txBody>
          <a:bodyPr/>
          <a:lstStyle/>
          <a:p>
            <a:r>
              <a:rPr lang="en-US" sz="1600" u="sng" dirty="0"/>
              <a:t>SCED dispatchable Generation Resources (including Quick Start Generation Resources) &amp; Controllable Load Resources that are providing ECRS (Automatic and Manual Deployment)</a:t>
            </a:r>
          </a:p>
          <a:p>
            <a:pPr lvl="1"/>
            <a:r>
              <a:rPr lang="en-US" sz="1400" dirty="0"/>
              <a:t>Upon receiving an ECRS deployment instruction via ICCP, the QSE shall adjust the telemetered ECRS Ancillary Service Schedule for the SCED dispatchable Resources. </a:t>
            </a:r>
          </a:p>
          <a:p>
            <a:pPr lvl="1"/>
            <a:endParaRPr lang="en-US" sz="1400" dirty="0"/>
          </a:p>
          <a:p>
            <a:pPr lvl="1"/>
            <a:r>
              <a:rPr lang="en-US" sz="1400" dirty="0"/>
              <a:t>ERCOT will automatically calculate new HASL constraints for SCED using the telemetry of the Resource’s ECRS Ancillary Service Schedule.</a:t>
            </a:r>
          </a:p>
          <a:p>
            <a:pPr lvl="1"/>
            <a:endParaRPr lang="en-US" sz="1400" dirty="0"/>
          </a:p>
          <a:p>
            <a:pPr lvl="1"/>
            <a:r>
              <a:rPr lang="en-US" sz="1400" dirty="0"/>
              <a:t>The QSE must, at a minimum, ensure that the Emergency Ramp Rate represented by the Resource’s ramp rate curve is sufficient to allow SCED to fully Dispatch the Resource’s ECRS Resource Responsibility within 10 minutes.</a:t>
            </a:r>
          </a:p>
          <a:p>
            <a:pPr lvl="1"/>
            <a:endParaRPr lang="en-US" sz="1400" dirty="0"/>
          </a:p>
          <a:p>
            <a:pPr lvl="1"/>
            <a:r>
              <a:rPr lang="en-US" sz="1400" dirty="0"/>
              <a:t>QSEs can restore ECRS Ancillary Service Schedule once the ICCP Deployment signal reflects zero MW ECRS deployment.</a:t>
            </a:r>
          </a:p>
        </p:txBody>
      </p:sp>
      <p:sp>
        <p:nvSpPr>
          <p:cNvPr id="4" name="Slide Number Placeholder 3">
            <a:extLst>
              <a:ext uri="{FF2B5EF4-FFF2-40B4-BE49-F238E27FC236}">
                <a16:creationId xmlns:a16="http://schemas.microsoft.com/office/drawing/2014/main" id="{965CB068-E10A-4D0D-A445-9565F2060479}"/>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Tree>
    <p:extLst>
      <p:ext uri="{BB962C8B-B14F-4D97-AF65-F5344CB8AC3E}">
        <p14:creationId xmlns:p14="http://schemas.microsoft.com/office/powerpoint/2010/main" val="780879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6DCA-41C7-45CF-90D6-106F98B7DB39}"/>
              </a:ext>
            </a:extLst>
          </p:cNvPr>
          <p:cNvSpPr>
            <a:spLocks noGrp="1"/>
          </p:cNvSpPr>
          <p:nvPr>
            <p:ph type="title"/>
          </p:nvPr>
        </p:nvSpPr>
        <p:spPr/>
        <p:txBody>
          <a:bodyPr/>
          <a:lstStyle/>
          <a:p>
            <a:r>
              <a:rPr lang="en-US" sz="1600" dirty="0"/>
              <a:t>ECRS Deployment &amp; Recall Steps – Generation Resources operating in Synchronous Condenser mode</a:t>
            </a:r>
          </a:p>
        </p:txBody>
      </p:sp>
      <p:sp>
        <p:nvSpPr>
          <p:cNvPr id="3" name="Content Placeholder 2">
            <a:extLst>
              <a:ext uri="{FF2B5EF4-FFF2-40B4-BE49-F238E27FC236}">
                <a16:creationId xmlns:a16="http://schemas.microsoft.com/office/drawing/2014/main" id="{8E9EA883-19C2-4171-B0DA-B3BCD553077C}"/>
              </a:ext>
            </a:extLst>
          </p:cNvPr>
          <p:cNvSpPr>
            <a:spLocks noGrp="1"/>
          </p:cNvSpPr>
          <p:nvPr>
            <p:ph idx="1"/>
          </p:nvPr>
        </p:nvSpPr>
        <p:spPr/>
        <p:txBody>
          <a:bodyPr/>
          <a:lstStyle/>
          <a:p>
            <a:r>
              <a:rPr lang="en-US" sz="1600" u="sng" dirty="0"/>
              <a:t>Generation Resources operating in synchronous condenser fast response mode using Resource Status ONECRS</a:t>
            </a:r>
          </a:p>
          <a:p>
            <a:pPr lvl="1"/>
            <a:r>
              <a:rPr lang="en-US" sz="1400" dirty="0"/>
              <a:t>ERCOT will deploy and recall Generation Resources operating in synchronous condenser fast response mode carrying ECRS (ONECRS) </a:t>
            </a:r>
            <a:r>
              <a:rPr lang="en-US" sz="1400" u="sng" dirty="0"/>
              <a:t>using </a:t>
            </a:r>
            <a:r>
              <a:rPr lang="en-US" sz="1400" dirty="0"/>
              <a:t>ICCP Deployment instruction that is </a:t>
            </a:r>
            <a:r>
              <a:rPr lang="en-US" sz="1400" u="sng" dirty="0"/>
              <a:t>separate</a:t>
            </a:r>
            <a:r>
              <a:rPr lang="en-US" sz="1400" dirty="0"/>
              <a:t> from other ECRS Deployment instruction for other SCED dispatchable resources providing ECRS. </a:t>
            </a:r>
          </a:p>
          <a:p>
            <a:pPr lvl="1"/>
            <a:endParaRPr lang="en-US" sz="1400" dirty="0"/>
          </a:p>
          <a:p>
            <a:pPr lvl="1"/>
            <a:r>
              <a:rPr lang="en-US" sz="1400" dirty="0"/>
              <a:t>ONECRS resources may be deployed automatically when frequency falls below 59.80 Hz or manually  (A) to meet NERC Standard defined in Nodal Protocol Section 6.5.7.6.2.4 (2)  OR (B) during scarcity conditions following declaration of an EEA Nodal Protocol Section 6.5.7.6.2.4 (5).</a:t>
            </a:r>
          </a:p>
          <a:p>
            <a:pPr lvl="1"/>
            <a:endParaRPr lang="en-US" sz="1400" dirty="0"/>
          </a:p>
          <a:p>
            <a:pPr lvl="1"/>
            <a:r>
              <a:rPr lang="en-US" sz="1600" u="sng" dirty="0"/>
              <a:t>Automatic Deployment and Recall </a:t>
            </a:r>
          </a:p>
          <a:p>
            <a:pPr lvl="2"/>
            <a:r>
              <a:rPr lang="en-US" sz="1200" dirty="0"/>
              <a:t>Automatic deployment based on Frequency threshold of 59.80 Hz</a:t>
            </a:r>
          </a:p>
          <a:p>
            <a:pPr lvl="2"/>
            <a:r>
              <a:rPr lang="en-US" sz="1200" dirty="0"/>
              <a:t>Full response must be provided in 20 seconds </a:t>
            </a:r>
          </a:p>
          <a:p>
            <a:pPr lvl="2"/>
            <a:r>
              <a:rPr lang="en-US" sz="1200" dirty="0"/>
              <a:t>When Frequency hits 59.80 Hz, ERCOT will follow-up with the ONECRS ICCP Deployment Instructions that equals the current ECRS Ancillary Service Responsibility of Resources telemetering Resource Status of ONECRS.  </a:t>
            </a:r>
          </a:p>
          <a:p>
            <a:pPr lvl="3"/>
            <a:r>
              <a:rPr lang="en-US" sz="1200" dirty="0"/>
              <a:t>ERCOT expects automatic response and QSE should only use the ONECRS ICCP Deployment instructions for maintaining Resources output to match the ONECRS ICCP Deployment instruction.  </a:t>
            </a:r>
          </a:p>
          <a:p>
            <a:pPr lvl="2"/>
            <a:r>
              <a:rPr lang="en-US" sz="1200" dirty="0"/>
              <a:t>Following the recovery of system frequency (currently 59.98 Hz), and ERCOT not under an EEA, ERCOT will reset the ONECRS ICCP Deployment signal to reflect a zero MW ECRS deployment. </a:t>
            </a:r>
          </a:p>
          <a:p>
            <a:pPr lvl="2"/>
            <a:r>
              <a:rPr lang="en-US" sz="1200" dirty="0"/>
              <a:t>QSEs can restore ONECRS capability and stop generating MW from ONECRS Resources once the ONECRS ICCP Deployment signal reflects zero MW ECRS deployment.</a:t>
            </a:r>
          </a:p>
          <a:p>
            <a:pPr lvl="1"/>
            <a:endParaRPr lang="en-US" sz="1600" dirty="0"/>
          </a:p>
        </p:txBody>
      </p:sp>
      <p:sp>
        <p:nvSpPr>
          <p:cNvPr id="4" name="Slide Number Placeholder 3">
            <a:extLst>
              <a:ext uri="{FF2B5EF4-FFF2-40B4-BE49-F238E27FC236}">
                <a16:creationId xmlns:a16="http://schemas.microsoft.com/office/drawing/2014/main" id="{EC5DFDC1-C785-46F5-BE9B-6904218009BF}"/>
              </a:ext>
            </a:extLst>
          </p:cNvPr>
          <p:cNvSpPr>
            <a:spLocks noGrp="1"/>
          </p:cNvSpPr>
          <p:nvPr>
            <p:ph type="sldNum" sz="quarter" idx="4"/>
          </p:nvPr>
        </p:nvSpPr>
        <p:spPr/>
        <p:txBody>
          <a:bodyPr/>
          <a:lstStyle/>
          <a:p>
            <a:fld id="{1D93BD3E-1E9A-4970-A6F7-E7AC52762E0C}" type="slidenum">
              <a:rPr lang="en-US" smtClean="0"/>
              <a:pPr/>
              <a:t>18</a:t>
            </a:fld>
            <a:endParaRPr lang="en-US" dirty="0"/>
          </a:p>
        </p:txBody>
      </p:sp>
    </p:spTree>
    <p:extLst>
      <p:ext uri="{BB962C8B-B14F-4D97-AF65-F5344CB8AC3E}">
        <p14:creationId xmlns:p14="http://schemas.microsoft.com/office/powerpoint/2010/main" val="3397399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93794-D25D-4EB6-A276-EB0DE865FF26}"/>
              </a:ext>
            </a:extLst>
          </p:cNvPr>
          <p:cNvSpPr>
            <a:spLocks noGrp="1"/>
          </p:cNvSpPr>
          <p:nvPr>
            <p:ph type="title"/>
          </p:nvPr>
        </p:nvSpPr>
        <p:spPr/>
        <p:txBody>
          <a:bodyPr/>
          <a:lstStyle/>
          <a:p>
            <a:r>
              <a:rPr lang="en-US" sz="1600" dirty="0"/>
              <a:t>ECRS Deployment &amp; Recall Steps – Generation Resources operating in Synchronous Condenser mode</a:t>
            </a:r>
          </a:p>
        </p:txBody>
      </p:sp>
      <p:sp>
        <p:nvSpPr>
          <p:cNvPr id="3" name="Content Placeholder 2">
            <a:extLst>
              <a:ext uri="{FF2B5EF4-FFF2-40B4-BE49-F238E27FC236}">
                <a16:creationId xmlns:a16="http://schemas.microsoft.com/office/drawing/2014/main" id="{A950AF5A-8C84-4F3F-BA36-C05AA48005B6}"/>
              </a:ext>
            </a:extLst>
          </p:cNvPr>
          <p:cNvSpPr>
            <a:spLocks noGrp="1"/>
          </p:cNvSpPr>
          <p:nvPr>
            <p:ph idx="1"/>
          </p:nvPr>
        </p:nvSpPr>
        <p:spPr/>
        <p:txBody>
          <a:bodyPr/>
          <a:lstStyle/>
          <a:p>
            <a:r>
              <a:rPr lang="en-US" sz="1600" u="sng" dirty="0"/>
              <a:t>Manual Deployment and Recall under EEA Condition</a:t>
            </a:r>
          </a:p>
          <a:p>
            <a:pPr lvl="1"/>
            <a:r>
              <a:rPr lang="en-US" sz="1200" dirty="0"/>
              <a:t>Generally, manual deployment of Resources telemetering Resource Status of ONECRS will happen following declaration of an EEA Level 1 but before ERCOT enters into EEA level 2. </a:t>
            </a:r>
          </a:p>
          <a:p>
            <a:pPr lvl="2"/>
            <a:r>
              <a:rPr lang="en-US" sz="1000" dirty="0"/>
              <a:t>When ERCOT declares EEA Level 2 or EEA Level 3 without declaring EEA level 1, ERCOT may immediately deploy ONSC Resources.  </a:t>
            </a:r>
          </a:p>
          <a:p>
            <a:pPr lvl="1"/>
            <a:r>
              <a:rPr lang="en-US" sz="1200" dirty="0"/>
              <a:t>Manual deployment instructions equal to ECRS Ancillary Service Responsibility will be sent through ICCP to deploy all available ECRS MW capacity from Generation Resources providing ECRS that have a Resource Status of ONECRS. </a:t>
            </a:r>
          </a:p>
          <a:p>
            <a:pPr lvl="1"/>
            <a:r>
              <a:rPr lang="en-US" sz="1200" dirty="0"/>
              <a:t>QSEs will have 10 minutes following the receipt of ERCOT deployment instructions to provide energy deployments from Generation Resources providing ECRS that have a Resource Status of ONECRS.</a:t>
            </a:r>
          </a:p>
          <a:p>
            <a:pPr lvl="1"/>
            <a:r>
              <a:rPr lang="en-US" sz="1200" dirty="0"/>
              <a:t>Following the recovery of PRC above 2500 MW and stable system frequency, ERCOT will reset the ONECRS ICCP Deployment signal to reflect zero MW deployment.  QSEs can then restore ONECRS capability and stop generating MW from ONECRS Resources. </a:t>
            </a:r>
          </a:p>
          <a:p>
            <a:pPr lvl="1"/>
            <a:endParaRPr lang="en-US" sz="1200" dirty="0"/>
          </a:p>
          <a:p>
            <a:r>
              <a:rPr lang="en-US" sz="1600" u="sng" dirty="0"/>
              <a:t>Manual Deployment and Recall under non-EEA Condition</a:t>
            </a:r>
          </a:p>
          <a:p>
            <a:pPr marL="471488" lvl="1" indent="-171450" algn="just">
              <a:spcBef>
                <a:spcPts val="0"/>
              </a:spcBef>
            </a:pPr>
            <a:r>
              <a:rPr lang="en-US" sz="1200" dirty="0"/>
              <a:t>Manual deployment instructions totaling QSEs ECRS Ancillary Service Responsibility will be sent through ICCP to deploy all available ECRS MW capacity from Generation Resources providing ECRS that have a Resource Status of ONECRS. </a:t>
            </a:r>
          </a:p>
          <a:p>
            <a:pPr marL="471488" lvl="1" indent="-171450" algn="just">
              <a:spcBef>
                <a:spcPts val="0"/>
              </a:spcBef>
            </a:pPr>
            <a:r>
              <a:rPr lang="en-US" sz="1200" dirty="0"/>
              <a:t>QSEs will have 10 minutes following the receipt of ERCOT deployment instructions to provide energy deployments from Generation Resources providing ECRS that have a Resource Status of ONECRS.</a:t>
            </a:r>
          </a:p>
          <a:p>
            <a:pPr marL="471488" lvl="1" indent="-171450" algn="just">
              <a:spcBef>
                <a:spcPts val="0"/>
              </a:spcBef>
            </a:pPr>
            <a:r>
              <a:rPr lang="en-US" sz="1200" dirty="0"/>
              <a:t>Following the recovery of system frequency (currently 59.98 Hz), and ERCOT not under an EEA, ERCOT will reset the ECRS ICCP Deployment signal to reflect zero MW deployment. QSEs can then restore ONECRS capability and stop generating MW from ONECRS Resources. </a:t>
            </a:r>
          </a:p>
          <a:p>
            <a:endParaRPr lang="en-US" dirty="0"/>
          </a:p>
          <a:p>
            <a:endParaRPr lang="en-US" dirty="0"/>
          </a:p>
        </p:txBody>
      </p:sp>
      <p:sp>
        <p:nvSpPr>
          <p:cNvPr id="4" name="Slide Number Placeholder 3">
            <a:extLst>
              <a:ext uri="{FF2B5EF4-FFF2-40B4-BE49-F238E27FC236}">
                <a16:creationId xmlns:a16="http://schemas.microsoft.com/office/drawing/2014/main" id="{83CB5BF0-C98C-4C25-8862-DB834633E50E}"/>
              </a:ext>
            </a:extLst>
          </p:cNvPr>
          <p:cNvSpPr>
            <a:spLocks noGrp="1"/>
          </p:cNvSpPr>
          <p:nvPr>
            <p:ph type="sldNum" sz="quarter" idx="4"/>
          </p:nvPr>
        </p:nvSpPr>
        <p:spPr/>
        <p:txBody>
          <a:bodyPr/>
          <a:lstStyle/>
          <a:p>
            <a:fld id="{1D93BD3E-1E9A-4970-A6F7-E7AC52762E0C}" type="slidenum">
              <a:rPr lang="en-US" smtClean="0"/>
              <a:pPr/>
              <a:t>19</a:t>
            </a:fld>
            <a:endParaRPr lang="en-US" dirty="0"/>
          </a:p>
        </p:txBody>
      </p:sp>
    </p:spTree>
    <p:extLst>
      <p:ext uri="{BB962C8B-B14F-4D97-AF65-F5344CB8AC3E}">
        <p14:creationId xmlns:p14="http://schemas.microsoft.com/office/powerpoint/2010/main" val="2454314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35F00-964E-4C34-822E-C168B4D6F934}"/>
              </a:ext>
            </a:extLst>
          </p:cNvPr>
          <p:cNvSpPr>
            <a:spLocks noGrp="1"/>
          </p:cNvSpPr>
          <p:nvPr>
            <p:ph type="title"/>
          </p:nvPr>
        </p:nvSpPr>
        <p:spPr/>
        <p:txBody>
          <a:bodyPr/>
          <a:lstStyle/>
          <a:p>
            <a:r>
              <a:rPr lang="en-US" dirty="0"/>
              <a:t>Background on ECRS </a:t>
            </a:r>
          </a:p>
        </p:txBody>
      </p:sp>
      <p:sp>
        <p:nvSpPr>
          <p:cNvPr id="3" name="Content Placeholder 2">
            <a:extLst>
              <a:ext uri="{FF2B5EF4-FFF2-40B4-BE49-F238E27FC236}">
                <a16:creationId xmlns:a16="http://schemas.microsoft.com/office/drawing/2014/main" id="{310C6A2E-6F41-46DB-817F-50F8A1D3DEAD}"/>
              </a:ext>
            </a:extLst>
          </p:cNvPr>
          <p:cNvSpPr>
            <a:spLocks noGrp="1"/>
          </p:cNvSpPr>
          <p:nvPr>
            <p:ph idx="1"/>
          </p:nvPr>
        </p:nvSpPr>
        <p:spPr/>
        <p:txBody>
          <a:bodyPr/>
          <a:lstStyle/>
          <a:p>
            <a:r>
              <a:rPr lang="en-US" sz="1600" dirty="0"/>
              <a:t>ERCOT Contingency Reserve Service (ECRS) is a service that is provided using capacity that can be sustained at a specified level for two consecutive hours and is used to restore or maintain the frequency of the ERCOT System: </a:t>
            </a:r>
          </a:p>
          <a:p>
            <a:pPr marL="685800" lvl="1" indent="-342900">
              <a:buFont typeface="+mj-lt"/>
              <a:buAutoNum type="alphaLcParenR"/>
            </a:pPr>
            <a:r>
              <a:rPr lang="en-US" sz="1600" dirty="0"/>
              <a:t>In response to significant depletion of RRS; </a:t>
            </a:r>
          </a:p>
          <a:p>
            <a:pPr marL="685800" lvl="1" indent="-342900">
              <a:buFont typeface="+mj-lt"/>
              <a:buAutoNum type="alphaLcParenR"/>
            </a:pPr>
            <a:r>
              <a:rPr lang="en-US" sz="1600" dirty="0"/>
              <a:t>Upon detection of insufficient capacity for net load ramps during periodic checking of available capacity.</a:t>
            </a:r>
          </a:p>
          <a:p>
            <a:pPr marL="685800" lvl="1" indent="-342900">
              <a:buFont typeface="+mj-lt"/>
              <a:buAutoNum type="alphaLcParenR"/>
            </a:pPr>
            <a:r>
              <a:rPr lang="en-US" sz="1600" dirty="0"/>
              <a:t>As backup Regulation Service; </a:t>
            </a:r>
          </a:p>
          <a:p>
            <a:pPr marL="685800" lvl="1" indent="-342900">
              <a:buFont typeface="+mj-lt"/>
              <a:buAutoNum type="alphaLcParenR"/>
            </a:pPr>
            <a:r>
              <a:rPr lang="en-US" sz="1600" dirty="0"/>
              <a:t>By providing energy to avoid getting into or during an Energy Emergency Alert (EEA); and</a:t>
            </a:r>
          </a:p>
          <a:p>
            <a:pPr marL="685800" lvl="1" indent="-342900">
              <a:buFont typeface="+mj-lt"/>
              <a:buAutoNum type="alphaLcParenR"/>
            </a:pPr>
            <a:endParaRPr lang="en-US" sz="1600" dirty="0"/>
          </a:p>
          <a:p>
            <a:pPr marL="385762" indent="-342900"/>
            <a:r>
              <a:rPr lang="en-US" sz="1600" dirty="0"/>
              <a:t>This presentation will build on the </a:t>
            </a:r>
            <a:r>
              <a:rPr lang="en-US" sz="1600" u="sng" dirty="0"/>
              <a:t>preliminary</a:t>
            </a:r>
            <a:r>
              <a:rPr lang="en-US" sz="1600" dirty="0"/>
              <a:t> thoughts ERCOT shared on the various conditions that can lead to deployment of ECRS at </a:t>
            </a:r>
            <a:r>
              <a:rPr lang="en-US" sz="1600" dirty="0">
                <a:hlinkClick r:id="rId2"/>
              </a:rPr>
              <a:t>WMWG’s June 2022 meeting</a:t>
            </a:r>
            <a:r>
              <a:rPr lang="en-US" sz="1600" dirty="0"/>
              <a:t>.  Specifically, this presentation will focus on conditions for deployment of ECRS from SCED dispatchable Resources (ECRS-Gen).</a:t>
            </a:r>
          </a:p>
          <a:p>
            <a:pPr marL="385762" indent="-342900"/>
            <a:endParaRPr lang="en-US" sz="1600" dirty="0"/>
          </a:p>
          <a:p>
            <a:pPr marL="385762" indent="-342900"/>
            <a:r>
              <a:rPr lang="en-US" sz="1600" dirty="0"/>
              <a:t>This presentation will also introduce the preliminary approach ERCOT is considering to  establish ECRS requirements.</a:t>
            </a:r>
          </a:p>
          <a:p>
            <a:pPr marL="685800" lvl="1" indent="-342900">
              <a:buFont typeface="+mj-lt"/>
              <a:buAutoNum type="alphaLcParenR"/>
            </a:pPr>
            <a:endParaRPr lang="en-US" sz="14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302254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A6F0D-CED3-40EB-9D02-ED0270F6E781}"/>
              </a:ext>
            </a:extLst>
          </p:cNvPr>
          <p:cNvSpPr>
            <a:spLocks noGrp="1"/>
          </p:cNvSpPr>
          <p:nvPr>
            <p:ph type="title"/>
          </p:nvPr>
        </p:nvSpPr>
        <p:spPr/>
        <p:txBody>
          <a:bodyPr/>
          <a:lstStyle/>
          <a:p>
            <a:r>
              <a:rPr lang="en-US" sz="1800" dirty="0"/>
              <a:t>ECRS Deployment &amp; Recall Steps – Non-Controllable Load Resources</a:t>
            </a:r>
          </a:p>
        </p:txBody>
      </p:sp>
      <p:sp>
        <p:nvSpPr>
          <p:cNvPr id="3" name="Content Placeholder 2">
            <a:extLst>
              <a:ext uri="{FF2B5EF4-FFF2-40B4-BE49-F238E27FC236}">
                <a16:creationId xmlns:a16="http://schemas.microsoft.com/office/drawing/2014/main" id="{6C47AFFD-42FC-457E-ABA0-1603A1FDCC13}"/>
              </a:ext>
            </a:extLst>
          </p:cNvPr>
          <p:cNvSpPr>
            <a:spLocks noGrp="1"/>
          </p:cNvSpPr>
          <p:nvPr>
            <p:ph idx="1"/>
          </p:nvPr>
        </p:nvSpPr>
        <p:spPr/>
        <p:txBody>
          <a:bodyPr/>
          <a:lstStyle/>
          <a:p>
            <a:r>
              <a:rPr lang="en-US" sz="1600" u="sng" dirty="0"/>
              <a:t>Load Resource that is not a Controllable Load Resource with ECRS Ancillary Service Resource Responsibility</a:t>
            </a:r>
          </a:p>
          <a:p>
            <a:pPr lvl="1"/>
            <a:r>
              <a:rPr lang="en-US" sz="1400" dirty="0"/>
              <a:t>Non-Controllable Load Resources that are providing ECRS will be separated into deployment groups as defined in Nodal Protocol Section 6.5.9.4.2 EEA Levels paragraph (2).</a:t>
            </a:r>
          </a:p>
          <a:p>
            <a:pPr lvl="1"/>
            <a:r>
              <a:rPr lang="en-US" sz="1400" dirty="0"/>
              <a:t>The QSE will be sent a Resource-specific Dispatch Instruction for the ECRS deployment indicating a time and date stamp, QSE, Dispatch Asset Code, and Deployed MW.</a:t>
            </a:r>
          </a:p>
          <a:p>
            <a:pPr lvl="1"/>
            <a:r>
              <a:rPr lang="en-US" sz="1400" dirty="0"/>
              <a:t>The Dispatch Instruction must include the expected amount of capacity that will be expected to be dropped by the Load Resource within 10 minutes.</a:t>
            </a:r>
          </a:p>
          <a:p>
            <a:pPr lvl="1"/>
            <a:r>
              <a:rPr lang="en-US" sz="1400" dirty="0"/>
              <a:t>The QSE will ensure that the ECRS Ancillary Service Schedule telemetry for that  Load Resource has been reduced to zero within one minute of receiving the Dispatch Instruction.</a:t>
            </a:r>
          </a:p>
          <a:p>
            <a:pPr lvl="1"/>
            <a:r>
              <a:rPr lang="en-US" sz="1400" dirty="0"/>
              <a:t>The Load Resource must, at a minimum, be capable of remaining deployed until recalled.</a:t>
            </a:r>
          </a:p>
          <a:p>
            <a:pPr lvl="1"/>
            <a:endParaRPr lang="en-US" sz="1400" dirty="0"/>
          </a:p>
          <a:p>
            <a:pPr marL="585788" lvl="1" indent="-285750">
              <a:lnSpc>
                <a:spcPct val="115000"/>
              </a:lnSpc>
              <a:spcBef>
                <a:spcPts val="0"/>
              </a:spcBef>
              <a:tabLst>
                <a:tab pos="457200" algn="l"/>
              </a:tabLst>
            </a:pPr>
            <a:r>
              <a:rPr lang="en-US" sz="1400" dirty="0"/>
              <a:t>ERCOT shall recall ECRS deployment provided from Non-Controllable Load Resources once PRC is above a pre-defined threshold (above 2500 MW and stable system frequency).</a:t>
            </a:r>
          </a:p>
          <a:p>
            <a:pPr marL="585788" lvl="1" indent="-285750">
              <a:lnSpc>
                <a:spcPct val="115000"/>
              </a:lnSpc>
              <a:spcBef>
                <a:spcPts val="0"/>
              </a:spcBef>
              <a:tabLst>
                <a:tab pos="457200" algn="l"/>
              </a:tabLst>
            </a:pPr>
            <a:r>
              <a:rPr lang="en-US" sz="1400" dirty="0"/>
              <a:t>A QSE with a Non-Controllable Load Resource that has provided ECRS will ensure that the Load energy and ECRS capability is restored within three hours of the recall instruction of the ECRS deployment issued by ERCOT.  If the QSE cannot restore within three hours of the ERCOT recall instruction of the ECRS deployment, the ECRS obligation must be replaced by the QSE from other ECRS qualified Resources capable of providing the service.</a:t>
            </a:r>
          </a:p>
          <a:p>
            <a:pPr marL="885825" lvl="2" indent="-285750">
              <a:lnSpc>
                <a:spcPct val="115000"/>
              </a:lnSpc>
              <a:spcBef>
                <a:spcPts val="0"/>
              </a:spcBef>
              <a:spcAft>
                <a:spcPts val="600"/>
              </a:spcAft>
              <a:tabLst>
                <a:tab pos="457200" algn="l"/>
              </a:tabLst>
            </a:pPr>
            <a:r>
              <a:rPr lang="en-US" sz="1200" dirty="0"/>
              <a:t>The QSE will ensure that the ECRS Ancillary Service Schedule telemetry for a Non-Controllable Load Resource continuously and accurately represents the amount of Load Resource that has been restored following a recall instruction and is available for subsequent deployment.</a:t>
            </a:r>
          </a:p>
          <a:p>
            <a:pPr lvl="1"/>
            <a:endParaRPr lang="en-US" sz="1200" dirty="0"/>
          </a:p>
          <a:p>
            <a:pPr lvl="1"/>
            <a:endParaRPr lang="en-US" sz="1600" u="sng" dirty="0"/>
          </a:p>
        </p:txBody>
      </p:sp>
      <p:sp>
        <p:nvSpPr>
          <p:cNvPr id="4" name="Slide Number Placeholder 3">
            <a:extLst>
              <a:ext uri="{FF2B5EF4-FFF2-40B4-BE49-F238E27FC236}">
                <a16:creationId xmlns:a16="http://schemas.microsoft.com/office/drawing/2014/main" id="{FCDF18E3-79C8-4308-A940-9C4EC6CE00EB}"/>
              </a:ext>
            </a:extLst>
          </p:cNvPr>
          <p:cNvSpPr>
            <a:spLocks noGrp="1"/>
          </p:cNvSpPr>
          <p:nvPr>
            <p:ph type="sldNum" sz="quarter" idx="4"/>
          </p:nvPr>
        </p:nvSpPr>
        <p:spPr/>
        <p:txBody>
          <a:bodyPr/>
          <a:lstStyle/>
          <a:p>
            <a:fld id="{1D93BD3E-1E9A-4970-A6F7-E7AC52762E0C}" type="slidenum">
              <a:rPr lang="en-US" smtClean="0"/>
              <a:pPr/>
              <a:t>20</a:t>
            </a:fld>
            <a:endParaRPr lang="en-US" dirty="0"/>
          </a:p>
        </p:txBody>
      </p:sp>
    </p:spTree>
    <p:extLst>
      <p:ext uri="{BB962C8B-B14F-4D97-AF65-F5344CB8AC3E}">
        <p14:creationId xmlns:p14="http://schemas.microsoft.com/office/powerpoint/2010/main" val="420145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2154-740B-4D46-B813-CA174CC0F1F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582F3F11-7B38-4588-BB2D-6014EE753390}"/>
              </a:ext>
            </a:extLst>
          </p:cNvPr>
          <p:cNvSpPr>
            <a:spLocks noGrp="1"/>
          </p:cNvSpPr>
          <p:nvPr>
            <p:ph idx="1"/>
          </p:nvPr>
        </p:nvSpPr>
        <p:spPr/>
        <p:txBody>
          <a:bodyPr/>
          <a:lstStyle/>
          <a:p>
            <a:r>
              <a:rPr lang="en-US" sz="1600" dirty="0"/>
              <a:t>ERCOT will continue to work on refining this preliminary procedure over the next couple weeks. </a:t>
            </a:r>
          </a:p>
          <a:p>
            <a:endParaRPr lang="en-US" sz="1600" dirty="0"/>
          </a:p>
          <a:p>
            <a:r>
              <a:rPr lang="en-US" sz="1600" dirty="0"/>
              <a:t>ERCOT plans to bring the procedure ERCOT expects to use when ECRS is implemented in a document format with any refinements following today’s discussion to July WMWG.</a:t>
            </a:r>
          </a:p>
        </p:txBody>
      </p:sp>
      <p:sp>
        <p:nvSpPr>
          <p:cNvPr id="4" name="Slide Number Placeholder 3">
            <a:extLst>
              <a:ext uri="{FF2B5EF4-FFF2-40B4-BE49-F238E27FC236}">
                <a16:creationId xmlns:a16="http://schemas.microsoft.com/office/drawing/2014/main" id="{EC64D414-CCB7-405D-B868-26437055D0B1}"/>
              </a:ext>
            </a:extLst>
          </p:cNvPr>
          <p:cNvSpPr>
            <a:spLocks noGrp="1"/>
          </p:cNvSpPr>
          <p:nvPr>
            <p:ph type="sldNum" sz="quarter" idx="4"/>
          </p:nvPr>
        </p:nvSpPr>
        <p:spPr/>
        <p:txBody>
          <a:bodyPr/>
          <a:lstStyle/>
          <a:p>
            <a:fld id="{1D93BD3E-1E9A-4970-A6F7-E7AC52762E0C}" type="slidenum">
              <a:rPr lang="en-US" smtClean="0"/>
              <a:pPr/>
              <a:t>21</a:t>
            </a:fld>
            <a:endParaRPr lang="en-US" dirty="0"/>
          </a:p>
        </p:txBody>
      </p:sp>
    </p:spTree>
    <p:extLst>
      <p:ext uri="{BB962C8B-B14F-4D97-AF65-F5344CB8AC3E}">
        <p14:creationId xmlns:p14="http://schemas.microsoft.com/office/powerpoint/2010/main" val="181762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D00-BCFD-4424-A7A9-B4E97AEEB7DF}"/>
              </a:ext>
            </a:extLst>
          </p:cNvPr>
          <p:cNvSpPr>
            <a:spLocks noGrp="1"/>
          </p:cNvSpPr>
          <p:nvPr>
            <p:ph type="title"/>
          </p:nvPr>
        </p:nvSpPr>
        <p:spPr/>
        <p:txBody>
          <a:bodyPr/>
          <a:lstStyle/>
          <a:p>
            <a:r>
              <a:rPr lang="en-US" sz="2400" dirty="0"/>
              <a:t>ECRS deployment based on Frequency deviation</a:t>
            </a:r>
          </a:p>
        </p:txBody>
      </p:sp>
      <p:sp>
        <p:nvSpPr>
          <p:cNvPr id="3" name="Content Placeholder 2">
            <a:extLst>
              <a:ext uri="{FF2B5EF4-FFF2-40B4-BE49-F238E27FC236}">
                <a16:creationId xmlns:a16="http://schemas.microsoft.com/office/drawing/2014/main" id="{B66B8F56-8FD9-48CE-8D23-D59F4E16F370}"/>
              </a:ext>
            </a:extLst>
          </p:cNvPr>
          <p:cNvSpPr>
            <a:spLocks noGrp="1"/>
          </p:cNvSpPr>
          <p:nvPr>
            <p:ph idx="1"/>
          </p:nvPr>
        </p:nvSpPr>
        <p:spPr/>
        <p:txBody>
          <a:bodyPr/>
          <a:lstStyle/>
          <a:p>
            <a:pPr marL="214313" lvl="1">
              <a:buFont typeface="Arial" panose="020B0604020202020204" pitchFamily="34" charset="0"/>
              <a:buChar char="•"/>
              <a:tabLst>
                <a:tab pos="687388" algn="l"/>
              </a:tabLst>
            </a:pPr>
            <a:r>
              <a:rPr lang="en-US" sz="1600" dirty="0"/>
              <a:t>Following large unit trips or other large frequency deviation, ECRS-Gen will be deployed to replenish the deployed RRS or Regulation Up (Reg-Up). Specifically, EMS’s LFC will,</a:t>
            </a:r>
          </a:p>
          <a:p>
            <a:pPr marL="214313" lvl="1">
              <a:buFont typeface="Arial" panose="020B0604020202020204" pitchFamily="34" charset="0"/>
              <a:buChar char="•"/>
              <a:tabLst>
                <a:tab pos="687388" algn="l"/>
              </a:tabLst>
            </a:pPr>
            <a:endParaRPr lang="en-US" sz="1600" dirty="0"/>
          </a:p>
          <a:p>
            <a:pPr marL="514350" lvl="2">
              <a:tabLst>
                <a:tab pos="687388" algn="l"/>
              </a:tabLst>
            </a:pPr>
            <a:r>
              <a:rPr lang="en-US" dirty="0"/>
              <a:t>Release all or partial capacity of ECRS-Gen to respond to a frequency deviation when the power requirement to restore frequency to normal exceeds available Reg-Up.</a:t>
            </a:r>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r>
              <a:rPr lang="en-US" dirty="0"/>
              <a:t>Recall the deployed ECRS-Gen when the frequency is restored above 59.98 Hz</a:t>
            </a:r>
          </a:p>
          <a:p>
            <a:pPr lvl="2"/>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E85F3EB-5E28-4524-B49B-3D2FC3638D9B}"/>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16" name="Rectangle 15">
            <a:extLst>
              <a:ext uri="{FF2B5EF4-FFF2-40B4-BE49-F238E27FC236}">
                <a16:creationId xmlns:a16="http://schemas.microsoft.com/office/drawing/2014/main" id="{4FB51823-AD19-4FFF-9CBD-BB348274660C}"/>
              </a:ext>
            </a:extLst>
          </p:cNvPr>
          <p:cNvSpPr/>
          <p:nvPr/>
        </p:nvSpPr>
        <p:spPr>
          <a:xfrm>
            <a:off x="3415578" y="2478452"/>
            <a:ext cx="862641" cy="105944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CC962D3-8F68-422D-999E-DB1CB0040949}"/>
              </a:ext>
            </a:extLst>
          </p:cNvPr>
          <p:cNvSpPr/>
          <p:nvPr/>
        </p:nvSpPr>
        <p:spPr>
          <a:xfrm>
            <a:off x="3415577" y="3537895"/>
            <a:ext cx="862641" cy="1059443"/>
          </a:xfrm>
          <a:prstGeom prst="rect">
            <a:avLst/>
          </a:prstGeom>
          <a:pattFill prst="pct5">
            <a:fgClr>
              <a:srgbClr val="FFC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1308CCB-635C-4AD1-9EAF-EEFCFAA0C4BF}"/>
              </a:ext>
            </a:extLst>
          </p:cNvPr>
          <p:cNvSpPr txBox="1"/>
          <p:nvPr/>
        </p:nvSpPr>
        <p:spPr>
          <a:xfrm>
            <a:off x="4380146" y="2931409"/>
            <a:ext cx="2224415" cy="584775"/>
          </a:xfrm>
          <a:prstGeom prst="rect">
            <a:avLst/>
          </a:prstGeom>
          <a:noFill/>
        </p:spPr>
        <p:txBody>
          <a:bodyPr wrap="square">
            <a:spAutoFit/>
          </a:bodyPr>
          <a:lstStyle/>
          <a:p>
            <a:r>
              <a:rPr lang="en-US" sz="1600" dirty="0">
                <a:solidFill>
                  <a:schemeClr val="tx2"/>
                </a:solidFill>
              </a:rPr>
              <a:t>Reserved for frequency response</a:t>
            </a:r>
          </a:p>
        </p:txBody>
      </p:sp>
      <p:sp>
        <p:nvSpPr>
          <p:cNvPr id="19" name="TextBox 18">
            <a:extLst>
              <a:ext uri="{FF2B5EF4-FFF2-40B4-BE49-F238E27FC236}">
                <a16:creationId xmlns:a16="http://schemas.microsoft.com/office/drawing/2014/main" id="{6207A193-0003-4004-92BE-9A5045897AC2}"/>
              </a:ext>
            </a:extLst>
          </p:cNvPr>
          <p:cNvSpPr txBox="1"/>
          <p:nvPr/>
        </p:nvSpPr>
        <p:spPr>
          <a:xfrm>
            <a:off x="4319982" y="3803102"/>
            <a:ext cx="2224415" cy="584775"/>
          </a:xfrm>
          <a:prstGeom prst="rect">
            <a:avLst/>
          </a:prstGeom>
          <a:noFill/>
        </p:spPr>
        <p:txBody>
          <a:bodyPr wrap="square">
            <a:spAutoFit/>
          </a:bodyPr>
          <a:lstStyle/>
          <a:p>
            <a:r>
              <a:rPr lang="en-US" sz="1600" dirty="0">
                <a:solidFill>
                  <a:schemeClr val="tx2"/>
                </a:solidFill>
              </a:rPr>
              <a:t>Reserved for large netload ramp</a:t>
            </a:r>
          </a:p>
        </p:txBody>
      </p:sp>
      <p:sp>
        <p:nvSpPr>
          <p:cNvPr id="20" name="TextBox 19">
            <a:extLst>
              <a:ext uri="{FF2B5EF4-FFF2-40B4-BE49-F238E27FC236}">
                <a16:creationId xmlns:a16="http://schemas.microsoft.com/office/drawing/2014/main" id="{1408C266-FD49-4F04-8117-BE6FB42FB52D}"/>
              </a:ext>
            </a:extLst>
          </p:cNvPr>
          <p:cNvSpPr txBox="1"/>
          <p:nvPr/>
        </p:nvSpPr>
        <p:spPr>
          <a:xfrm>
            <a:off x="711771" y="3097993"/>
            <a:ext cx="1802537" cy="830997"/>
          </a:xfrm>
          <a:prstGeom prst="rect">
            <a:avLst/>
          </a:prstGeom>
          <a:noFill/>
        </p:spPr>
        <p:txBody>
          <a:bodyPr wrap="square">
            <a:spAutoFit/>
          </a:bodyPr>
          <a:lstStyle/>
          <a:p>
            <a:r>
              <a:rPr lang="en-US" sz="1600" dirty="0">
                <a:solidFill>
                  <a:schemeClr val="tx2"/>
                </a:solidFill>
              </a:rPr>
              <a:t>Frequency Deviation × Frequency Bias</a:t>
            </a:r>
          </a:p>
        </p:txBody>
      </p:sp>
      <p:sp>
        <p:nvSpPr>
          <p:cNvPr id="21" name="TextBox 20">
            <a:extLst>
              <a:ext uri="{FF2B5EF4-FFF2-40B4-BE49-F238E27FC236}">
                <a16:creationId xmlns:a16="http://schemas.microsoft.com/office/drawing/2014/main" id="{DADE5F87-CFF4-46DB-91FB-E4279FE316A7}"/>
              </a:ext>
            </a:extLst>
          </p:cNvPr>
          <p:cNvSpPr txBox="1"/>
          <p:nvPr/>
        </p:nvSpPr>
        <p:spPr>
          <a:xfrm>
            <a:off x="7050725" y="3205714"/>
            <a:ext cx="1982105" cy="615553"/>
          </a:xfrm>
          <a:prstGeom prst="rect">
            <a:avLst/>
          </a:prstGeom>
          <a:noFill/>
        </p:spPr>
        <p:txBody>
          <a:bodyPr wrap="square">
            <a:spAutoFit/>
          </a:bodyPr>
          <a:lstStyle/>
          <a:p>
            <a:r>
              <a:rPr lang="en-US" sz="1600" dirty="0">
                <a:solidFill>
                  <a:schemeClr val="tx2"/>
                </a:solidFill>
              </a:rPr>
              <a:t>Requested</a:t>
            </a:r>
            <a:r>
              <a:rPr lang="en-US" dirty="0"/>
              <a:t> </a:t>
            </a:r>
            <a:r>
              <a:rPr lang="en-US" sz="1600" dirty="0">
                <a:solidFill>
                  <a:schemeClr val="tx2"/>
                </a:solidFill>
              </a:rPr>
              <a:t>MW Deployment</a:t>
            </a:r>
          </a:p>
        </p:txBody>
      </p:sp>
      <p:sp>
        <p:nvSpPr>
          <p:cNvPr id="22" name="Arrow: Right 21">
            <a:extLst>
              <a:ext uri="{FF2B5EF4-FFF2-40B4-BE49-F238E27FC236}">
                <a16:creationId xmlns:a16="http://schemas.microsoft.com/office/drawing/2014/main" id="{A36B14B2-3E25-4A16-8BE5-E2B48C98E147}"/>
              </a:ext>
            </a:extLst>
          </p:cNvPr>
          <p:cNvSpPr/>
          <p:nvPr/>
        </p:nvSpPr>
        <p:spPr>
          <a:xfrm>
            <a:off x="2748471" y="3371459"/>
            <a:ext cx="348916" cy="2880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C9319115-0643-4AB3-9111-DFBC3243C732}"/>
              </a:ext>
            </a:extLst>
          </p:cNvPr>
          <p:cNvSpPr/>
          <p:nvPr/>
        </p:nvSpPr>
        <p:spPr>
          <a:xfrm>
            <a:off x="6532030" y="3328287"/>
            <a:ext cx="348916" cy="2880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7440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36E7C-690A-4667-B471-137DF8C37092}"/>
              </a:ext>
            </a:extLst>
          </p:cNvPr>
          <p:cNvSpPr>
            <a:spLocks noGrp="1"/>
          </p:cNvSpPr>
          <p:nvPr>
            <p:ph type="title"/>
          </p:nvPr>
        </p:nvSpPr>
        <p:spPr/>
        <p:txBody>
          <a:bodyPr/>
          <a:lstStyle/>
          <a:p>
            <a:r>
              <a:rPr lang="en-US" sz="2800" dirty="0"/>
              <a:t>ECRS deployment based on Net Load ramps</a:t>
            </a:r>
          </a:p>
        </p:txBody>
      </p:sp>
      <p:sp>
        <p:nvSpPr>
          <p:cNvPr id="3" name="Content Placeholder 2">
            <a:extLst>
              <a:ext uri="{FF2B5EF4-FFF2-40B4-BE49-F238E27FC236}">
                <a16:creationId xmlns:a16="http://schemas.microsoft.com/office/drawing/2014/main" id="{DD313CDE-48FF-4CD3-92C4-B4582C0D73D3}"/>
              </a:ext>
            </a:extLst>
          </p:cNvPr>
          <p:cNvSpPr>
            <a:spLocks noGrp="1"/>
          </p:cNvSpPr>
          <p:nvPr>
            <p:ph idx="1"/>
          </p:nvPr>
        </p:nvSpPr>
        <p:spPr/>
        <p:txBody>
          <a:bodyPr/>
          <a:lstStyle/>
          <a:p>
            <a:r>
              <a:rPr lang="en-US" sz="1600" dirty="0"/>
              <a:t>ECRS may also be deployed to respond to a large, sustained, rapidly increasing net-load up ramp event. </a:t>
            </a:r>
          </a:p>
          <a:p>
            <a:pPr lvl="1"/>
            <a:endParaRPr lang="en-US" sz="1600" dirty="0"/>
          </a:p>
          <a:p>
            <a:endParaRPr lang="en-US" sz="1600" dirty="0"/>
          </a:p>
        </p:txBody>
      </p:sp>
      <p:sp>
        <p:nvSpPr>
          <p:cNvPr id="4" name="Slide Number Placeholder 3">
            <a:extLst>
              <a:ext uri="{FF2B5EF4-FFF2-40B4-BE49-F238E27FC236}">
                <a16:creationId xmlns:a16="http://schemas.microsoft.com/office/drawing/2014/main" id="{56D30AF4-2218-4847-B127-11E60FB91ED1}"/>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6" name="Content Placeholder 2">
            <a:extLst>
              <a:ext uri="{FF2B5EF4-FFF2-40B4-BE49-F238E27FC236}">
                <a16:creationId xmlns:a16="http://schemas.microsoft.com/office/drawing/2014/main" id="{A558D885-97D4-4060-BE03-C512063A2F05}"/>
              </a:ext>
            </a:extLst>
          </p:cNvPr>
          <p:cNvSpPr txBox="1">
            <a:spLocks/>
          </p:cNvSpPr>
          <p:nvPr/>
        </p:nvSpPr>
        <p:spPr>
          <a:xfrm>
            <a:off x="142568" y="4045072"/>
            <a:ext cx="8534400" cy="2088682"/>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1400" dirty="0">
                <a:solidFill>
                  <a:srgbClr val="FFC000"/>
                </a:solidFill>
              </a:rPr>
              <a:t>Scenario 1</a:t>
            </a:r>
            <a:r>
              <a:rPr lang="en-US" sz="1400" dirty="0"/>
              <a:t>: Reg-Up is exhausted and Net Load continues to grow. There is shortage in the available capacity to SCED within 30 minutes, i.e., OFFLINE Non-Spin Deploy Trigger &lt; 0 MW, Offline Non-Spin may be deployed partially or entirely.	</a:t>
            </a:r>
          </a:p>
          <a:p>
            <a:pPr lvl="1"/>
            <a:r>
              <a:rPr lang="en-US" sz="1400" dirty="0"/>
              <a:t>If the magnitude of Net Load increase exceeds the amount of available OFFLINE Non-Spin, deployment of ECRS-Gen will provide more capacity to SCED.</a:t>
            </a:r>
          </a:p>
          <a:p>
            <a:pPr lvl="1"/>
            <a:endParaRPr lang="en-US" sz="1400" dirty="0"/>
          </a:p>
          <a:p>
            <a:pPr marL="328612" indent="-285750"/>
            <a:r>
              <a:rPr lang="en-US" sz="1400" dirty="0">
                <a:solidFill>
                  <a:schemeClr val="accent1"/>
                </a:solidFill>
              </a:rPr>
              <a:t>Scenario 2</a:t>
            </a:r>
            <a:r>
              <a:rPr lang="en-US" sz="1400" dirty="0"/>
              <a:t>: If the grid experiences a ramp issue for the incoming large 10-min Net Load change, deployment of ECRS-Gen will avoid exhausting Reg-Up.</a:t>
            </a:r>
          </a:p>
          <a:p>
            <a:pPr lvl="1"/>
            <a:endParaRPr lang="en-US" dirty="0"/>
          </a:p>
        </p:txBody>
      </p:sp>
      <p:sp>
        <p:nvSpPr>
          <p:cNvPr id="7" name="Freeform: Shape 6">
            <a:extLst>
              <a:ext uri="{FF2B5EF4-FFF2-40B4-BE49-F238E27FC236}">
                <a16:creationId xmlns:a16="http://schemas.microsoft.com/office/drawing/2014/main" id="{F0394C5E-EC7B-4F4B-A925-D353AE3F2F00}"/>
              </a:ext>
            </a:extLst>
          </p:cNvPr>
          <p:cNvSpPr/>
          <p:nvPr/>
        </p:nvSpPr>
        <p:spPr>
          <a:xfrm>
            <a:off x="1020278" y="1434164"/>
            <a:ext cx="6054290" cy="1820414"/>
          </a:xfrm>
          <a:custGeom>
            <a:avLst/>
            <a:gdLst>
              <a:gd name="connsiteX0" fmla="*/ 0 w 6054290"/>
              <a:gd name="connsiteY0" fmla="*/ 1703672 h 1820414"/>
              <a:gd name="connsiteX1" fmla="*/ 1453415 w 6054290"/>
              <a:gd name="connsiteY1" fmla="*/ 1694047 h 1820414"/>
              <a:gd name="connsiteX2" fmla="*/ 2233061 w 6054290"/>
              <a:gd name="connsiteY2" fmla="*/ 413887 h 1820414"/>
              <a:gd name="connsiteX3" fmla="*/ 3734602 w 6054290"/>
              <a:gd name="connsiteY3" fmla="*/ 606392 h 1820414"/>
              <a:gd name="connsiteX4" fmla="*/ 5072514 w 6054290"/>
              <a:gd name="connsiteY4" fmla="*/ 105878 h 1820414"/>
              <a:gd name="connsiteX5" fmla="*/ 6054290 w 6054290"/>
              <a:gd name="connsiteY5" fmla="*/ 0 h 182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4290" h="1820414">
                <a:moveTo>
                  <a:pt x="0" y="1703672"/>
                </a:moveTo>
                <a:cubicBezTo>
                  <a:pt x="540619" y="1806341"/>
                  <a:pt x="1081238" y="1909011"/>
                  <a:pt x="1453415" y="1694047"/>
                </a:cubicBezTo>
                <a:cubicBezTo>
                  <a:pt x="1825592" y="1479083"/>
                  <a:pt x="1852863" y="595163"/>
                  <a:pt x="2233061" y="413887"/>
                </a:cubicBezTo>
                <a:cubicBezTo>
                  <a:pt x="2613259" y="232611"/>
                  <a:pt x="3261360" y="657727"/>
                  <a:pt x="3734602" y="606392"/>
                </a:cubicBezTo>
                <a:cubicBezTo>
                  <a:pt x="4207844" y="555057"/>
                  <a:pt x="4685899" y="206943"/>
                  <a:pt x="5072514" y="105878"/>
                </a:cubicBezTo>
                <a:cubicBezTo>
                  <a:pt x="5459129" y="4813"/>
                  <a:pt x="5756709" y="2406"/>
                  <a:pt x="605429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1677EAF9-2224-45E4-A32F-B593686EC937}"/>
              </a:ext>
            </a:extLst>
          </p:cNvPr>
          <p:cNvCxnSpPr/>
          <p:nvPr/>
        </p:nvCxnSpPr>
        <p:spPr>
          <a:xfrm>
            <a:off x="2117557" y="1704911"/>
            <a:ext cx="0" cy="208868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C9009DF-D730-481F-B0DB-9756B7D1DCC6}"/>
              </a:ext>
            </a:extLst>
          </p:cNvPr>
          <p:cNvCxnSpPr>
            <a:cxnSpLocks/>
          </p:cNvCxnSpPr>
          <p:nvPr/>
        </p:nvCxnSpPr>
        <p:spPr>
          <a:xfrm>
            <a:off x="2184935" y="3254578"/>
            <a:ext cx="492652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7ABEE7C-635D-4437-8E6C-45D9C72A49CD}"/>
              </a:ext>
            </a:extLst>
          </p:cNvPr>
          <p:cNvCxnSpPr>
            <a:cxnSpLocks/>
          </p:cNvCxnSpPr>
          <p:nvPr/>
        </p:nvCxnSpPr>
        <p:spPr>
          <a:xfrm flipV="1">
            <a:off x="2184935" y="1434164"/>
            <a:ext cx="4926529" cy="1820414"/>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E175CC-49FC-4763-ADEC-966EACEBE216}"/>
              </a:ext>
            </a:extLst>
          </p:cNvPr>
          <p:cNvCxnSpPr>
            <a:cxnSpLocks/>
          </p:cNvCxnSpPr>
          <p:nvPr/>
        </p:nvCxnSpPr>
        <p:spPr>
          <a:xfrm flipV="1">
            <a:off x="2117557" y="1833906"/>
            <a:ext cx="1318661" cy="1420673"/>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669ACB3-D978-4A40-A786-83EBCBCD0795}"/>
              </a:ext>
            </a:extLst>
          </p:cNvPr>
          <p:cNvCxnSpPr>
            <a:cxnSpLocks/>
          </p:cNvCxnSpPr>
          <p:nvPr/>
        </p:nvCxnSpPr>
        <p:spPr>
          <a:xfrm>
            <a:off x="7074568" y="1340318"/>
            <a:ext cx="0" cy="2453275"/>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ED5FED5-88F4-45F2-8B51-893FA1F79249}"/>
              </a:ext>
            </a:extLst>
          </p:cNvPr>
          <p:cNvSpPr txBox="1"/>
          <p:nvPr/>
        </p:nvSpPr>
        <p:spPr>
          <a:xfrm>
            <a:off x="4205441" y="3459016"/>
            <a:ext cx="1502341" cy="369332"/>
          </a:xfrm>
          <a:prstGeom prst="rect">
            <a:avLst/>
          </a:prstGeom>
          <a:noFill/>
        </p:spPr>
        <p:txBody>
          <a:bodyPr wrap="square">
            <a:spAutoFit/>
          </a:bodyPr>
          <a:lstStyle/>
          <a:p>
            <a:r>
              <a:rPr lang="en-US" sz="1800" dirty="0"/>
              <a:t>30 minutes </a:t>
            </a:r>
            <a:endParaRPr lang="en-US" dirty="0"/>
          </a:p>
        </p:txBody>
      </p:sp>
      <p:cxnSp>
        <p:nvCxnSpPr>
          <p:cNvPr id="14" name="Straight Connector 13">
            <a:extLst>
              <a:ext uri="{FF2B5EF4-FFF2-40B4-BE49-F238E27FC236}">
                <a16:creationId xmlns:a16="http://schemas.microsoft.com/office/drawing/2014/main" id="{9E5652DA-CAE2-47CE-988D-32C302A1409E}"/>
              </a:ext>
            </a:extLst>
          </p:cNvPr>
          <p:cNvCxnSpPr>
            <a:cxnSpLocks/>
          </p:cNvCxnSpPr>
          <p:nvPr/>
        </p:nvCxnSpPr>
        <p:spPr>
          <a:xfrm>
            <a:off x="3436219" y="1597429"/>
            <a:ext cx="0" cy="2175897"/>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FA4E45B-5589-495A-B040-551E04723AF6}"/>
              </a:ext>
            </a:extLst>
          </p:cNvPr>
          <p:cNvSpPr txBox="1"/>
          <p:nvPr/>
        </p:nvSpPr>
        <p:spPr>
          <a:xfrm>
            <a:off x="2184935" y="3424261"/>
            <a:ext cx="1502341" cy="369332"/>
          </a:xfrm>
          <a:prstGeom prst="rect">
            <a:avLst/>
          </a:prstGeom>
          <a:noFill/>
        </p:spPr>
        <p:txBody>
          <a:bodyPr wrap="square">
            <a:spAutoFit/>
          </a:bodyPr>
          <a:lstStyle/>
          <a:p>
            <a:r>
              <a:rPr lang="en-US" dirty="0"/>
              <a:t>1</a:t>
            </a:r>
            <a:r>
              <a:rPr lang="en-US" sz="1800" dirty="0"/>
              <a:t>0 minutes </a:t>
            </a:r>
            <a:endParaRPr lang="en-US" dirty="0"/>
          </a:p>
        </p:txBody>
      </p:sp>
      <p:sp>
        <p:nvSpPr>
          <p:cNvPr id="16" name="Left Brace 15">
            <a:extLst>
              <a:ext uri="{FF2B5EF4-FFF2-40B4-BE49-F238E27FC236}">
                <a16:creationId xmlns:a16="http://schemas.microsoft.com/office/drawing/2014/main" id="{D221E0FC-B30E-4494-BDC5-29E4E424A5BE}"/>
              </a:ext>
            </a:extLst>
          </p:cNvPr>
          <p:cNvSpPr/>
          <p:nvPr/>
        </p:nvSpPr>
        <p:spPr>
          <a:xfrm rot="10800000">
            <a:off x="7232834" y="2170533"/>
            <a:ext cx="45719" cy="107175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56CEFFF8-F3E1-42FA-80E1-F03439483B13}"/>
              </a:ext>
            </a:extLst>
          </p:cNvPr>
          <p:cNvSpPr txBox="1"/>
          <p:nvPr/>
        </p:nvSpPr>
        <p:spPr>
          <a:xfrm>
            <a:off x="7318193" y="1310081"/>
            <a:ext cx="1299408" cy="369332"/>
          </a:xfrm>
          <a:prstGeom prst="rect">
            <a:avLst/>
          </a:prstGeom>
          <a:noFill/>
          <a:ln>
            <a:solidFill>
              <a:schemeClr val="accent1">
                <a:shade val="50000"/>
              </a:schemeClr>
            </a:solidFill>
          </a:ln>
        </p:spPr>
        <p:txBody>
          <a:bodyPr wrap="square">
            <a:spAutoFit/>
          </a:bodyPr>
          <a:lstStyle/>
          <a:p>
            <a:r>
              <a:rPr lang="en-US" sz="1800" dirty="0">
                <a:solidFill>
                  <a:srgbClr val="FFC000"/>
                </a:solidFill>
              </a:rPr>
              <a:t>Scenario 1</a:t>
            </a:r>
            <a:endParaRPr lang="en-US" dirty="0">
              <a:solidFill>
                <a:srgbClr val="FFC000"/>
              </a:solidFill>
            </a:endParaRPr>
          </a:p>
        </p:txBody>
      </p:sp>
      <p:sp>
        <p:nvSpPr>
          <p:cNvPr id="18" name="TextBox 17">
            <a:extLst>
              <a:ext uri="{FF2B5EF4-FFF2-40B4-BE49-F238E27FC236}">
                <a16:creationId xmlns:a16="http://schemas.microsoft.com/office/drawing/2014/main" id="{74B435FF-E314-44C3-A0EB-31336555A1A8}"/>
              </a:ext>
            </a:extLst>
          </p:cNvPr>
          <p:cNvSpPr txBox="1"/>
          <p:nvPr/>
        </p:nvSpPr>
        <p:spPr>
          <a:xfrm>
            <a:off x="3540708" y="1368933"/>
            <a:ext cx="1299408" cy="369332"/>
          </a:xfrm>
          <a:prstGeom prst="rect">
            <a:avLst/>
          </a:prstGeom>
          <a:noFill/>
          <a:ln>
            <a:solidFill>
              <a:schemeClr val="accent1">
                <a:shade val="50000"/>
              </a:schemeClr>
            </a:solidFill>
          </a:ln>
        </p:spPr>
        <p:txBody>
          <a:bodyPr wrap="square">
            <a:spAutoFit/>
          </a:bodyPr>
          <a:lstStyle/>
          <a:p>
            <a:r>
              <a:rPr lang="en-US" sz="1800" dirty="0">
                <a:solidFill>
                  <a:schemeClr val="accent1"/>
                </a:solidFill>
              </a:rPr>
              <a:t>Scenario </a:t>
            </a:r>
            <a:r>
              <a:rPr lang="en-US" dirty="0">
                <a:solidFill>
                  <a:schemeClr val="accent1"/>
                </a:solidFill>
              </a:rPr>
              <a:t>2</a:t>
            </a:r>
          </a:p>
        </p:txBody>
      </p:sp>
      <p:sp>
        <p:nvSpPr>
          <p:cNvPr id="19" name="Freeform: Shape 18">
            <a:extLst>
              <a:ext uri="{FF2B5EF4-FFF2-40B4-BE49-F238E27FC236}">
                <a16:creationId xmlns:a16="http://schemas.microsoft.com/office/drawing/2014/main" id="{F6BBA6DC-C405-4AE1-A6CF-8EBF7C9BB303}"/>
              </a:ext>
            </a:extLst>
          </p:cNvPr>
          <p:cNvSpPr/>
          <p:nvPr/>
        </p:nvSpPr>
        <p:spPr>
          <a:xfrm>
            <a:off x="1020277" y="1462339"/>
            <a:ext cx="6054290" cy="1764064"/>
          </a:xfrm>
          <a:custGeom>
            <a:avLst/>
            <a:gdLst>
              <a:gd name="connsiteX0" fmla="*/ 0 w 6054290"/>
              <a:gd name="connsiteY0" fmla="*/ 1703672 h 1820414"/>
              <a:gd name="connsiteX1" fmla="*/ 1453415 w 6054290"/>
              <a:gd name="connsiteY1" fmla="*/ 1694047 h 1820414"/>
              <a:gd name="connsiteX2" fmla="*/ 2233061 w 6054290"/>
              <a:gd name="connsiteY2" fmla="*/ 413887 h 1820414"/>
              <a:gd name="connsiteX3" fmla="*/ 3734602 w 6054290"/>
              <a:gd name="connsiteY3" fmla="*/ 606392 h 1820414"/>
              <a:gd name="connsiteX4" fmla="*/ 5072514 w 6054290"/>
              <a:gd name="connsiteY4" fmla="*/ 105878 h 1820414"/>
              <a:gd name="connsiteX5" fmla="*/ 6054290 w 6054290"/>
              <a:gd name="connsiteY5" fmla="*/ 0 h 1820414"/>
              <a:gd name="connsiteX0" fmla="*/ 0 w 6054290"/>
              <a:gd name="connsiteY0" fmla="*/ 1703672 h 1764064"/>
              <a:gd name="connsiteX1" fmla="*/ 1453415 w 6054290"/>
              <a:gd name="connsiteY1" fmla="*/ 1694047 h 1764064"/>
              <a:gd name="connsiteX2" fmla="*/ 2407233 w 6054290"/>
              <a:gd name="connsiteY2" fmla="*/ 1302162 h 1764064"/>
              <a:gd name="connsiteX3" fmla="*/ 3734602 w 6054290"/>
              <a:gd name="connsiteY3" fmla="*/ 606392 h 1764064"/>
              <a:gd name="connsiteX4" fmla="*/ 5072514 w 6054290"/>
              <a:gd name="connsiteY4" fmla="*/ 105878 h 1764064"/>
              <a:gd name="connsiteX5" fmla="*/ 6054290 w 6054290"/>
              <a:gd name="connsiteY5" fmla="*/ 0 h 1764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4290" h="1764064">
                <a:moveTo>
                  <a:pt x="0" y="1703672"/>
                </a:moveTo>
                <a:cubicBezTo>
                  <a:pt x="540619" y="1806341"/>
                  <a:pt x="1052210" y="1760965"/>
                  <a:pt x="1453415" y="1694047"/>
                </a:cubicBezTo>
                <a:cubicBezTo>
                  <a:pt x="1854620" y="1627129"/>
                  <a:pt x="2027035" y="1483438"/>
                  <a:pt x="2407233" y="1302162"/>
                </a:cubicBezTo>
                <a:cubicBezTo>
                  <a:pt x="2787431" y="1120886"/>
                  <a:pt x="3290389" y="805773"/>
                  <a:pt x="3734602" y="606392"/>
                </a:cubicBezTo>
                <a:cubicBezTo>
                  <a:pt x="4178816" y="407011"/>
                  <a:pt x="4685899" y="206943"/>
                  <a:pt x="5072514" y="105878"/>
                </a:cubicBezTo>
                <a:cubicBezTo>
                  <a:pt x="5459129" y="4813"/>
                  <a:pt x="5756709" y="2406"/>
                  <a:pt x="6054290" y="0"/>
                </a:cubicBezTo>
              </a:path>
            </a:pathLst>
          </a:cu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 Brace 19">
            <a:extLst>
              <a:ext uri="{FF2B5EF4-FFF2-40B4-BE49-F238E27FC236}">
                <a16:creationId xmlns:a16="http://schemas.microsoft.com/office/drawing/2014/main" id="{941883C1-96B3-4997-A638-30419A18D68C}"/>
              </a:ext>
            </a:extLst>
          </p:cNvPr>
          <p:cNvSpPr/>
          <p:nvPr/>
        </p:nvSpPr>
        <p:spPr>
          <a:xfrm rot="10800000">
            <a:off x="7215952" y="1434164"/>
            <a:ext cx="83124" cy="7267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D5D36362-0DB8-431A-ABE3-A603B8C68469}"/>
              </a:ext>
            </a:extLst>
          </p:cNvPr>
          <p:cNvSpPr txBox="1"/>
          <p:nvPr/>
        </p:nvSpPr>
        <p:spPr>
          <a:xfrm>
            <a:off x="7336859" y="2362211"/>
            <a:ext cx="1502341" cy="584775"/>
          </a:xfrm>
          <a:prstGeom prst="rect">
            <a:avLst/>
          </a:prstGeom>
          <a:noFill/>
        </p:spPr>
        <p:txBody>
          <a:bodyPr wrap="square">
            <a:spAutoFit/>
          </a:bodyPr>
          <a:lstStyle/>
          <a:p>
            <a:r>
              <a:rPr lang="en-US" sz="1600" dirty="0">
                <a:solidFill>
                  <a:schemeClr val="tx2"/>
                </a:solidFill>
              </a:rPr>
              <a:t>OFFLINE</a:t>
            </a:r>
          </a:p>
          <a:p>
            <a:r>
              <a:rPr lang="en-US" sz="1600" dirty="0">
                <a:solidFill>
                  <a:schemeClr val="tx2"/>
                </a:solidFill>
              </a:rPr>
              <a:t>Non-Spin</a:t>
            </a:r>
          </a:p>
        </p:txBody>
      </p:sp>
    </p:spTree>
    <p:extLst>
      <p:ext uri="{BB962C8B-B14F-4D97-AF65-F5344CB8AC3E}">
        <p14:creationId xmlns:p14="http://schemas.microsoft.com/office/powerpoint/2010/main" val="1502663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36E7C-690A-4667-B471-137DF8C37092}"/>
              </a:ext>
            </a:extLst>
          </p:cNvPr>
          <p:cNvSpPr>
            <a:spLocks noGrp="1"/>
          </p:cNvSpPr>
          <p:nvPr>
            <p:ph type="title"/>
          </p:nvPr>
        </p:nvSpPr>
        <p:spPr/>
        <p:txBody>
          <a:bodyPr/>
          <a:lstStyle/>
          <a:p>
            <a:r>
              <a:rPr lang="en-US" sz="2800" dirty="0"/>
              <a:t>ECRS deployment based on Net Load ramps</a:t>
            </a:r>
          </a:p>
        </p:txBody>
      </p:sp>
      <p:sp>
        <p:nvSpPr>
          <p:cNvPr id="3" name="Content Placeholder 2">
            <a:extLst>
              <a:ext uri="{FF2B5EF4-FFF2-40B4-BE49-F238E27FC236}">
                <a16:creationId xmlns:a16="http://schemas.microsoft.com/office/drawing/2014/main" id="{DD313CDE-48FF-4CD3-92C4-B4582C0D73D3}"/>
              </a:ext>
            </a:extLst>
          </p:cNvPr>
          <p:cNvSpPr>
            <a:spLocks noGrp="1"/>
          </p:cNvSpPr>
          <p:nvPr>
            <p:ph idx="1"/>
          </p:nvPr>
        </p:nvSpPr>
        <p:spPr/>
        <p:txBody>
          <a:bodyPr/>
          <a:lstStyle/>
          <a:p>
            <a:r>
              <a:rPr lang="en-US" sz="1600" dirty="0"/>
              <a:t>To respond to issues related to net load ramps, ERCOT is considering the following two triggers to decide when ECRS-gen deployment may be needed</a:t>
            </a:r>
          </a:p>
          <a:p>
            <a:pPr marL="685800" lvl="1" indent="-342900">
              <a:buFont typeface="+mj-lt"/>
              <a:buAutoNum type="arabicPeriod"/>
            </a:pPr>
            <a:r>
              <a:rPr lang="en-US" sz="1600" dirty="0"/>
              <a:t>Trigger 1 : (PRC – 3200 MW) – (projected 10min Net Load ramp) + Remaining QSGR capacity &lt; X MW</a:t>
            </a:r>
          </a:p>
          <a:p>
            <a:pPr lvl="2"/>
            <a:r>
              <a:rPr lang="en-US" sz="1400" dirty="0"/>
              <a:t>Designed to trigger ECRS deployment before Non-Spin (@PRC = 3200 MW). </a:t>
            </a:r>
          </a:p>
          <a:p>
            <a:pPr lvl="2"/>
            <a:r>
              <a:rPr lang="en-US" sz="1400" dirty="0"/>
              <a:t>ECRS will be deployed either when PRC is low or the projected 10min Net Load ramp reduce PRC below 3200 MW</a:t>
            </a:r>
          </a:p>
          <a:p>
            <a:pPr lvl="2"/>
            <a:r>
              <a:rPr lang="en-US" sz="1400" dirty="0"/>
              <a:t>Remaining QSGR capacity helps account for the capacity that is not frequency responsive and is able to respond within 10min (i.e. QSGRs in OFFQS not carrying A/S plus QSGRs in OFF).</a:t>
            </a:r>
          </a:p>
          <a:p>
            <a:pPr lvl="2"/>
            <a:r>
              <a:rPr lang="en-US" sz="1400" dirty="0"/>
              <a:t>Through this approach, deployment of ECRS can 1) provide OFFLINE Non-Spin more time to be fully deployed or 2) prevent the grid from entering Advisory if ECRS amount if sufficient.</a:t>
            </a:r>
          </a:p>
          <a:p>
            <a:pPr lvl="2"/>
            <a:endParaRPr lang="en-US" sz="1600" dirty="0"/>
          </a:p>
          <a:p>
            <a:pPr marL="685800" lvl="1" indent="-342900">
              <a:buFont typeface="+mj-lt"/>
              <a:buAutoNum type="arabicPeriod" startAt="2"/>
            </a:pPr>
            <a:r>
              <a:rPr lang="en-US" sz="1600" dirty="0"/>
              <a:t>Trigger 2: (10min ramp capacity) – (projected 10min Net Load ramp) &lt; 0 MW</a:t>
            </a:r>
          </a:p>
          <a:p>
            <a:pPr lvl="2"/>
            <a:r>
              <a:rPr lang="en-US" sz="1400" dirty="0"/>
              <a:t>ECRS will be deployed when there is lack of 10min ramping capacity.</a:t>
            </a:r>
          </a:p>
          <a:p>
            <a:pPr lvl="2"/>
            <a:endParaRPr lang="en-US" sz="1400" dirty="0"/>
          </a:p>
          <a:p>
            <a:r>
              <a:rPr lang="en-US" sz="1600" dirty="0"/>
              <a:t>Note that, in situations where ECRS-Gen is deployed for Net Load ramps, Non-Spin deployment may also be needed to recover the deployed ECRS.</a:t>
            </a:r>
          </a:p>
          <a:p>
            <a:endParaRPr lang="en-US" sz="1600" dirty="0"/>
          </a:p>
        </p:txBody>
      </p:sp>
      <p:sp>
        <p:nvSpPr>
          <p:cNvPr id="4" name="Slide Number Placeholder 3">
            <a:extLst>
              <a:ext uri="{FF2B5EF4-FFF2-40B4-BE49-F238E27FC236}">
                <a16:creationId xmlns:a16="http://schemas.microsoft.com/office/drawing/2014/main" id="{56D30AF4-2218-4847-B127-11E60FB91ED1}"/>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17567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D679-7530-4DD4-92C1-B3F1F95A51A7}"/>
              </a:ext>
            </a:extLst>
          </p:cNvPr>
          <p:cNvSpPr>
            <a:spLocks noGrp="1"/>
          </p:cNvSpPr>
          <p:nvPr>
            <p:ph type="title"/>
          </p:nvPr>
        </p:nvSpPr>
        <p:spPr/>
        <p:txBody>
          <a:bodyPr/>
          <a:lstStyle/>
          <a:p>
            <a:r>
              <a:rPr lang="en-US" dirty="0"/>
              <a:t>Trigger 1 - July 13, 2022</a:t>
            </a:r>
          </a:p>
        </p:txBody>
      </p:sp>
      <p:sp>
        <p:nvSpPr>
          <p:cNvPr id="3" name="Content Placeholder 2">
            <a:extLst>
              <a:ext uri="{FF2B5EF4-FFF2-40B4-BE49-F238E27FC236}">
                <a16:creationId xmlns:a16="http://schemas.microsoft.com/office/drawing/2014/main" id="{BAA85DF3-F1C3-4EA8-A6B1-1CC9B3ED0B05}"/>
              </a:ext>
            </a:extLst>
          </p:cNvPr>
          <p:cNvSpPr>
            <a:spLocks noGrp="1"/>
          </p:cNvSpPr>
          <p:nvPr>
            <p:ph idx="1"/>
          </p:nvPr>
        </p:nvSpPr>
        <p:spPr>
          <a:xfrm>
            <a:off x="2014780" y="6074034"/>
            <a:ext cx="6824420" cy="332894"/>
          </a:xfrm>
        </p:spPr>
        <p:txBody>
          <a:bodyPr/>
          <a:lstStyle/>
          <a:p>
            <a:pPr marL="0" indent="0">
              <a:buNone/>
            </a:pPr>
            <a:r>
              <a:rPr lang="en-US" sz="800" dirty="0"/>
              <a:t>*Triggers for OFFLINE Non-Spin Deployment: (1) (High Ancillary Service Limit (HASL) – Gen – Intermittent Renewable Resource (IRR) Curtailment) – (30-minute net load ramp) &lt; 0 MW (2) Physical Responsive Capability (PRC) &lt; 3200 MW and not expected to recover within 30 minutes without deploying reserves</a:t>
            </a:r>
          </a:p>
        </p:txBody>
      </p:sp>
      <p:sp>
        <p:nvSpPr>
          <p:cNvPr id="4" name="Slide Number Placeholder 3">
            <a:extLst>
              <a:ext uri="{FF2B5EF4-FFF2-40B4-BE49-F238E27FC236}">
                <a16:creationId xmlns:a16="http://schemas.microsoft.com/office/drawing/2014/main" id="{2038B864-DDD9-4AAB-B7E5-F80FEFB7C693}"/>
              </a:ext>
            </a:extLst>
          </p:cNvPr>
          <p:cNvSpPr>
            <a:spLocks noGrp="1"/>
          </p:cNvSpPr>
          <p:nvPr>
            <p:ph type="sldNum" sz="quarter" idx="4"/>
          </p:nvPr>
        </p:nvSpPr>
        <p:spPr/>
        <p:txBody>
          <a:bodyPr/>
          <a:lstStyle/>
          <a:p>
            <a:fld id="{1D93BD3E-1E9A-4970-A6F7-E7AC52762E0C}" type="slidenum">
              <a:rPr lang="en-US" smtClean="0"/>
              <a:pPr/>
              <a:t>6</a:t>
            </a:fld>
            <a:endParaRPr lang="en-US" dirty="0"/>
          </a:p>
        </p:txBody>
      </p:sp>
      <p:pic>
        <p:nvPicPr>
          <p:cNvPr id="6" name="Picture 5">
            <a:extLst>
              <a:ext uri="{FF2B5EF4-FFF2-40B4-BE49-F238E27FC236}">
                <a16:creationId xmlns:a16="http://schemas.microsoft.com/office/drawing/2014/main" id="{0F8B64AB-3161-4512-9BEB-18FFD2B90499}"/>
              </a:ext>
            </a:extLst>
          </p:cNvPr>
          <p:cNvPicPr>
            <a:picLocks noChangeAspect="1"/>
          </p:cNvPicPr>
          <p:nvPr/>
        </p:nvPicPr>
        <p:blipFill>
          <a:blip r:embed="rId2"/>
          <a:stretch>
            <a:fillRect/>
          </a:stretch>
        </p:blipFill>
        <p:spPr>
          <a:xfrm>
            <a:off x="589943" y="855406"/>
            <a:ext cx="7858425" cy="5218628"/>
          </a:xfrm>
          <a:prstGeom prst="rect">
            <a:avLst/>
          </a:prstGeom>
        </p:spPr>
      </p:pic>
    </p:spTree>
    <p:extLst>
      <p:ext uri="{BB962C8B-B14F-4D97-AF65-F5344CB8AC3E}">
        <p14:creationId xmlns:p14="http://schemas.microsoft.com/office/powerpoint/2010/main" val="638336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E7A49-1804-486A-A785-760ED552AE0B}"/>
              </a:ext>
            </a:extLst>
          </p:cNvPr>
          <p:cNvSpPr>
            <a:spLocks noGrp="1"/>
          </p:cNvSpPr>
          <p:nvPr>
            <p:ph type="title"/>
          </p:nvPr>
        </p:nvSpPr>
        <p:spPr/>
        <p:txBody>
          <a:bodyPr/>
          <a:lstStyle/>
          <a:p>
            <a:r>
              <a:rPr lang="en-US" dirty="0"/>
              <a:t>Trigger 2: July 13, 2022</a:t>
            </a:r>
          </a:p>
        </p:txBody>
      </p:sp>
      <p:sp>
        <p:nvSpPr>
          <p:cNvPr id="3" name="Content Placeholder 2">
            <a:extLst>
              <a:ext uri="{FF2B5EF4-FFF2-40B4-BE49-F238E27FC236}">
                <a16:creationId xmlns:a16="http://schemas.microsoft.com/office/drawing/2014/main" id="{B0CA7A4A-5A76-4BAD-A62B-9C36ED26567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7138A0D-42A9-4C16-8537-B44FFC4F1775}"/>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6" name="Picture 5">
            <a:extLst>
              <a:ext uri="{FF2B5EF4-FFF2-40B4-BE49-F238E27FC236}">
                <a16:creationId xmlns:a16="http://schemas.microsoft.com/office/drawing/2014/main" id="{54C4D300-5C6B-452A-BAC3-C5D64F3B24CE}"/>
              </a:ext>
            </a:extLst>
          </p:cNvPr>
          <p:cNvPicPr>
            <a:picLocks noChangeAspect="1"/>
          </p:cNvPicPr>
          <p:nvPr/>
        </p:nvPicPr>
        <p:blipFill>
          <a:blip r:embed="rId2"/>
          <a:stretch>
            <a:fillRect/>
          </a:stretch>
        </p:blipFill>
        <p:spPr>
          <a:xfrm>
            <a:off x="366375" y="1062281"/>
            <a:ext cx="8310593" cy="4516461"/>
          </a:xfrm>
          <a:prstGeom prst="rect">
            <a:avLst/>
          </a:prstGeom>
        </p:spPr>
      </p:pic>
      <p:sp>
        <p:nvSpPr>
          <p:cNvPr id="7" name="Content Placeholder 2">
            <a:extLst>
              <a:ext uri="{FF2B5EF4-FFF2-40B4-BE49-F238E27FC236}">
                <a16:creationId xmlns:a16="http://schemas.microsoft.com/office/drawing/2014/main" id="{8989050F-DEAD-480A-AAA2-0B8568EA82B8}"/>
              </a:ext>
            </a:extLst>
          </p:cNvPr>
          <p:cNvSpPr txBox="1">
            <a:spLocks/>
          </p:cNvSpPr>
          <p:nvPr/>
        </p:nvSpPr>
        <p:spPr>
          <a:xfrm>
            <a:off x="2014780" y="6074034"/>
            <a:ext cx="6824420" cy="332894"/>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sz="800"/>
              <a:t>*Triggers for OFFLINE Non-Spin Deployment: (1) (High Ancillary Service Limit (HASL) – Gen – Intermittent Renewable Resource (IRR) Curtailment) – (30-minute net load ramp) &lt; 0 MW (2) Physical Responsive Capability (PRC) &lt; 3200 MW and not expected to recover within 30 minutes without deploying reserves</a:t>
            </a:r>
            <a:endParaRPr lang="en-US" sz="800" dirty="0"/>
          </a:p>
        </p:txBody>
      </p:sp>
    </p:spTree>
    <p:extLst>
      <p:ext uri="{BB962C8B-B14F-4D97-AF65-F5344CB8AC3E}">
        <p14:creationId xmlns:p14="http://schemas.microsoft.com/office/powerpoint/2010/main" val="824706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E908-4BAC-404D-98AB-7FFE51827E6B}"/>
              </a:ext>
            </a:extLst>
          </p:cNvPr>
          <p:cNvSpPr>
            <a:spLocks noGrp="1"/>
          </p:cNvSpPr>
          <p:nvPr>
            <p:ph type="title"/>
          </p:nvPr>
        </p:nvSpPr>
        <p:spPr/>
        <p:txBody>
          <a:bodyPr/>
          <a:lstStyle/>
          <a:p>
            <a:r>
              <a:rPr lang="en-US" dirty="0"/>
              <a:t>Trigger 1 - July 8, 2022</a:t>
            </a:r>
          </a:p>
        </p:txBody>
      </p:sp>
      <p:sp>
        <p:nvSpPr>
          <p:cNvPr id="3" name="Content Placeholder 2">
            <a:extLst>
              <a:ext uri="{FF2B5EF4-FFF2-40B4-BE49-F238E27FC236}">
                <a16:creationId xmlns:a16="http://schemas.microsoft.com/office/drawing/2014/main" id="{C32374D4-D6CB-4685-B9B1-4156B29B4FD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4429F21-1BBA-4CF5-9234-1E7B224CF48F}"/>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6" name="Picture 5">
            <a:extLst>
              <a:ext uri="{FF2B5EF4-FFF2-40B4-BE49-F238E27FC236}">
                <a16:creationId xmlns:a16="http://schemas.microsoft.com/office/drawing/2014/main" id="{A378B723-615C-4398-8653-F0D2431FDD13}"/>
              </a:ext>
            </a:extLst>
          </p:cNvPr>
          <p:cNvPicPr>
            <a:picLocks noChangeAspect="1"/>
          </p:cNvPicPr>
          <p:nvPr/>
        </p:nvPicPr>
        <p:blipFill>
          <a:blip r:embed="rId2"/>
          <a:stretch>
            <a:fillRect/>
          </a:stretch>
        </p:blipFill>
        <p:spPr>
          <a:xfrm>
            <a:off x="78489" y="1051092"/>
            <a:ext cx="8760711" cy="4395597"/>
          </a:xfrm>
          <a:prstGeom prst="rect">
            <a:avLst/>
          </a:prstGeom>
        </p:spPr>
      </p:pic>
    </p:spTree>
    <p:extLst>
      <p:ext uri="{BB962C8B-B14F-4D97-AF65-F5344CB8AC3E}">
        <p14:creationId xmlns:p14="http://schemas.microsoft.com/office/powerpoint/2010/main" val="2940024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790F-3D54-4D14-9BCC-93E74F1FB723}"/>
              </a:ext>
            </a:extLst>
          </p:cNvPr>
          <p:cNvSpPr>
            <a:spLocks noGrp="1"/>
          </p:cNvSpPr>
          <p:nvPr>
            <p:ph type="title"/>
          </p:nvPr>
        </p:nvSpPr>
        <p:spPr/>
        <p:txBody>
          <a:bodyPr/>
          <a:lstStyle/>
          <a:p>
            <a:r>
              <a:rPr lang="en-US" dirty="0"/>
              <a:t>Trigger 1: Jan thru May 2022</a:t>
            </a:r>
          </a:p>
        </p:txBody>
      </p:sp>
      <p:sp>
        <p:nvSpPr>
          <p:cNvPr id="3" name="Content Placeholder 2">
            <a:extLst>
              <a:ext uri="{FF2B5EF4-FFF2-40B4-BE49-F238E27FC236}">
                <a16:creationId xmlns:a16="http://schemas.microsoft.com/office/drawing/2014/main" id="{B7E8D11D-4DB8-4B62-9011-61261BC322D8}"/>
              </a:ext>
            </a:extLst>
          </p:cNvPr>
          <p:cNvSpPr>
            <a:spLocks noGrp="1"/>
          </p:cNvSpPr>
          <p:nvPr>
            <p:ph idx="1"/>
          </p:nvPr>
        </p:nvSpPr>
        <p:spPr/>
        <p:txBody>
          <a:bodyPr/>
          <a:lstStyle/>
          <a:p>
            <a:r>
              <a:rPr lang="en-US" sz="1600" dirty="0"/>
              <a:t>Observed a shortage of about 200 MW on May 13, 2022 only. </a:t>
            </a:r>
          </a:p>
          <a:p>
            <a:pPr lvl="1"/>
            <a:r>
              <a:rPr lang="en-US" sz="1600" dirty="0"/>
              <a:t>On May 13, 2022, about 800 MW of Offline Non-spin was deployed. </a:t>
            </a:r>
          </a:p>
        </p:txBody>
      </p:sp>
      <p:sp>
        <p:nvSpPr>
          <p:cNvPr id="4" name="Slide Number Placeholder 3">
            <a:extLst>
              <a:ext uri="{FF2B5EF4-FFF2-40B4-BE49-F238E27FC236}">
                <a16:creationId xmlns:a16="http://schemas.microsoft.com/office/drawing/2014/main" id="{BC6ACD33-046F-4726-8E4D-93FB2EC7EC88}"/>
              </a:ext>
            </a:extLst>
          </p:cNvPr>
          <p:cNvSpPr>
            <a:spLocks noGrp="1"/>
          </p:cNvSpPr>
          <p:nvPr>
            <p:ph type="sldNum" sz="quarter" idx="4"/>
          </p:nvPr>
        </p:nvSpPr>
        <p:spPr/>
        <p:txBody>
          <a:bodyPr/>
          <a:lstStyle/>
          <a:p>
            <a:fld id="{1D93BD3E-1E9A-4970-A6F7-E7AC52762E0C}" type="slidenum">
              <a:rPr lang="en-US" smtClean="0"/>
              <a:pPr/>
              <a:t>9</a:t>
            </a:fld>
            <a:endParaRPr lang="en-US" dirty="0"/>
          </a:p>
        </p:txBody>
      </p:sp>
      <p:pic>
        <p:nvPicPr>
          <p:cNvPr id="5" name="Picture 4">
            <a:extLst>
              <a:ext uri="{FF2B5EF4-FFF2-40B4-BE49-F238E27FC236}">
                <a16:creationId xmlns:a16="http://schemas.microsoft.com/office/drawing/2014/main" id="{3A1A5218-0A2A-47DA-94A6-6047C3FA4ADD}"/>
              </a:ext>
            </a:extLst>
          </p:cNvPr>
          <p:cNvPicPr>
            <a:picLocks noChangeAspect="1"/>
          </p:cNvPicPr>
          <p:nvPr/>
        </p:nvPicPr>
        <p:blipFill>
          <a:blip r:embed="rId2"/>
          <a:stretch>
            <a:fillRect/>
          </a:stretch>
        </p:blipFill>
        <p:spPr>
          <a:xfrm>
            <a:off x="500435" y="1524912"/>
            <a:ext cx="7947933" cy="3808176"/>
          </a:xfrm>
          <a:prstGeom prst="rect">
            <a:avLst/>
          </a:prstGeom>
        </p:spPr>
      </p:pic>
    </p:spTree>
    <p:extLst>
      <p:ext uri="{BB962C8B-B14F-4D97-AF65-F5344CB8AC3E}">
        <p14:creationId xmlns:p14="http://schemas.microsoft.com/office/powerpoint/2010/main" val="2058191318"/>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28053</TotalTime>
  <Words>2638</Words>
  <Application>Microsoft Office PowerPoint</Application>
  <PresentationFormat>On-screen Show (4:3)</PresentationFormat>
  <Paragraphs>188</Paragraphs>
  <Slides>21</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21</vt:i4>
      </vt:variant>
    </vt:vector>
  </HeadingPairs>
  <TitlesOfParts>
    <vt:vector size="28" baseType="lpstr">
      <vt:lpstr>Arial</vt:lpstr>
      <vt:lpstr>Calibri</vt:lpstr>
      <vt:lpstr>Courier New</vt:lpstr>
      <vt:lpstr>Wingdings</vt:lpstr>
      <vt:lpstr>1_Office Theme</vt:lpstr>
      <vt:lpstr>2_Custom Design</vt:lpstr>
      <vt:lpstr>3_Custom Design</vt:lpstr>
      <vt:lpstr>PowerPoint Presentation</vt:lpstr>
      <vt:lpstr>Background on ECRS </vt:lpstr>
      <vt:lpstr>ECRS deployment based on Frequency deviation</vt:lpstr>
      <vt:lpstr>ECRS deployment based on Net Load ramps</vt:lpstr>
      <vt:lpstr>ECRS deployment based on Net Load ramps</vt:lpstr>
      <vt:lpstr>Trigger 1 - July 13, 2022</vt:lpstr>
      <vt:lpstr>Trigger 2: July 13, 2022</vt:lpstr>
      <vt:lpstr>Trigger 1 - July 8, 2022</vt:lpstr>
      <vt:lpstr>Trigger 1: Jan thru May 2022</vt:lpstr>
      <vt:lpstr>Trigger 2: Jan thru May 2022</vt:lpstr>
      <vt:lpstr>Summary &amp; Next Steps</vt:lpstr>
      <vt:lpstr>PowerPoint Presentation</vt:lpstr>
      <vt:lpstr>PowerPoint Presentation</vt:lpstr>
      <vt:lpstr>Background on ECRS </vt:lpstr>
      <vt:lpstr>ECRS Deployment/Release Introduction</vt:lpstr>
      <vt:lpstr>ECRS Deployment/Release Conditions</vt:lpstr>
      <vt:lpstr>ECRS Deployment &amp; Recall Steps – SCED Dispatchable Resources</vt:lpstr>
      <vt:lpstr>ECRS Deployment &amp; Recall Steps – Generation Resources operating in Synchronous Condenser mode</vt:lpstr>
      <vt:lpstr>ECRS Deployment &amp; Recall Steps – Generation Resources operating in Synchronous Condenser mode</vt:lpstr>
      <vt:lpstr>ECRS Deployment &amp; Recall Steps – Non-Controllable Load Resources</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ERCOT</cp:lastModifiedBy>
  <cp:revision>581</cp:revision>
  <dcterms:created xsi:type="dcterms:W3CDTF">2016-04-16T13:25:21Z</dcterms:created>
  <dcterms:modified xsi:type="dcterms:W3CDTF">2022-07-26T09:07:15Z</dcterms:modified>
</cp:coreProperties>
</file>