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9"/>
  </p:notesMasterIdLst>
  <p:handoutMasterIdLst>
    <p:handoutMasterId r:id="rId10"/>
  </p:handoutMasterIdLst>
  <p:sldIdLst>
    <p:sldId id="260" r:id="rId6"/>
    <p:sldId id="267" r:id="rId7"/>
    <p:sldId id="268" r:id="rId8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howGuides="1">
      <p:cViewPr varScale="1">
        <p:scale>
          <a:sx n="116" d="100"/>
          <a:sy n="116" d="100"/>
        </p:scale>
        <p:origin x="108" y="29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6913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990601"/>
            <a:ext cx="113792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990601"/>
            <a:ext cx="51816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673600" y="0"/>
            <a:ext cx="7518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349" y="2876278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7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101600" y="6477000"/>
            <a:ext cx="100584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667000" y="6477001"/>
            <a:ext cx="950976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2734" y="6248400"/>
            <a:ext cx="1181866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72901" y="6553200"/>
            <a:ext cx="9431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79200" y="6561138"/>
            <a:ext cx="7112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5334000" y="2105561"/>
            <a:ext cx="564603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Large Flexible Load Taskforce-TAC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Bill Blevins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July 27, 2022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TAC update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Taskforce Endorsed the development of Interconnection process for Large Loads.</a:t>
            </a:r>
          </a:p>
          <a:p>
            <a:pPr lvl="1"/>
            <a:r>
              <a:rPr lang="en-US" sz="2000" dirty="0"/>
              <a:t>Updated the Taskforce on the progress in drafting a PGRR. (LFL1-3)</a:t>
            </a:r>
          </a:p>
          <a:p>
            <a:r>
              <a:rPr lang="en-US" sz="2400" dirty="0"/>
              <a:t>Reviewed draft definition of two new types of Loads under the Large Flexible load term. (LFL 4,5,6)</a:t>
            </a:r>
          </a:p>
          <a:p>
            <a:pPr lvl="1"/>
            <a:r>
              <a:rPr lang="en-US" sz="2000" dirty="0"/>
              <a:t>SCED Flexible load</a:t>
            </a:r>
          </a:p>
          <a:p>
            <a:pPr lvl="1"/>
            <a:r>
              <a:rPr lang="en-US" sz="2000" dirty="0"/>
              <a:t>Interruptible load</a:t>
            </a:r>
          </a:p>
          <a:p>
            <a:r>
              <a:rPr lang="en-US" sz="2400" dirty="0"/>
              <a:t>Manual Load shed issue we have 4 options we are reviewing (LFL34, 38, 39, 43, 44)</a:t>
            </a:r>
          </a:p>
          <a:p>
            <a:r>
              <a:rPr lang="en-US" sz="2400" dirty="0"/>
              <a:t>Two options for UFLS and the new Large Flexible Loads (LFL 31)</a:t>
            </a:r>
          </a:p>
          <a:p>
            <a:r>
              <a:rPr lang="en-US" sz="2400" dirty="0"/>
              <a:t>Reviewing the treatment of these new Loads based on registration and how they will appear in CDR and SARA. (LFL 49)</a:t>
            </a:r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8B1B9-677B-4432-AF7E-75074F4E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LFLTF next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68F7D4-EBE7-4123-85EB-E14473D5A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Achieve consensus on the Operations issues for UFLS and Manual Load shed at next meeting. </a:t>
            </a:r>
            <a:r>
              <a:rPr lang="en-US" sz="2800" dirty="0"/>
              <a:t>(LFL 31,34, 38, 39, 43, 44)</a:t>
            </a:r>
            <a:endParaRPr lang="en-US" dirty="0"/>
          </a:p>
          <a:p>
            <a:r>
              <a:rPr lang="en-US" dirty="0"/>
              <a:t>Expect to share the draft PGRR for interconnection.</a:t>
            </a:r>
          </a:p>
          <a:p>
            <a:r>
              <a:rPr lang="en-US" dirty="0"/>
              <a:t>Review the definitions and achieve consensus. </a:t>
            </a:r>
            <a:r>
              <a:rPr lang="en-US" sz="2800" dirty="0"/>
              <a:t>(LFL 4,5,6)</a:t>
            </a:r>
          </a:p>
          <a:p>
            <a:r>
              <a:rPr lang="en-US" dirty="0"/>
              <a:t>Review SARA and CDR whitepaper and update examples </a:t>
            </a:r>
            <a:r>
              <a:rPr lang="en-US" sz="2800" dirty="0"/>
              <a:t>(LFL 49)</a:t>
            </a:r>
            <a:endParaRPr lang="en-US" dirty="0"/>
          </a:p>
          <a:p>
            <a:r>
              <a:rPr lang="en-US" dirty="0"/>
              <a:t>Review Issues list (51)</a:t>
            </a:r>
          </a:p>
          <a:p>
            <a:pPr lvl="1"/>
            <a:r>
              <a:rPr lang="en-US" dirty="0"/>
              <a:t>Discussed 32 items at least 1 once</a:t>
            </a:r>
          </a:p>
          <a:p>
            <a:pPr lvl="1"/>
            <a:r>
              <a:rPr lang="en-US" dirty="0"/>
              <a:t>Markets issues LFL10, 17, </a:t>
            </a:r>
            <a:r>
              <a:rPr lang="en-US" b="1" dirty="0"/>
              <a:t>23</a:t>
            </a:r>
            <a:r>
              <a:rPr lang="en-US" dirty="0"/>
              <a:t>  merged and LFL 27 with </a:t>
            </a:r>
            <a:r>
              <a:rPr lang="en-US" b="1" dirty="0"/>
              <a:t>28</a:t>
            </a:r>
            <a:endParaRPr lang="en-US" dirty="0"/>
          </a:p>
          <a:p>
            <a:pPr lvl="1"/>
            <a:r>
              <a:rPr lang="en-US" dirty="0"/>
              <a:t>Markets issue LFL 9,16,22 and 41 merged and in progress under NPRR Sai is drafting.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9FE2CC-E635-416D-99C4-EBA85816C4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9105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 by 9 PUBLIC PowerPoint Template  -  Read-Only" id="{0F2D6E95-5B0D-47D8-82D2-262067680968}" vid="{5C1208F6-BC1F-4C31-86F0-9F9F80E121D5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6 by 9 PUBLIC PowerPoint Template  -  Read-Only" id="{0F2D6E95-5B0D-47D8-82D2-262067680968}" vid="{9C53787C-D064-42E4-B2F3-57DA870F959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ED7B7B8-5774-4569-A810-363B3D6ADC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www.w3.org/XML/1998/namespace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 by 9 PUBLIC PowerPoint Template</Template>
  <TotalTime>47</TotalTime>
  <Words>231</Words>
  <Application>Microsoft Office PowerPoint</Application>
  <PresentationFormat>Widescreen</PresentationFormat>
  <Paragraphs>28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1_Custom Design</vt:lpstr>
      <vt:lpstr>Office Theme</vt:lpstr>
      <vt:lpstr>PowerPoint Presentation</vt:lpstr>
      <vt:lpstr>TAC update</vt:lpstr>
      <vt:lpstr>LFLTF next meeting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Blevins</dc:creator>
  <cp:lastModifiedBy>Bill Blevins</cp:lastModifiedBy>
  <cp:revision>2</cp:revision>
  <cp:lastPrinted>2016-01-21T20:53:15Z</cp:lastPrinted>
  <dcterms:created xsi:type="dcterms:W3CDTF">2022-07-26T20:27:23Z</dcterms:created>
  <dcterms:modified xsi:type="dcterms:W3CDTF">2022-07-26T21:14:50Z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