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26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08" y="29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Large Flexible Load Taskforce-TAC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Bill Blevins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update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Taskforce Endorsed the development of Interconnection process for Large Loads.</a:t>
            </a:r>
          </a:p>
          <a:p>
            <a:pPr lvl="1"/>
            <a:r>
              <a:rPr lang="en-US" sz="2000" dirty="0"/>
              <a:t>Updated the Taskforce on the progress in drafting a PGRR. (LFL1-3)</a:t>
            </a:r>
          </a:p>
          <a:p>
            <a:r>
              <a:rPr lang="en-US" sz="2400" dirty="0"/>
              <a:t>Reviewed draft definition of two new types of Loads under the Large Flexible load term. (LFL 4,5,6)</a:t>
            </a:r>
          </a:p>
          <a:p>
            <a:pPr lvl="1"/>
            <a:r>
              <a:rPr lang="en-US" sz="2000" dirty="0"/>
              <a:t>SCED Flexible load</a:t>
            </a:r>
          </a:p>
          <a:p>
            <a:pPr lvl="1"/>
            <a:r>
              <a:rPr lang="en-US" sz="2000" dirty="0"/>
              <a:t>Interruptible load</a:t>
            </a:r>
          </a:p>
          <a:p>
            <a:r>
              <a:rPr lang="en-US" sz="2400" dirty="0"/>
              <a:t>Manual Load shed issue we have 4 options we are reviewing (LFL34, 38, 39, 43, 44)</a:t>
            </a:r>
          </a:p>
          <a:p>
            <a:r>
              <a:rPr lang="en-US" sz="2400" dirty="0"/>
              <a:t>Two options for UFLS and the new Large Flexible Loads (LFL 31)</a:t>
            </a:r>
          </a:p>
          <a:p>
            <a:r>
              <a:rPr lang="en-US" sz="2400" dirty="0"/>
              <a:t>Reviewing the treatment of these new Loads based on registration and how they will appear in CDR and SARA. (LFL 49)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B1B9-677B-4432-AF7E-75074F4E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LFLTF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8F7D4-EBE7-4123-85EB-E14473D5A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Achieve consensus on the Operations issues for UFLS and Manual Load shed at next meeting. </a:t>
            </a:r>
            <a:r>
              <a:rPr lang="en-US" sz="2800" dirty="0"/>
              <a:t>(LFL 31,34, 38, 39, 43, 44)</a:t>
            </a:r>
            <a:endParaRPr lang="en-US" dirty="0"/>
          </a:p>
          <a:p>
            <a:r>
              <a:rPr lang="en-US" dirty="0"/>
              <a:t>Expect to share the draft PGRR for interconnection.</a:t>
            </a:r>
          </a:p>
          <a:p>
            <a:r>
              <a:rPr lang="en-US" dirty="0"/>
              <a:t>Review the definitions and achieve consensus. </a:t>
            </a:r>
            <a:r>
              <a:rPr lang="en-US" sz="2800" dirty="0"/>
              <a:t>(LFL 4,5,6)</a:t>
            </a:r>
          </a:p>
          <a:p>
            <a:r>
              <a:rPr lang="en-US" dirty="0"/>
              <a:t>Review SARA and CDR whitepaper and update examples </a:t>
            </a:r>
            <a:r>
              <a:rPr lang="en-US" sz="2800" dirty="0"/>
              <a:t>(LFL 49)</a:t>
            </a:r>
            <a:endParaRPr lang="en-US" dirty="0"/>
          </a:p>
          <a:p>
            <a:r>
              <a:rPr lang="en-US" dirty="0"/>
              <a:t>Review Issues list (51)</a:t>
            </a:r>
          </a:p>
          <a:p>
            <a:pPr lvl="1"/>
            <a:r>
              <a:rPr lang="en-US" dirty="0"/>
              <a:t>Discussed 32 items at least 1 once</a:t>
            </a:r>
          </a:p>
          <a:p>
            <a:pPr lvl="1"/>
            <a:r>
              <a:rPr lang="en-US" dirty="0"/>
              <a:t>Markets issues LFL10, 17, </a:t>
            </a:r>
            <a:r>
              <a:rPr lang="en-US" b="1" dirty="0"/>
              <a:t>23</a:t>
            </a:r>
            <a:r>
              <a:rPr lang="en-US" dirty="0"/>
              <a:t>  merged and LFL 27 with </a:t>
            </a:r>
            <a:r>
              <a:rPr lang="en-US" b="1" dirty="0"/>
              <a:t>28</a:t>
            </a:r>
            <a:endParaRPr lang="en-US" dirty="0"/>
          </a:p>
          <a:p>
            <a:pPr lvl="1"/>
            <a:r>
              <a:rPr lang="en-US" dirty="0"/>
              <a:t>Markets issue LFL 9,16,22 and 41 merged and in progress under NPRR Sai is drafting.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FE2CC-E635-416D-99C4-EBA85816C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910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5C1208F6-BC1F-4C31-86F0-9F9F80E121D5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9C53787C-D064-42E4-B2F3-57DA870F95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 by 9 PUBLIC PowerPoint Template</Template>
  <TotalTime>47</TotalTime>
  <Words>231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TAC update</vt:lpstr>
      <vt:lpstr>LFLTF 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Blevins</dc:creator>
  <cp:lastModifiedBy>Bill Blevins</cp:lastModifiedBy>
  <cp:revision>2</cp:revision>
  <cp:lastPrinted>2016-01-21T20:53:15Z</cp:lastPrinted>
  <dcterms:created xsi:type="dcterms:W3CDTF">2022-07-26T20:27:23Z</dcterms:created>
  <dcterms:modified xsi:type="dcterms:W3CDTF">2022-07-26T21:14:50Z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