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797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28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8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2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8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5233">
            <a:off x="117411" y="149313"/>
            <a:ext cx="5648960" cy="33521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32179">
            <a:off x="195290" y="3565837"/>
            <a:ext cx="5634365" cy="10669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aytona" panose="020B0604030500040204" pitchFamily="34" charset="0"/>
              </a:rPr>
              <a:t>RMS: August 2,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21430565">
            <a:off x="6181367" y="166182"/>
            <a:ext cx="4685877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July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0390"/>
            <a:ext cx="10394707" cy="4102513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Discussion on Lubbock Testing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Proposal to give LBK 2</a:t>
            </a:r>
            <a:r>
              <a:rPr lang="en-US" sz="2600" b="1" baseline="30000" dirty="0">
                <a:solidFill>
                  <a:schemeClr val="accent1"/>
                </a:solidFill>
                <a:latin typeface="Daytona" panose="020B0604030500040204" pitchFamily="34" charset="0"/>
              </a:rPr>
              <a:t>nd</a:t>
            </a:r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 Flight of 2023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Round Robin CR Testing would be utilized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Action Item: Review TDSP </a:t>
            </a:r>
            <a:r>
              <a:rPr lang="en-US" sz="2600" b="1">
                <a:solidFill>
                  <a:schemeClr val="accent1"/>
                </a:solidFill>
                <a:latin typeface="Daytona" panose="020B0604030500040204" pitchFamily="34" charset="0"/>
              </a:rPr>
              <a:t>Testing Scripts</a:t>
            </a:r>
            <a:endParaRPr lang="en-US" sz="2600" b="1" dirty="0">
              <a:solidFill>
                <a:schemeClr val="accent1"/>
              </a:solidFill>
              <a:latin typeface="Daytona" panose="020B0604030500040204" pitchFamily="3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Discussed MCT TEXAS SET 5.0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Reviewed Change Control Requests and made Assignments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TAC Structural Review</a:t>
            </a:r>
          </a:p>
          <a:p>
            <a:endParaRPr lang="en-US" sz="2800" dirty="0"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Next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sz="2800" dirty="0">
                <a:latin typeface="Daytona" panose="020B0604030500040204" pitchFamily="34" charset="0"/>
              </a:rPr>
              <a:t>August 25</a:t>
            </a:r>
            <a:r>
              <a:rPr lang="en-US" sz="2800" baseline="30000" dirty="0">
                <a:latin typeface="Daytona" panose="020B0604030500040204" pitchFamily="34" charset="0"/>
              </a:rPr>
              <a:t>: </a:t>
            </a:r>
            <a:r>
              <a:rPr lang="en-US" sz="2800" dirty="0">
                <a:latin typeface="Daytona" panose="020B0604030500040204" pitchFamily="34" charset="0"/>
              </a:rPr>
              <a:t>WEB EX Only</a:t>
            </a:r>
            <a:endParaRPr lang="en-US" sz="2600" dirty="0">
              <a:latin typeface="Franklin Gothic Demi Cond" panose="020B070603040202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5245</TotalTime>
  <Words>60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Daytona</vt:lpstr>
      <vt:lpstr>Franklin Gothic Demi Cond</vt:lpstr>
      <vt:lpstr>Impact</vt:lpstr>
      <vt:lpstr>Main Event</vt:lpstr>
      <vt:lpstr>TEXAS SET UPDATE</vt:lpstr>
      <vt:lpstr>July MEETING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35</cp:revision>
  <dcterms:created xsi:type="dcterms:W3CDTF">2022-01-07T15:55:58Z</dcterms:created>
  <dcterms:modified xsi:type="dcterms:W3CDTF">2022-07-25T20:51:38Z</dcterms:modified>
</cp:coreProperties>
</file>