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8"/>
  </p:notesMasterIdLst>
  <p:sldIdLst>
    <p:sldId id="256" r:id="rId2"/>
    <p:sldId id="300" r:id="rId3"/>
    <p:sldId id="301" r:id="rId4"/>
    <p:sldId id="302" r:id="rId5"/>
    <p:sldId id="303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3/23/Distributed%20Voltage%20Reduction%20Survey%20Summary%20(2022%20March%20OWG)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Inclusion of ERCOT Instructed Voltage Reduction in Price Formation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 smtClean="0"/>
              <a:t>July </a:t>
            </a:r>
            <a:r>
              <a:rPr lang="en-US" dirty="0" smtClean="0"/>
              <a:t>26</a:t>
            </a:r>
            <a:r>
              <a:rPr lang="en-US" dirty="0" smtClean="0"/>
              <a:t>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Relevant Protocol Sections Regarding Voltage Reduction Instructions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16480"/>
            <a:ext cx="7772400" cy="411757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NPRR 1105 changed 6.5.9.4.1(e) to allow ERCOT to avoid EEA by instructing TDSPs to reduce Customer Load by using “existing</a:t>
            </a:r>
            <a:r>
              <a:rPr lang="en-US" sz="2400" dirty="0"/>
              <a:t>, in-service distribution voltage reduction </a:t>
            </a:r>
            <a:r>
              <a:rPr lang="en-US" sz="2400" dirty="0" smtClean="0"/>
              <a:t>measures.”</a:t>
            </a:r>
          </a:p>
          <a:p>
            <a:r>
              <a:rPr lang="en-US" sz="2400" dirty="0" smtClean="0"/>
              <a:t>6.5.9.4.2(a)(</a:t>
            </a:r>
            <a:r>
              <a:rPr lang="en-US" sz="2400" dirty="0" err="1" smtClean="0"/>
              <a:t>i</a:t>
            </a:r>
            <a:r>
              <a:rPr lang="en-US" sz="2400" dirty="0" smtClean="0"/>
              <a:t>) requires ERCOT when in EEA2 to instruct TDSPs to reduce Customer Load by </a:t>
            </a:r>
            <a:r>
              <a:rPr lang="en-US" sz="2400" dirty="0"/>
              <a:t>using “existing, in-service distribution voltage reduction measures</a:t>
            </a:r>
            <a:r>
              <a:rPr lang="en-US" sz="2400" dirty="0" smtClean="0"/>
              <a:t>.”</a:t>
            </a:r>
          </a:p>
          <a:p>
            <a:r>
              <a:rPr lang="en-US" sz="2400" dirty="0" smtClean="0"/>
              <a:t>6.5.5.3.1(m) requires ERCOT directed deployment of distribution voltage reduction measures to be included in RDPA; however no methodology for inclusion is currently prescribed. 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NPRR 1105 TAC Assignment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8"/>
            <a:ext cx="7772400" cy="4555375"/>
          </a:xfrm>
        </p:spPr>
        <p:txBody>
          <a:bodyPr>
            <a:normAutofit/>
          </a:bodyPr>
          <a:lstStyle/>
          <a:p>
            <a:r>
              <a:rPr lang="en-US" dirty="0"/>
              <a:t>Following </a:t>
            </a:r>
            <a:r>
              <a:rPr lang="en-US" dirty="0" smtClean="0"/>
              <a:t>PUCT </a:t>
            </a:r>
            <a:r>
              <a:rPr lang="en-US" dirty="0"/>
              <a:t>approval of NPRR1105, Option to Deploy Distribution Voltage Reduction Measures Prior to Energy Emergency Alert (EEA), </a:t>
            </a:r>
            <a:r>
              <a:rPr lang="en-US" dirty="0" smtClean="0"/>
              <a:t>stakeholders were asked to review </a:t>
            </a:r>
            <a:r>
              <a:rPr lang="en-US" dirty="0"/>
              <a:t>and evaluate the effectiveness and criteria to use when deploying voltage reduction before </a:t>
            </a:r>
            <a:r>
              <a:rPr lang="en-US" dirty="0" smtClean="0"/>
              <a:t>EEA.</a:t>
            </a:r>
            <a:endParaRPr lang="en-US" dirty="0"/>
          </a:p>
          <a:p>
            <a:r>
              <a:rPr lang="en-US" dirty="0"/>
              <a:t>Operations Working </a:t>
            </a:r>
            <a:r>
              <a:rPr lang="en-US" dirty="0" smtClean="0"/>
              <a:t>Group reviewed aggregated response from ERCOT RFI</a:t>
            </a:r>
          </a:p>
          <a:p>
            <a:pPr lvl="1"/>
            <a:r>
              <a:rPr lang="en-US" dirty="0">
                <a:hlinkClick r:id="rId2"/>
              </a:rPr>
              <a:t>https://www.ercot.com/files/docs/2022/03/23/Distributed%20Voltage%20Reduction%20Survey%20Summary%20(2022%20March%20OWG).</a:t>
            </a:r>
            <a:r>
              <a:rPr lang="en-US" dirty="0" smtClean="0">
                <a:hlinkClick r:id="rId2"/>
              </a:rPr>
              <a:t>pptx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38" y="333102"/>
            <a:ext cx="7933508" cy="595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0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223" y="398416"/>
            <a:ext cx="7887062" cy="591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57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Voltage Reduction be </a:t>
            </a:r>
            <a:r>
              <a:rPr lang="en-US" dirty="0" smtClean="0"/>
              <a:t>Appropriately </a:t>
            </a:r>
            <a:r>
              <a:rPr lang="en-US" dirty="0" smtClean="0"/>
              <a:t>Counted In Price Formation?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46812"/>
            <a:ext cx="7772400" cy="4555375"/>
          </a:xfrm>
        </p:spPr>
        <p:txBody>
          <a:bodyPr>
            <a:normAutofit/>
          </a:bodyPr>
          <a:lstStyle/>
          <a:p>
            <a:r>
              <a:rPr lang="en-US" dirty="0" smtClean="0"/>
              <a:t>Market Issue: </a:t>
            </a:r>
            <a:r>
              <a:rPr lang="en-US" dirty="0"/>
              <a:t>ERCOT can and does instruct voltage reductions as a reliability tool.  MW from these reductions are not currently incorporated in the calculation of the RDPA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are current operations business practices for use prior to EEA? </a:t>
            </a:r>
          </a:p>
          <a:p>
            <a:r>
              <a:rPr lang="en-US" dirty="0" smtClean="0"/>
              <a:t>What is appropriate ramp rate?</a:t>
            </a:r>
          </a:p>
          <a:p>
            <a:r>
              <a:rPr lang="en-US" dirty="0" smtClean="0"/>
              <a:t>What is appropriate recall period? </a:t>
            </a:r>
          </a:p>
          <a:p>
            <a:r>
              <a:rPr lang="en-US" dirty="0" smtClean="0"/>
              <a:t>Is it fair and easy to implement?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9028</TotalTime>
  <Words>236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Wood Type</vt:lpstr>
      <vt:lpstr>Inclusion of ERCOT Instructed Voltage Reduction in Price Formation</vt:lpstr>
      <vt:lpstr>Relevant Protocol Sections Regarding Voltage Reduction Instructions</vt:lpstr>
      <vt:lpstr>NPRR 1105 TAC Assignment</vt:lpstr>
      <vt:lpstr>PowerPoint Presentation</vt:lpstr>
      <vt:lpstr>PowerPoint Presentation</vt:lpstr>
      <vt:lpstr>How can Voltage Reduction be Appropriately Counted In Price Formation? 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400</cp:revision>
  <dcterms:created xsi:type="dcterms:W3CDTF">2019-02-22T15:15:24Z</dcterms:created>
  <dcterms:modified xsi:type="dcterms:W3CDTF">2022-07-25T20:42:28Z</dcterms:modified>
</cp:coreProperties>
</file>