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9"/>
  </p:notesMasterIdLst>
  <p:handoutMasterIdLst>
    <p:handoutMasterId r:id="rId10"/>
  </p:handoutMasterIdLst>
  <p:sldIdLst>
    <p:sldId id="260" r:id="rId6"/>
    <p:sldId id="268" r:id="rId7"/>
    <p:sldId id="272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terson, Mark" initials="PM" lastIdx="1" clrIdx="0">
    <p:extLst>
      <p:ext uri="{19B8F6BF-5375-455C-9EA6-DF929625EA0E}">
        <p15:presenceInfo xmlns:p15="http://schemas.microsoft.com/office/powerpoint/2012/main" userId="S-1-5-21-639947351-343809578-3807592339-471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9" d="100"/>
          <a:sy n="99" d="100"/>
        </p:scale>
        <p:origin x="846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7/22/2022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05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702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5400" y="2136338"/>
            <a:ext cx="5334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ERS deployment event details for 7/13/2022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2000" b="1" dirty="0">
                <a:solidFill>
                  <a:schemeClr val="tx2"/>
                </a:solidFill>
              </a:rPr>
              <a:t>DSWG Meeting 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July 22,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518318"/>
          </a:xfrm>
        </p:spPr>
        <p:txBody>
          <a:bodyPr/>
          <a:lstStyle/>
          <a:p>
            <a:r>
              <a:rPr lang="en-US" sz="2600" b="1" dirty="0">
                <a:solidFill>
                  <a:schemeClr val="accent1"/>
                </a:solidFill>
              </a:rPr>
              <a:t>ERS deployment events 7/13/2022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700" y="847405"/>
            <a:ext cx="8534400" cy="5652682"/>
          </a:xfrm>
        </p:spPr>
        <p:txBody>
          <a:bodyPr/>
          <a:lstStyle/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1400" i="1" dirty="0"/>
          </a:p>
          <a:p>
            <a:pPr marL="0" indent="0">
              <a:buNone/>
            </a:pPr>
            <a:r>
              <a:rPr lang="en-US" sz="1400" i="1" dirty="0"/>
              <a:t>*Only five additional ERS Resources were deployed in ERS TP4 because all other obligated ERS Resources for the time period were already deployed in TP3.</a:t>
            </a:r>
            <a:endParaRPr lang="en-US" sz="16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In total, 429 ERS Resources were deployed across time periods 3 &amp; 4 on 7/13/2022. 103 ERS Resources were not deployed because they did not have any obligation within the deployed time periods.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Meter data for the event is due 8/17/2022 (35 days after the event date).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586E600-8B17-4E4F-9D55-ECD5EF1912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054" y="990600"/>
            <a:ext cx="7588946" cy="2049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144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518318"/>
          </a:xfrm>
        </p:spPr>
        <p:txBody>
          <a:bodyPr/>
          <a:lstStyle/>
          <a:p>
            <a:r>
              <a:rPr lang="en-US" sz="2600" b="1" dirty="0">
                <a:solidFill>
                  <a:schemeClr val="accent1"/>
                </a:solidFill>
              </a:rPr>
              <a:t>ERS deployment events 7/13/2022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700" y="847405"/>
            <a:ext cx="8534400" cy="5652682"/>
          </a:xfrm>
        </p:spPr>
        <p:txBody>
          <a:bodyPr/>
          <a:lstStyle/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1400" i="1" dirty="0"/>
          </a:p>
          <a:p>
            <a:pPr marL="0" indent="0">
              <a:spcAft>
                <a:spcPts val="600"/>
              </a:spcAft>
              <a:buNone/>
            </a:pPr>
            <a:r>
              <a:rPr lang="en-US" sz="1800" dirty="0"/>
              <a:t>In terms of cumulative deployment obligation time, ERS Resources were deployed for approximately </a:t>
            </a:r>
            <a:r>
              <a:rPr lang="en-US" sz="1800" b="1" dirty="0"/>
              <a:t>0hr:32min</a:t>
            </a:r>
            <a:r>
              <a:rPr lang="en-US" sz="1800" dirty="0"/>
              <a:t> to </a:t>
            </a:r>
            <a:r>
              <a:rPr lang="en-US" sz="1800" b="1" dirty="0"/>
              <a:t>3hr:36min </a:t>
            </a:r>
            <a:r>
              <a:rPr lang="en-US" sz="1800" dirty="0"/>
              <a:t>depending on service type (ERS10-NWS, ERS30-NWS, ERS30-WS) and Time Period obligations (TP3 &amp; TP4).</a:t>
            </a:r>
          </a:p>
          <a:p>
            <a:pPr>
              <a:spcAft>
                <a:spcPts val="600"/>
              </a:spcAft>
            </a:pPr>
            <a:r>
              <a:rPr lang="en-US" sz="1600" dirty="0"/>
              <a:t>The vast majority of the ERS fleet was deployed for </a:t>
            </a:r>
            <a:r>
              <a:rPr lang="en-US" sz="1600" b="1" dirty="0"/>
              <a:t>at least 3hr:15min</a:t>
            </a:r>
            <a:r>
              <a:rPr lang="en-US" sz="1600" dirty="0"/>
              <a:t>, leaving approximately </a:t>
            </a:r>
            <a:r>
              <a:rPr lang="en-US" sz="1600" b="1" dirty="0"/>
              <a:t>4hr:45min </a:t>
            </a:r>
            <a:r>
              <a:rPr lang="en-US" sz="1600" dirty="0"/>
              <a:t>of cumulative deployment obligation time remaining under the 8hr maximum deployment time.</a:t>
            </a:r>
          </a:p>
          <a:p>
            <a:pPr>
              <a:spcAft>
                <a:spcPts val="600"/>
              </a:spcAft>
            </a:pPr>
            <a:r>
              <a:rPr lang="en-US" sz="1600" dirty="0"/>
              <a:t>If ERS is deployed again and the duration of the event is less than 4hr:45min, the majority of the ERS fleet will still be available to deploy during a third ERS event for any remaining cumulative obligation time plus an additional 4 hours or until recalled by ERCOT in accordance with Section 3.14.3.3 (3)(a) of ERCOT Protocols.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586E600-8B17-4E4F-9D55-ECD5EF1912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054" y="990600"/>
            <a:ext cx="7588946" cy="2049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3989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7025</TotalTime>
  <Words>243</Words>
  <Application>Microsoft Office PowerPoint</Application>
  <PresentationFormat>On-screen Show (4:3)</PresentationFormat>
  <Paragraphs>32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Roboto</vt:lpstr>
      <vt:lpstr>1_Custom Design</vt:lpstr>
      <vt:lpstr>Office Theme</vt:lpstr>
      <vt:lpstr>PowerPoint Presentation</vt:lpstr>
      <vt:lpstr>ERS deployment events 7/13/2022</vt:lpstr>
      <vt:lpstr>ERS deployment events 7/13/2022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Barati, Camron</cp:lastModifiedBy>
  <cp:revision>101</cp:revision>
  <cp:lastPrinted>2016-01-21T20:53:15Z</cp:lastPrinted>
  <dcterms:created xsi:type="dcterms:W3CDTF">2016-01-21T15:20:31Z</dcterms:created>
  <dcterms:modified xsi:type="dcterms:W3CDTF">2022-07-22T19:40:31Z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