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778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400" y="2136338"/>
            <a:ext cx="5334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Overview of NPRR1142, ERS Changes to Reflect Updated PUCT Rule Changes re SUBST. R. 25.507 and related OBDRR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PRS Meeting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NPRR and OBD Process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r>
              <a:rPr lang="en-US" sz="1800" dirty="0"/>
              <a:t>ERCOT is targeting the beginning of the Dec2022-Mar2023 SCT to implement the changes in the proposed rule </a:t>
            </a:r>
          </a:p>
          <a:p>
            <a:endParaRPr lang="en-US" sz="1800" dirty="0"/>
          </a:p>
          <a:p>
            <a:r>
              <a:rPr lang="en-US" sz="1800" dirty="0"/>
              <a:t>The RFP for the Dec-Mar SCT is due to be posted on September 30.</a:t>
            </a:r>
          </a:p>
          <a:p>
            <a:endParaRPr lang="en-US" sz="1800" dirty="0"/>
          </a:p>
          <a:p>
            <a:r>
              <a:rPr lang="en-US" sz="1800" dirty="0"/>
              <a:t>ERCOT is targeting the August 16 BOD for consideration of both NPRR1142 and the ERS Procurement Methodology OBD</a:t>
            </a:r>
          </a:p>
          <a:p>
            <a:pPr lvl="1"/>
            <a:r>
              <a:rPr lang="en-US" sz="1800" dirty="0"/>
              <a:t>PRS Consideration – July 22, 2022</a:t>
            </a:r>
          </a:p>
          <a:p>
            <a:pPr lvl="1"/>
            <a:r>
              <a:rPr lang="en-US" sz="1800" dirty="0"/>
              <a:t>TAC Consideration – July 27, 2022</a:t>
            </a:r>
          </a:p>
          <a:p>
            <a:pPr lvl="1"/>
            <a:endParaRPr lang="en-US" sz="1800" dirty="0"/>
          </a:p>
          <a:p>
            <a:r>
              <a:rPr lang="en-US" sz="1800" dirty="0"/>
              <a:t>PUCT intends to consider the proposed rule for adoption at the August 4, 2022 OM</a:t>
            </a:r>
          </a:p>
          <a:p>
            <a:endParaRPr lang="en-US" sz="1800" dirty="0"/>
          </a:p>
          <a:p>
            <a:r>
              <a:rPr lang="en-US" sz="1800" dirty="0"/>
              <a:t>Once approved ERCOT will hold off implementing many of the changes until the beginning of the 2022-2023 program year.</a:t>
            </a:r>
          </a:p>
          <a:p>
            <a:pPr lvl="1"/>
            <a:r>
              <a:rPr lang="en-US" sz="1600" dirty="0"/>
              <a:t>$25 Million for ERS renewal contract periods will be available immediately upon the effective date of the rule change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6749</TotalTime>
  <Words>154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</vt:lpstr>
      <vt:lpstr>1_Custom Design</vt:lpstr>
      <vt:lpstr>Office Theme</vt:lpstr>
      <vt:lpstr>PowerPoint Presentation</vt:lpstr>
      <vt:lpstr>NPRR and OBD Process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87</cp:revision>
  <cp:lastPrinted>2016-01-21T20:53:15Z</cp:lastPrinted>
  <dcterms:created xsi:type="dcterms:W3CDTF">2016-01-21T15:20:31Z</dcterms:created>
  <dcterms:modified xsi:type="dcterms:W3CDTF">2022-07-22T19:35:40Z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