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24" r:id="rId8"/>
    <p:sldId id="323" r:id="rId9"/>
    <p:sldId id="31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47" d="100"/>
          <a:sy n="47" d="100"/>
        </p:scale>
        <p:origin x="1572" y="3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27,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PGRR101, Related to NPRR1133, Clarify Responsibilities for Submission of Planning Model Data for DC Ties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NOGRR242, Update POIB References – recommended approval as submitted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NPRR1118, Clarifications to the OSA Process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NPRR1128, </a:t>
            </a:r>
            <a:r>
              <a:rPr lang="en-US" sz="1750" dirty="0">
                <a:latin typeface="Arial" panose="020B0604020202020204" pitchFamily="34" charset="0"/>
                <a:cs typeface="Arial" panose="020B0604020202020204" pitchFamily="34" charset="0"/>
              </a:rPr>
              <a:t>Allow FFR Procurement up to FFR Limit Without Proration (PDCWG)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NPRR1132, Communicate Operating Limitations during Cold and Hot Weather Conditions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cs typeface="Arial" panose="020B0604020202020204" pitchFamily="34" charset="0"/>
              </a:rPr>
              <a:t>NOGRR241, Related to NPRR1127, Clarification of ERCOT Hotline Uses (OWG)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NOGRR242, Update POIB References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RRGRR032, Related to NPRR1132, Communicate Operating Limitations during Cold and Hot Weather Conditions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SCR821, </a:t>
            </a:r>
            <a:r>
              <a:rPr lang="en-US" sz="1750" dirty="0">
                <a:latin typeface="Arial" panose="020B0604020202020204" pitchFamily="34" charset="0"/>
                <a:cs typeface="Arial" panose="020B0604020202020204" pitchFamily="34" charset="0"/>
              </a:rPr>
              <a:t>Voltage Set Point Target Information for DGR or DESR (NDSWG, OWG, and VPWG)</a:t>
            </a:r>
            <a:endParaRPr lang="en-US" sz="17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August 10th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43551</TotalTime>
  <Words>234</Words>
  <Application>Microsoft Office PowerPoint</Application>
  <PresentationFormat>On-screen Show (4:3)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1172</cp:revision>
  <cp:lastPrinted>2017-05-22T18:26:12Z</cp:lastPrinted>
  <dcterms:created xsi:type="dcterms:W3CDTF">2010-04-12T23:12:02Z</dcterms:created>
  <dcterms:modified xsi:type="dcterms:W3CDTF">2022-07-18T19:24:13Z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