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3869" autoAdjust="0"/>
  </p:normalViewPr>
  <p:slideViewPr>
    <p:cSldViewPr showGuides="1">
      <p:cViewPr varScale="1">
        <p:scale>
          <a:sx n="96" d="100"/>
          <a:sy n="96" d="100"/>
        </p:scale>
        <p:origin x="2070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data but only showing for the last 10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for June 2021 and June 2022, Overall frequency profiles is are comparable to each other.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for June 2020 and June 2022, very similar trend here.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June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did not make time error corrections. Time error started to go down around the 20</a:t>
            </a:r>
            <a:r>
              <a:rPr lang="en-US" baseline="30000" dirty="0"/>
              <a:t>th</a:t>
            </a:r>
            <a:r>
              <a:rPr lang="en-US" baseline="0" dirty="0"/>
              <a:t> due to a significant solar and wind ramp coincided with each other. Also temperature picks up in late June.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42,088,672 MWh</a:t>
            </a:r>
          </a:p>
          <a:p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an increase in total energy compared to last year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9,677,677 MWh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notable decrease in the wind energy production in June.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22.99%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2,672,960 MWh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a notable increase in solar energy production in May.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6.35%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</a:t>
            </a:r>
            <a:r>
              <a:rPr lang="en-US" sz="1200" b="0" i="0" u="none" strike="noStrike" dirty="0" err="1">
                <a:effectLst/>
                <a:latin typeface="Arial" panose="020B0604020202020204" pitchFamily="34" charset="0"/>
              </a:rPr>
              <a:t>soalr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=206,265 MW*s on 06/15/2022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250,219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296,135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June 28th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206,265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June 15th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1.  61.90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6/20/2022 HE 20:00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19:00-20:00 the Expected gen dev remained negative. The largest expected gen dev was -2914MW @ 19:30 PM with signification contribution from solar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19:00-20:00 solar ramped down by ~3400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19:00-20:00 wind ramped down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~1400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during the later half of the hour. SCED was run multiple times and Multiple SCED offsets were applied and the largest being 500 MW at 7:30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2.   97.97% @ 6/26/2022 HE 16:00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generation deviation remained negative during later part of the hour. The largest expected gen dev was -28642MW @ 3:49PM with significant contribution from solar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3:35pm to 3:50 pm solar ramped down by ~1000 MW.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during the solar ramp duration. SCED was run multiple times and  SCED offset of 300 MW was applied @3:47PM.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the 15 min CPS1 score is above 160, Between 19:00 and 20:00 ,the CPS1 is  between 110 to 150  due to solar down ramps.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19:45 to 20:00 110 due to solar down ramps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172.67, which is good and CPS1 score for June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the 2021.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19.12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15.56Mhz on avg for June 2022</a:t>
            </a:r>
          </a:p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June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July 20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D5A38-09F0-46B1-AC85-8AF0F19D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848600" cy="52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E91FD-3594-4E57-9339-7EDE99BF2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3" y="914400"/>
            <a:ext cx="8077200" cy="52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DFE29-3D88-47ED-87D0-56B2546E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38031"/>
            <a:ext cx="7467601" cy="5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70864-04B9-4245-AE8F-8AC8AA19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96985"/>
            <a:ext cx="7467600" cy="52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May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172.96%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172.67%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15.43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19.12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42,088,672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9,677,677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22.99 %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2,672,960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6.35%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250,219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296,135</a:t>
            </a:r>
            <a:r>
              <a:rPr lang="en-US" sz="1600" dirty="0">
                <a:solidFill>
                  <a:schemeClr val="accent2"/>
                </a:solidFill>
              </a:rPr>
              <a:t> MW*s  on June 28th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206,265</a:t>
            </a:r>
            <a:r>
              <a:rPr lang="en-US" sz="1600" dirty="0">
                <a:solidFill>
                  <a:schemeClr val="accent2"/>
                </a:solidFill>
              </a:rPr>
              <a:t> MW*s  on June 15th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B7E10-B370-4ECE-BFE8-330D9E94C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1"/>
            <a:ext cx="7543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4ABDA-7071-456A-A642-144F93E66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6" y="947554"/>
            <a:ext cx="7892143" cy="52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CDF7C-0A85-4516-A170-7E150186C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914400"/>
            <a:ext cx="79952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FF32D-08DF-464F-A05E-61A1A2203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7315200" cy="53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DF763-B1CF-4145-A85E-1B36B2773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7543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B63B2-DE8F-4D49-B59A-7D365F67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59764"/>
            <a:ext cx="8077200" cy="53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0C3FF-DC70-4295-BA23-5D842B7D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7772400" cy="5303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AA14AE-850F-4D46-B62A-DB02E94D7594}"/>
              </a:ext>
            </a:extLst>
          </p:cNvPr>
          <p:cNvSpPr txBox="1"/>
          <p:nvPr/>
        </p:nvSpPr>
        <p:spPr>
          <a:xfrm>
            <a:off x="4953000" y="4495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June-22 CPS1 (%): 172.96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0 BAAL exceedance(s) in June.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6967F-88F1-4EAD-84E8-0E4B4337F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7543800" cy="5261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645FB-BE3F-4E49-8E8D-028F2CE0CA41}"/>
              </a:ext>
            </a:extLst>
          </p:cNvPr>
          <p:cNvSpPr txBox="1"/>
          <p:nvPr/>
        </p:nvSpPr>
        <p:spPr>
          <a:xfrm>
            <a:off x="4610100" y="12192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June-22 CPS1 (%): 172.96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6B0BB-A989-4F2A-AC1B-3B612F29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48730"/>
            <a:ext cx="7696200" cy="5306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AA46D-28F9-4DA3-9A9F-14CE6D3624F0}"/>
              </a:ext>
            </a:extLst>
          </p:cNvPr>
          <p:cNvSpPr txBox="1"/>
          <p:nvPr/>
        </p:nvSpPr>
        <p:spPr>
          <a:xfrm>
            <a:off x="39624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172.67%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DA600-A474-4624-ABEB-AFFCC7AD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391400" cy="53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91F5F-7DF1-4956-96FB-EC4C8BE0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7467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85322</TotalTime>
  <Words>897</Words>
  <Application>Microsoft Office PowerPoint</Application>
  <PresentationFormat>On-screen Show (4:3)</PresentationFormat>
  <Paragraphs>171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Source Sans Pro</vt:lpstr>
      <vt:lpstr>1_Custom Design</vt:lpstr>
      <vt:lpstr>Office Theme</vt:lpstr>
      <vt:lpstr>Custom Design</vt:lpstr>
      <vt:lpstr>PowerPoint Presentation</vt:lpstr>
      <vt:lpstr>Summary of May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1274</cp:revision>
  <cp:lastPrinted>2016-01-21T20:53:15Z</cp:lastPrinted>
  <dcterms:created xsi:type="dcterms:W3CDTF">2016-01-21T15:20:31Z</dcterms:created>
  <dcterms:modified xsi:type="dcterms:W3CDTF">2022-07-19T18:55:55Z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