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2EADF-812B-4107-BC95-0DABB174E81B}" v="1" dt="2022-07-19T18:40:11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8367" autoAdjust="0"/>
  </p:normalViewPr>
  <p:slideViewPr>
    <p:cSldViewPr showGuides="1">
      <p:cViewPr varScale="1">
        <p:scale>
          <a:sx n="101" d="100"/>
          <a:sy n="101" d="100"/>
        </p:scale>
        <p:origin x="19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Monthly Review of Reliability Unit Commitment Market Impacts - June 2022</a:t>
            </a:r>
          </a:p>
          <a:p>
            <a:endParaRPr lang="en-US" sz="2000" dirty="0"/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 dirty="0"/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26, 2022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RUC-Instructed Resource Dispatch above LDL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0600"/>
            <a:ext cx="8315326" cy="48768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srgbClr val="00AEC7"/>
                </a:solidFill>
                <a:latin typeface="Arial" panose="020B0604020202020204"/>
              </a:rPr>
              <a:t>June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2022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When Resources did not successfully opt out, there were 8.5 effective Resource-hours for which the Resource was dispatched above its LDL.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0.9 of these Resource-hours, the LMP for the RUC-instructed Resource was above the RUC offer floor.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For 7.6 of these Resource-hours, the LMP for the RUC-instructed Resource was below the RUC offer floor.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For all these Resource-hours, the RUC-instructed Resource was mitigated.</a:t>
            </a:r>
          </a:p>
          <a:p>
            <a:pPr marL="914400" lvl="2" indent="0">
              <a:buNone/>
            </a:pPr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There were no Exceptional Fuel Cost submissions for RUC-Committed Resources in June 2022.</a:t>
            </a:r>
            <a:endParaRPr lang="en-US" sz="1500" dirty="0">
              <a:solidFill>
                <a:schemeClr val="tx2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Reliability Deployment Price Adder: Last 13 Months</a:t>
            </a:r>
            <a:br>
              <a:rPr lang="en-US" sz="2400" dirty="0"/>
            </a:br>
            <a:r>
              <a:rPr lang="en-US" sz="1400" dirty="0"/>
              <a:t>June 2022 had a total of 143.4 RTORDPA hours with an average value of $1.21/MWh.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04670" y="3493689"/>
            <a:ext cx="5946361" cy="267586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403" y="838200"/>
            <a:ext cx="5933526" cy="267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1" y="822174"/>
            <a:ext cx="8229597" cy="5350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Reliability Deployment Price Adder: June 2022</a:t>
            </a:r>
            <a:br>
              <a:rPr lang="en-US" sz="2400" dirty="0"/>
            </a:br>
            <a:r>
              <a:rPr lang="en-US" sz="1400" dirty="0"/>
              <a:t>OD 6/20 had the highest daily average RTORDPA: $5.80/MWh.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310775"/>
            <a:ext cx="8648700" cy="815998"/>
          </a:xfrm>
        </p:spPr>
        <p:txBody>
          <a:bodyPr/>
          <a:lstStyle/>
          <a:p>
            <a:r>
              <a:rPr lang="en-US" sz="2400" dirty="0"/>
              <a:t>RUC Clawback, Capacity Short Charges, and Shortfall</a:t>
            </a:r>
            <a:br>
              <a:rPr lang="en-US" sz="2400" dirty="0"/>
            </a:br>
            <a:r>
              <a:rPr lang="en-US" sz="1400" dirty="0"/>
              <a:t>For June 2022, the total Clawback charge was $12,380.  The total Make-Whole payment was $1.474M million, which was almost entirely covered through capacity-short charges.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162867"/>
            <a:ext cx="7010399" cy="49077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1981200" y="6213392"/>
            <a:ext cx="6400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June 2022, $1.474M in Make-Whole was paid out. Only $4.40 was uplifted to load due to rounding. 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943600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  <a:endParaRPr lang="en-US" sz="3200" dirty="0">
              <a:solidFill>
                <a:schemeClr val="accent2"/>
              </a:solidFill>
              <a:cs typeface="Book Antiqua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E22A16-8DCE-41AD-B4B7-99DC8C026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209254"/>
              </p:ext>
            </p:extLst>
          </p:nvPr>
        </p:nvGraphicFramePr>
        <p:xfrm>
          <a:off x="1280160" y="1371600"/>
          <a:ext cx="658368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June 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Instructed Resource-Hours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638.0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108.0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530.0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r>
                        <a:rPr lang="en-US" sz="1600" b="0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Count</a:t>
                      </a:r>
                      <a:endParaRPr lang="en-US" sz="1600" b="0" i="0" u="none" strike="noStrike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618.9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107.9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510.9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LSL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52.1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LDL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BP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87.7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245.9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54.3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Average HSL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lvl="1" algn="ctr" defTabSz="914400" rtl="0" eaLnBrk="1" fontAlgn="b" latinLnBrk="0" hangingPunct="1">
                        <a:tabLst>
                          <a:tab pos="457200" algn="dec"/>
                          <a:tab pos="914400" algn="dec"/>
                        </a:tabLst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273.3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322.1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6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263.0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RUC Instruction Reasons: Last 13 Months</a:t>
            </a:r>
            <a:br>
              <a:rPr lang="en-US" sz="2400" dirty="0"/>
            </a:br>
            <a:r>
              <a:rPr lang="en-US" sz="1400" dirty="0"/>
              <a:t>RUCs in June 2022 were driven primarily by system-wide capacity concerns.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1219200"/>
            <a:ext cx="7244670" cy="398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RUC Instruction Reasons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June 2022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618.9 effective RUC Resource-hours.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536.9 Resource-hours (86.76%) for capacity concerns.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81.9 Resource-hours (13.24%) for resolving congestion concerns.</a:t>
            </a: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600" dirty="0">
              <a:solidFill>
                <a:schemeClr val="tx2"/>
              </a:solidFill>
            </a:endParaRP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2" y="2438400"/>
            <a:ext cx="7281126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392" y="1001865"/>
            <a:ext cx="7517213" cy="526225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/>
          <a:lstStyle/>
          <a:p>
            <a:r>
              <a:rPr lang="en-US" sz="2000" dirty="0"/>
              <a:t>Non-opt-out and Opt-out Totals: Last 13 Months</a:t>
            </a:r>
            <a:br>
              <a:rPr lang="en-US" sz="2000" dirty="0"/>
            </a:br>
            <a:r>
              <a:rPr lang="en-US" sz="1400" dirty="0"/>
              <a:t>June 2022 had a total of 510.9 non-opt-out effective Resource-hours (82.6%) and 107.9 opt-out effective Resource-hours (17.4%).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000" dirty="0"/>
              <a:t>Non-opt-out and Opt-out Totals: June 2022</a:t>
            </a:r>
            <a:br>
              <a:rPr lang="en-US" sz="2000" dirty="0"/>
            </a:br>
            <a:br>
              <a:rPr lang="en-US" sz="2000" dirty="0"/>
            </a:br>
            <a:br>
              <a:rPr lang="en-US" sz="18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1" y="762000"/>
            <a:ext cx="7619493" cy="533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000" dirty="0"/>
              <a:t>RUC Lead Time Margin: June 2022</a:t>
            </a:r>
            <a:br>
              <a:rPr lang="en-US" sz="18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8934" y="1450142"/>
            <a:ext cx="5756695" cy="345488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167436"/>
            <a:ext cx="8315326" cy="964804"/>
          </a:xfrm>
        </p:spPr>
        <p:txBody>
          <a:bodyPr/>
          <a:lstStyle/>
          <a:p>
            <a:r>
              <a:rPr lang="en-US" sz="1200" b="1" dirty="0">
                <a:solidFill>
                  <a:schemeClr val="tx2"/>
                </a:solidFill>
              </a:rPr>
              <a:t>Lead time</a:t>
            </a:r>
            <a:r>
              <a:rPr lang="en-US" sz="1200" dirty="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</a:p>
          <a:p>
            <a:r>
              <a:rPr lang="en-US" sz="1200" b="1" dirty="0">
                <a:solidFill>
                  <a:schemeClr val="tx2"/>
                </a:solidFill>
              </a:rPr>
              <a:t>Lead time margin</a:t>
            </a:r>
            <a:r>
              <a:rPr lang="en-US" sz="1200" dirty="0">
                <a:solidFill>
                  <a:schemeClr val="tx2"/>
                </a:solidFill>
              </a:rPr>
              <a:t> is the difference between lead time and the Resource’s startup time.</a:t>
            </a:r>
          </a:p>
          <a:p>
            <a:r>
              <a:rPr lang="en-US" sz="1200" dirty="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Most RUC commit windows had lead time margin below 2 hours.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1" name="Picture 10" descr="Chart, histogram&#10;&#10;Description automatically generated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15986"/>
            <a:ext cx="3291847" cy="362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 dirty="0"/>
              <a:t>Average Resource Age</a:t>
            </a:r>
            <a:br>
              <a:rPr lang="en-US" sz="3600" dirty="0"/>
            </a:br>
            <a:r>
              <a:rPr lang="en-US" sz="1400" dirty="0"/>
              <a:t>In June 2022, mean opt-out Resource age for RUC-committed Resources was 53.0 years for Non-Opt-Out Resource-hours, and 51.0 years for Opt-Out Resource-hours. There were no Resource-hours for which an Opt-Out Resource was DAM-Committed.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461" y="1318362"/>
            <a:ext cx="7390876" cy="4568999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274" y="6019800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4325" y="3590838"/>
            <a:ext cx="6035349" cy="27163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05" y="874503"/>
            <a:ext cx="6035349" cy="27163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/>
          <a:lstStyle/>
          <a:p>
            <a:r>
              <a:rPr lang="en-US" sz="2400" dirty="0"/>
              <a:t>Age Category</a:t>
            </a:r>
            <a:br>
              <a:rPr lang="en-US" sz="2400" dirty="0"/>
            </a:br>
            <a:r>
              <a:rPr lang="en-US" sz="1400" dirty="0"/>
              <a:t>Most RUC-Committed Resources in June 2022 were older than 40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6249617" y="1143000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6480670" y="3857908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cf8c9251-373f-4ee3-86cf-d97122226a81"/>
    <ds:schemaRef ds:uri="http://schemas.openxmlformats.org/package/2006/metadata/core-properties"/>
    <ds:schemaRef ds:uri="5f527160-b6a2-448e-b210-55bbe2178a90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C1CA9-CC8C-46B4-9940-3F73148D2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26407</TotalTime>
  <Words>575</Words>
  <Application>Microsoft Office PowerPoint</Application>
  <PresentationFormat>On-screen Show (4:3)</PresentationFormat>
  <Paragraphs>101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RUCs in June 2022 were driven primarily by system-wide capacity concerns. </vt:lpstr>
      <vt:lpstr>RUC Instruction Reasons</vt:lpstr>
      <vt:lpstr>Non-opt-out and Opt-out Totals: Last 13 Months June 2022 had a total of 510.9 non-opt-out effective Resource-hours (82.6%) and 107.9 opt-out effective Resource-hours (17.4%). </vt:lpstr>
      <vt:lpstr>Non-opt-out and Opt-out Totals: June 2022   </vt:lpstr>
      <vt:lpstr>RUC Lead Time Margin: June 2022 </vt:lpstr>
      <vt:lpstr>Average Resource Age In June 2022, mean opt-out Resource age for RUC-committed Resources was 53.0 years for Non-Opt-Out Resource-hours, and 51.0 years for Opt-Out Resource-hours. There were no Resource-hours for which an Opt-Out Resource was DAM-Committed.</vt:lpstr>
      <vt:lpstr>Age Category Most RUC-Committed Resources in June 2022 were older than 40 years.</vt:lpstr>
      <vt:lpstr>RUC-Instructed Resource Dispatch above LDL</vt:lpstr>
      <vt:lpstr>Reliability Deployment Price Adder: Last 13 Months June 2022 had a total of 143.4 RTORDPA hours with an average value of $1.21/MWh. </vt:lpstr>
      <vt:lpstr>Reliability Deployment Price Adder: June 2022 OD 6/20 had the highest daily average RTORDPA: $5.80/MWh.</vt:lpstr>
      <vt:lpstr>RUC Clawback, Capacity Short Charges, and Shortfall For June 2022, the total Clawback charge was $12,380.  The total Make-Whole payment was $1.474M million, which was almost entirely covered through capacity-short charges.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989</cp:revision>
  <cp:lastPrinted>2016-01-21T20:53:15Z</cp:lastPrinted>
  <dcterms:created xsi:type="dcterms:W3CDTF">2016-01-21T15:20:31Z</dcterms:created>
  <dcterms:modified xsi:type="dcterms:W3CDTF">2022-07-19T18:46:21Z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ediaServiceImageTags">
    <vt:lpwstr/>
  </property>
</Properties>
</file>