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7" r:id="rId14"/>
    <p:sldId id="343" r:id="rId15"/>
    <p:sldId id="341" r:id="rId16"/>
    <p:sldId id="351" r:id="rId17"/>
    <p:sldId id="344" r:id="rId18"/>
    <p:sldId id="345" r:id="rId19"/>
    <p:sldId id="355" r:id="rId20"/>
    <p:sldId id="261" r:id="rId21"/>
    <p:sldId id="328" r:id="rId22"/>
    <p:sldId id="329" r:id="rId23"/>
    <p:sldId id="327" r:id="rId24"/>
    <p:sldId id="324" r:id="rId25"/>
    <p:sldId id="340" r:id="rId26"/>
    <p:sldId id="32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130" autoAdjust="0"/>
  </p:normalViewPr>
  <p:slideViewPr>
    <p:cSldViewPr showGuides="1">
      <p:cViewPr varScale="1">
        <p:scale>
          <a:sx n="119" d="100"/>
          <a:sy n="119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Sheet1!$B$2:$B$427</c:f>
              <c:numCache>
                <c:formatCode>0.00</c:formatCode>
                <c:ptCount val="426"/>
                <c:pt idx="0">
                  <c:v>587041165.20000005</c:v>
                </c:pt>
                <c:pt idx="1">
                  <c:v>582011840.60000002</c:v>
                </c:pt>
                <c:pt idx="2">
                  <c:v>577172448.79999995</c:v>
                </c:pt>
                <c:pt idx="3">
                  <c:v>561766856.20000005</c:v>
                </c:pt>
                <c:pt idx="4">
                  <c:v>593699405</c:v>
                </c:pt>
                <c:pt idx="5">
                  <c:v>582525830.70000005</c:v>
                </c:pt>
                <c:pt idx="6">
                  <c:v>616364490.5</c:v>
                </c:pt>
                <c:pt idx="7">
                  <c:v>627896018.29999995</c:v>
                </c:pt>
                <c:pt idx="8">
                  <c:v>628739597.60000002</c:v>
                </c:pt>
                <c:pt idx="9">
                  <c:v>626593689.29999995</c:v>
                </c:pt>
                <c:pt idx="10">
                  <c:v>624995618.5</c:v>
                </c:pt>
                <c:pt idx="11">
                  <c:v>609214040.29999995</c:v>
                </c:pt>
                <c:pt idx="12">
                  <c:v>605998432.20000005</c:v>
                </c:pt>
                <c:pt idx="13">
                  <c:v>613862273.60000002</c:v>
                </c:pt>
                <c:pt idx="14">
                  <c:v>620048888.20000005</c:v>
                </c:pt>
                <c:pt idx="15">
                  <c:v>621857143.5</c:v>
                </c:pt>
                <c:pt idx="16">
                  <c:v>637273026.39999998</c:v>
                </c:pt>
                <c:pt idx="17">
                  <c:v>609973186.60000002</c:v>
                </c:pt>
                <c:pt idx="18">
                  <c:v>570924248.5</c:v>
                </c:pt>
                <c:pt idx="19">
                  <c:v>563974005.60000002</c:v>
                </c:pt>
                <c:pt idx="20">
                  <c:v>586966438.60000002</c:v>
                </c:pt>
                <c:pt idx="21">
                  <c:v>589905353.79999995</c:v>
                </c:pt>
                <c:pt idx="22">
                  <c:v>592838944.70000005</c:v>
                </c:pt>
                <c:pt idx="23">
                  <c:v>593479387.79999995</c:v>
                </c:pt>
                <c:pt idx="24">
                  <c:v>600884533.5</c:v>
                </c:pt>
                <c:pt idx="25">
                  <c:v>600812545.70000005</c:v>
                </c:pt>
                <c:pt idx="26">
                  <c:v>602349018.89999998</c:v>
                </c:pt>
                <c:pt idx="27">
                  <c:v>605599919.60000002</c:v>
                </c:pt>
                <c:pt idx="28">
                  <c:v>611804248.60000002</c:v>
                </c:pt>
                <c:pt idx="29">
                  <c:v>609862871</c:v>
                </c:pt>
                <c:pt idx="30">
                  <c:v>611595447.70000005</c:v>
                </c:pt>
                <c:pt idx="31">
                  <c:v>588956728.29999995</c:v>
                </c:pt>
                <c:pt idx="32">
                  <c:v>568081061.29999995</c:v>
                </c:pt>
                <c:pt idx="33">
                  <c:v>565377175.20000005</c:v>
                </c:pt>
                <c:pt idx="34">
                  <c:v>599023021.5</c:v>
                </c:pt>
                <c:pt idx="35">
                  <c:v>605321231.60000002</c:v>
                </c:pt>
                <c:pt idx="36">
                  <c:v>602045768.60000002</c:v>
                </c:pt>
                <c:pt idx="37">
                  <c:v>585327303.79999995</c:v>
                </c:pt>
                <c:pt idx="38">
                  <c:v>597509326.89999998</c:v>
                </c:pt>
                <c:pt idx="39">
                  <c:v>569597200.79999995</c:v>
                </c:pt>
                <c:pt idx="40">
                  <c:v>578487956.89999998</c:v>
                </c:pt>
                <c:pt idx="41">
                  <c:v>590819114.39999998</c:v>
                </c:pt>
                <c:pt idx="42">
                  <c:v>571582988.20000005</c:v>
                </c:pt>
                <c:pt idx="43">
                  <c:v>573855037.39999998</c:v>
                </c:pt>
                <c:pt idx="44">
                  <c:v>597773408.29999995</c:v>
                </c:pt>
                <c:pt idx="45">
                  <c:v>876125038.5</c:v>
                </c:pt>
                <c:pt idx="46">
                  <c:v>665684758.10000002</c:v>
                </c:pt>
                <c:pt idx="47">
                  <c:v>629803132.79999995</c:v>
                </c:pt>
                <c:pt idx="48">
                  <c:v>661919036.60000002</c:v>
                </c:pt>
                <c:pt idx="49">
                  <c:v>684425861.20000005</c:v>
                </c:pt>
                <c:pt idx="50">
                  <c:v>686203714.60000002</c:v>
                </c:pt>
                <c:pt idx="51">
                  <c:v>645342854.29999995</c:v>
                </c:pt>
                <c:pt idx="52">
                  <c:v>607539082.29999995</c:v>
                </c:pt>
                <c:pt idx="53">
                  <c:v>601874138</c:v>
                </c:pt>
                <c:pt idx="54">
                  <c:v>613726507.70000005</c:v>
                </c:pt>
                <c:pt idx="55">
                  <c:v>623629209.5</c:v>
                </c:pt>
                <c:pt idx="56">
                  <c:v>643029304.20000005</c:v>
                </c:pt>
                <c:pt idx="57">
                  <c:v>642497407.89999998</c:v>
                </c:pt>
                <c:pt idx="58">
                  <c:v>639837657.89999998</c:v>
                </c:pt>
                <c:pt idx="59">
                  <c:v>622683558.29999995</c:v>
                </c:pt>
                <c:pt idx="60">
                  <c:v>631896363.29999995</c:v>
                </c:pt>
                <c:pt idx="61">
                  <c:v>615748242.10000002</c:v>
                </c:pt>
                <c:pt idx="62">
                  <c:v>664110026.70000005</c:v>
                </c:pt>
                <c:pt idx="63">
                  <c:v>680454530.70000005</c:v>
                </c:pt>
                <c:pt idx="64">
                  <c:v>685941014.89999998</c:v>
                </c:pt>
                <c:pt idx="65">
                  <c:v>686965291</c:v>
                </c:pt>
                <c:pt idx="66">
                  <c:v>685062547.20000005</c:v>
                </c:pt>
                <c:pt idx="67">
                  <c:v>645053985.89999998</c:v>
                </c:pt>
                <c:pt idx="68">
                  <c:v>640411727.29999995</c:v>
                </c:pt>
                <c:pt idx="69">
                  <c:v>646528379.10000002</c:v>
                </c:pt>
                <c:pt idx="70">
                  <c:v>640483120</c:v>
                </c:pt>
                <c:pt idx="71">
                  <c:v>647733955.89999998</c:v>
                </c:pt>
                <c:pt idx="72">
                  <c:v>651060809.70000005</c:v>
                </c:pt>
                <c:pt idx="73">
                  <c:v>635955042.79999995</c:v>
                </c:pt>
                <c:pt idx="74">
                  <c:v>624760990.10000002</c:v>
                </c:pt>
                <c:pt idx="75">
                  <c:v>640736783.5</c:v>
                </c:pt>
                <c:pt idx="76">
                  <c:v>676549972.70000005</c:v>
                </c:pt>
                <c:pt idx="77">
                  <c:v>694509798.89999998</c:v>
                </c:pt>
                <c:pt idx="78">
                  <c:v>700178402.89999998</c:v>
                </c:pt>
                <c:pt idx="79">
                  <c:v>702885632</c:v>
                </c:pt>
                <c:pt idx="80">
                  <c:v>726190415.70000005</c:v>
                </c:pt>
                <c:pt idx="81">
                  <c:v>736763287.5</c:v>
                </c:pt>
                <c:pt idx="82">
                  <c:v>790446405.39999998</c:v>
                </c:pt>
                <c:pt idx="83">
                  <c:v>826597494.60000002</c:v>
                </c:pt>
                <c:pt idx="84">
                  <c:v>889223478</c:v>
                </c:pt>
                <c:pt idx="85">
                  <c:v>896441500.60000002</c:v>
                </c:pt>
                <c:pt idx="86">
                  <c:v>890544361</c:v>
                </c:pt>
                <c:pt idx="87">
                  <c:v>817123503.10000002</c:v>
                </c:pt>
                <c:pt idx="88">
                  <c:v>743739516.39999998</c:v>
                </c:pt>
                <c:pt idx="89">
                  <c:v>729464762</c:v>
                </c:pt>
                <c:pt idx="90">
                  <c:v>729021497.89999998</c:v>
                </c:pt>
                <c:pt idx="91">
                  <c:v>723523021.20000005</c:v>
                </c:pt>
                <c:pt idx="92">
                  <c:v>695709235.60000002</c:v>
                </c:pt>
                <c:pt idx="93">
                  <c:v>685984239.39999998</c:v>
                </c:pt>
                <c:pt idx="94">
                  <c:v>647374564.60000002</c:v>
                </c:pt>
                <c:pt idx="95">
                  <c:v>632616714.70000005</c:v>
                </c:pt>
                <c:pt idx="96">
                  <c:v>637377811.5</c:v>
                </c:pt>
                <c:pt idx="97">
                  <c:v>673833541.70000005</c:v>
                </c:pt>
                <c:pt idx="98">
                  <c:v>715297590.60000002</c:v>
                </c:pt>
                <c:pt idx="99">
                  <c:v>721133121.5</c:v>
                </c:pt>
                <c:pt idx="100">
                  <c:v>719323863.79999995</c:v>
                </c:pt>
                <c:pt idx="101">
                  <c:v>696578676.10000002</c:v>
                </c:pt>
                <c:pt idx="102">
                  <c:v>660346664.60000002</c:v>
                </c:pt>
                <c:pt idx="103">
                  <c:v>673397377.39999998</c:v>
                </c:pt>
                <c:pt idx="104">
                  <c:v>650786582.39999998</c:v>
                </c:pt>
                <c:pt idx="105">
                  <c:v>645459275.5</c:v>
                </c:pt>
                <c:pt idx="106">
                  <c:v>636457161.20000005</c:v>
                </c:pt>
                <c:pt idx="107">
                  <c:v>624851809.89999998</c:v>
                </c:pt>
                <c:pt idx="108">
                  <c:v>793811078.60000002</c:v>
                </c:pt>
                <c:pt idx="109">
                  <c:v>876172598.20000005</c:v>
                </c:pt>
                <c:pt idx="110">
                  <c:v>916122793.10000002</c:v>
                </c:pt>
                <c:pt idx="111">
                  <c:v>907994429.79999995</c:v>
                </c:pt>
                <c:pt idx="112">
                  <c:v>917679321.20000005</c:v>
                </c:pt>
                <c:pt idx="113">
                  <c:v>921666914.5</c:v>
                </c:pt>
                <c:pt idx="114">
                  <c:v>921390019</c:v>
                </c:pt>
                <c:pt idx="115">
                  <c:v>915087451.20000005</c:v>
                </c:pt>
                <c:pt idx="116">
                  <c:v>889327276.89999998</c:v>
                </c:pt>
                <c:pt idx="117">
                  <c:v>897993602.89999998</c:v>
                </c:pt>
                <c:pt idx="118">
                  <c:v>917178282.70000005</c:v>
                </c:pt>
                <c:pt idx="119">
                  <c:v>927248254.29999995</c:v>
                </c:pt>
                <c:pt idx="120">
                  <c:v>930061591.89999998</c:v>
                </c:pt>
                <c:pt idx="121">
                  <c:v>934667718.39999998</c:v>
                </c:pt>
                <c:pt idx="122">
                  <c:v>931481546.60000002</c:v>
                </c:pt>
                <c:pt idx="123">
                  <c:v>893392605.60000002</c:v>
                </c:pt>
                <c:pt idx="124">
                  <c:v>924481014.10000002</c:v>
                </c:pt>
                <c:pt idx="125">
                  <c:v>981774928.79999995</c:v>
                </c:pt>
                <c:pt idx="126">
                  <c:v>969949948.10000002</c:v>
                </c:pt>
                <c:pt idx="127">
                  <c:v>973550881.5</c:v>
                </c:pt>
                <c:pt idx="128">
                  <c:v>974280925.10000002</c:v>
                </c:pt>
                <c:pt idx="129">
                  <c:v>758989674</c:v>
                </c:pt>
                <c:pt idx="130">
                  <c:v>799334849.10000002</c:v>
                </c:pt>
                <c:pt idx="131">
                  <c:v>776383369.70000005</c:v>
                </c:pt>
                <c:pt idx="132">
                  <c:v>769372650.29999995</c:v>
                </c:pt>
                <c:pt idx="133">
                  <c:v>771419037.79999995</c:v>
                </c:pt>
                <c:pt idx="134">
                  <c:v>777037279</c:v>
                </c:pt>
                <c:pt idx="135">
                  <c:v>780873971</c:v>
                </c:pt>
                <c:pt idx="136">
                  <c:v>800274321.70000005</c:v>
                </c:pt>
                <c:pt idx="137">
                  <c:v>810484549.39999998</c:v>
                </c:pt>
                <c:pt idx="138">
                  <c:v>797540152.5</c:v>
                </c:pt>
                <c:pt idx="139">
                  <c:v>812334396.29999995</c:v>
                </c:pt>
                <c:pt idx="140">
                  <c:v>829331287.79999995</c:v>
                </c:pt>
                <c:pt idx="141">
                  <c:v>831377208.70000005</c:v>
                </c:pt>
                <c:pt idx="142">
                  <c:v>829016198.79999995</c:v>
                </c:pt>
                <c:pt idx="143">
                  <c:v>823653041.89999998</c:v>
                </c:pt>
                <c:pt idx="144">
                  <c:v>815935989.70000005</c:v>
                </c:pt>
                <c:pt idx="145">
                  <c:v>807363779.20000005</c:v>
                </c:pt>
                <c:pt idx="146">
                  <c:v>802689886.70000005</c:v>
                </c:pt>
                <c:pt idx="147">
                  <c:v>814426272</c:v>
                </c:pt>
                <c:pt idx="148">
                  <c:v>818340530.89999998</c:v>
                </c:pt>
                <c:pt idx="149">
                  <c:v>815212926.39999998</c:v>
                </c:pt>
                <c:pt idx="150">
                  <c:v>836500267</c:v>
                </c:pt>
                <c:pt idx="151">
                  <c:v>839639939.89999998</c:v>
                </c:pt>
                <c:pt idx="152">
                  <c:v>840426083.70000005</c:v>
                </c:pt>
                <c:pt idx="153">
                  <c:v>904011438.10000002</c:v>
                </c:pt>
                <c:pt idx="154">
                  <c:v>901939703.5</c:v>
                </c:pt>
                <c:pt idx="155">
                  <c:v>903356822.79999995</c:v>
                </c:pt>
                <c:pt idx="156">
                  <c:v>899314206.70000005</c:v>
                </c:pt>
                <c:pt idx="157">
                  <c:v>894108808</c:v>
                </c:pt>
                <c:pt idx="158">
                  <c:v>851252104.60000002</c:v>
                </c:pt>
                <c:pt idx="159">
                  <c:v>828574263</c:v>
                </c:pt>
                <c:pt idx="160">
                  <c:v>838213476.29999995</c:v>
                </c:pt>
                <c:pt idx="161">
                  <c:v>837240054.79999995</c:v>
                </c:pt>
                <c:pt idx="162">
                  <c:v>844357214.89999998</c:v>
                </c:pt>
                <c:pt idx="163">
                  <c:v>844047921.39999998</c:v>
                </c:pt>
                <c:pt idx="164">
                  <c:v>817252902.79999995</c:v>
                </c:pt>
                <c:pt idx="165">
                  <c:v>816058628.60000002</c:v>
                </c:pt>
                <c:pt idx="166">
                  <c:v>817727168.89999998</c:v>
                </c:pt>
                <c:pt idx="167">
                  <c:v>825903853.79999995</c:v>
                </c:pt>
                <c:pt idx="168">
                  <c:v>837710606.79999995</c:v>
                </c:pt>
                <c:pt idx="169">
                  <c:v>833736699.70000005</c:v>
                </c:pt>
                <c:pt idx="170">
                  <c:v>827939038.10000002</c:v>
                </c:pt>
                <c:pt idx="171">
                  <c:v>866820284.79999995</c:v>
                </c:pt>
                <c:pt idx="172">
                  <c:v>884335199.60000002</c:v>
                </c:pt>
                <c:pt idx="173">
                  <c:v>901197223</c:v>
                </c:pt>
                <c:pt idx="174">
                  <c:v>869703050.29999995</c:v>
                </c:pt>
                <c:pt idx="175">
                  <c:v>880006464.79999995</c:v>
                </c:pt>
                <c:pt idx="176">
                  <c:v>872218311.60000002</c:v>
                </c:pt>
                <c:pt idx="177">
                  <c:v>870487691.39999998</c:v>
                </c:pt>
                <c:pt idx="178">
                  <c:v>856442970.10000002</c:v>
                </c:pt>
                <c:pt idx="179">
                  <c:v>868719006.20000005</c:v>
                </c:pt>
                <c:pt idx="180">
                  <c:v>868699150.29999995</c:v>
                </c:pt>
                <c:pt idx="181">
                  <c:v>868514077</c:v>
                </c:pt>
                <c:pt idx="182">
                  <c:v>862420025.60000002</c:v>
                </c:pt>
                <c:pt idx="183">
                  <c:v>861093069.89999998</c:v>
                </c:pt>
                <c:pt idx="184">
                  <c:v>830560731.60000002</c:v>
                </c:pt>
                <c:pt idx="185">
                  <c:v>830429806.79999995</c:v>
                </c:pt>
                <c:pt idx="186">
                  <c:v>848313726.29999995</c:v>
                </c:pt>
                <c:pt idx="187">
                  <c:v>853911984</c:v>
                </c:pt>
                <c:pt idx="188">
                  <c:v>920681172.89999998</c:v>
                </c:pt>
                <c:pt idx="189">
                  <c:v>906474660.70000005</c:v>
                </c:pt>
                <c:pt idx="190">
                  <c:v>907581700.89999998</c:v>
                </c:pt>
                <c:pt idx="191">
                  <c:v>895209102.79999995</c:v>
                </c:pt>
                <c:pt idx="192">
                  <c:v>853597405.10000002</c:v>
                </c:pt>
                <c:pt idx="193">
                  <c:v>794912616.79999995</c:v>
                </c:pt>
                <c:pt idx="194">
                  <c:v>808419967.89999998</c:v>
                </c:pt>
                <c:pt idx="195">
                  <c:v>806561212.10000002</c:v>
                </c:pt>
                <c:pt idx="196">
                  <c:v>803507175.89999998</c:v>
                </c:pt>
                <c:pt idx="197">
                  <c:v>790289501.60000002</c:v>
                </c:pt>
                <c:pt idx="198">
                  <c:v>781334757.10000002</c:v>
                </c:pt>
                <c:pt idx="199">
                  <c:v>785101294.20000005</c:v>
                </c:pt>
                <c:pt idx="200">
                  <c:v>764003041.20000005</c:v>
                </c:pt>
                <c:pt idx="201">
                  <c:v>755213579.5</c:v>
                </c:pt>
                <c:pt idx="202">
                  <c:v>774229487.29999995</c:v>
                </c:pt>
                <c:pt idx="203">
                  <c:v>785121519.39999998</c:v>
                </c:pt>
                <c:pt idx="204">
                  <c:v>789570779.60000002</c:v>
                </c:pt>
                <c:pt idx="205">
                  <c:v>779675040.29999995</c:v>
                </c:pt>
                <c:pt idx="206">
                  <c:v>788627996.29999995</c:v>
                </c:pt>
                <c:pt idx="207">
                  <c:v>784421419.60000002</c:v>
                </c:pt>
                <c:pt idx="208">
                  <c:v>785681256.10000002</c:v>
                </c:pt>
                <c:pt idx="209">
                  <c:v>783923133.79999995</c:v>
                </c:pt>
                <c:pt idx="210">
                  <c:v>791564068.29999995</c:v>
                </c:pt>
                <c:pt idx="211">
                  <c:v>792097006.60000002</c:v>
                </c:pt>
                <c:pt idx="212">
                  <c:v>787373263.20000005</c:v>
                </c:pt>
                <c:pt idx="213">
                  <c:v>779056332</c:v>
                </c:pt>
                <c:pt idx="214">
                  <c:v>758646782.5</c:v>
                </c:pt>
                <c:pt idx="215">
                  <c:v>742009960.70000005</c:v>
                </c:pt>
                <c:pt idx="216">
                  <c:v>811896094.20000005</c:v>
                </c:pt>
                <c:pt idx="217">
                  <c:v>824502751.79999995</c:v>
                </c:pt>
                <c:pt idx="218">
                  <c:v>824853012.5</c:v>
                </c:pt>
                <c:pt idx="219">
                  <c:v>821922636.39999998</c:v>
                </c:pt>
                <c:pt idx="220">
                  <c:v>783653518.60000002</c:v>
                </c:pt>
                <c:pt idx="221">
                  <c:v>728590394.70000005</c:v>
                </c:pt>
                <c:pt idx="222">
                  <c:v>721150313.79999995</c:v>
                </c:pt>
                <c:pt idx="223">
                  <c:v>731530237.89999998</c:v>
                </c:pt>
                <c:pt idx="224">
                  <c:v>754324866.70000005</c:v>
                </c:pt>
                <c:pt idx="225">
                  <c:v>756559275.10000002</c:v>
                </c:pt>
                <c:pt idx="226">
                  <c:v>753145312.10000002</c:v>
                </c:pt>
                <c:pt idx="227">
                  <c:v>756939381.70000005</c:v>
                </c:pt>
                <c:pt idx="228">
                  <c:v>754122870.39999998</c:v>
                </c:pt>
                <c:pt idx="229">
                  <c:v>746821288.29999995</c:v>
                </c:pt>
                <c:pt idx="230">
                  <c:v>776911966.79999995</c:v>
                </c:pt>
                <c:pt idx="231">
                  <c:v>806141381.10000002</c:v>
                </c:pt>
                <c:pt idx="232">
                  <c:v>808876486.89999998</c:v>
                </c:pt>
                <c:pt idx="233">
                  <c:v>803338104</c:v>
                </c:pt>
                <c:pt idx="234">
                  <c:v>809731589.20000005</c:v>
                </c:pt>
                <c:pt idx="235">
                  <c:v>798988179.89999998</c:v>
                </c:pt>
                <c:pt idx="236">
                  <c:v>803701537.79999995</c:v>
                </c:pt>
                <c:pt idx="237">
                  <c:v>808258005.10000002</c:v>
                </c:pt>
                <c:pt idx="238">
                  <c:v>816648199.79999995</c:v>
                </c:pt>
                <c:pt idx="239">
                  <c:v>823377867.89999998</c:v>
                </c:pt>
                <c:pt idx="240">
                  <c:v>824002792.20000005</c:v>
                </c:pt>
                <c:pt idx="241">
                  <c:v>806939630.10000002</c:v>
                </c:pt>
                <c:pt idx="242">
                  <c:v>808001359.79999995</c:v>
                </c:pt>
                <c:pt idx="243">
                  <c:v>808375003.20000005</c:v>
                </c:pt>
                <c:pt idx="244">
                  <c:v>804669828.20000005</c:v>
                </c:pt>
                <c:pt idx="245">
                  <c:v>1422304859</c:v>
                </c:pt>
                <c:pt idx="246">
                  <c:v>783935057</c:v>
                </c:pt>
                <c:pt idx="247">
                  <c:v>764353267</c:v>
                </c:pt>
                <c:pt idx="248">
                  <c:v>743216590.10000002</c:v>
                </c:pt>
                <c:pt idx="249">
                  <c:v>775331073.70000005</c:v>
                </c:pt>
                <c:pt idx="250">
                  <c:v>772239089.20000005</c:v>
                </c:pt>
                <c:pt idx="251">
                  <c:v>777639653.70000005</c:v>
                </c:pt>
                <c:pt idx="252">
                  <c:v>796751110.39999998</c:v>
                </c:pt>
                <c:pt idx="253">
                  <c:v>803087319.20000005</c:v>
                </c:pt>
                <c:pt idx="254">
                  <c:v>779087408.10000002</c:v>
                </c:pt>
                <c:pt idx="255">
                  <c:v>768758769.20000005</c:v>
                </c:pt>
                <c:pt idx="256">
                  <c:v>818959263.39999998</c:v>
                </c:pt>
                <c:pt idx="257">
                  <c:v>948947636.79999995</c:v>
                </c:pt>
                <c:pt idx="258">
                  <c:v>810670965.60000002</c:v>
                </c:pt>
                <c:pt idx="259">
                  <c:v>844555002.60000002</c:v>
                </c:pt>
                <c:pt idx="260">
                  <c:v>846643218.70000005</c:v>
                </c:pt>
                <c:pt idx="261">
                  <c:v>840653305.60000002</c:v>
                </c:pt>
                <c:pt idx="262">
                  <c:v>845537228.79999995</c:v>
                </c:pt>
                <c:pt idx="263">
                  <c:v>856355158.29999995</c:v>
                </c:pt>
                <c:pt idx="264">
                  <c:v>803361044.70000005</c:v>
                </c:pt>
                <c:pt idx="265">
                  <c:v>769133767.39999998</c:v>
                </c:pt>
                <c:pt idx="266">
                  <c:v>794253285.39999998</c:v>
                </c:pt>
                <c:pt idx="267">
                  <c:v>796994729</c:v>
                </c:pt>
                <c:pt idx="268">
                  <c:v>793098005.60000002</c:v>
                </c:pt>
                <c:pt idx="269">
                  <c:v>778025402.79999995</c:v>
                </c:pt>
                <c:pt idx="270">
                  <c:v>768301818.5</c:v>
                </c:pt>
                <c:pt idx="271">
                  <c:v>828548259.60000002</c:v>
                </c:pt>
                <c:pt idx="272">
                  <c:v>910543978.89999998</c:v>
                </c:pt>
                <c:pt idx="273">
                  <c:v>1052370357</c:v>
                </c:pt>
                <c:pt idx="274">
                  <c:v>1068329207</c:v>
                </c:pt>
                <c:pt idx="275">
                  <c:v>1069267024</c:v>
                </c:pt>
                <c:pt idx="276">
                  <c:v>1297573613</c:v>
                </c:pt>
                <c:pt idx="277">
                  <c:v>1194490526</c:v>
                </c:pt>
                <c:pt idx="278">
                  <c:v>1186813523</c:v>
                </c:pt>
                <c:pt idx="279">
                  <c:v>946998568.5</c:v>
                </c:pt>
                <c:pt idx="280">
                  <c:v>852452123.10000002</c:v>
                </c:pt>
                <c:pt idx="281">
                  <c:v>849744983.20000005</c:v>
                </c:pt>
                <c:pt idx="282">
                  <c:v>837936189</c:v>
                </c:pt>
                <c:pt idx="283">
                  <c:v>803403157.89999998</c:v>
                </c:pt>
                <c:pt idx="284">
                  <c:v>766506347.70000005</c:v>
                </c:pt>
                <c:pt idx="285">
                  <c:v>750046844.79999995</c:v>
                </c:pt>
                <c:pt idx="286">
                  <c:v>749163488.60000002</c:v>
                </c:pt>
                <c:pt idx="287">
                  <c:v>749145333</c:v>
                </c:pt>
                <c:pt idx="288">
                  <c:v>750549643.5</c:v>
                </c:pt>
                <c:pt idx="289">
                  <c:v>750322066.29999995</c:v>
                </c:pt>
                <c:pt idx="290">
                  <c:v>759525326.5</c:v>
                </c:pt>
                <c:pt idx="291">
                  <c:v>762051991.20000005</c:v>
                </c:pt>
                <c:pt idx="292">
                  <c:v>800853071.20000005</c:v>
                </c:pt>
                <c:pt idx="293">
                  <c:v>836901531.70000005</c:v>
                </c:pt>
                <c:pt idx="294">
                  <c:v>836246971.29999995</c:v>
                </c:pt>
                <c:pt idx="295">
                  <c:v>837187531.10000002</c:v>
                </c:pt>
                <c:pt idx="296">
                  <c:v>831595856.60000002</c:v>
                </c:pt>
                <c:pt idx="297">
                  <c:v>844553215</c:v>
                </c:pt>
                <c:pt idx="298">
                  <c:v>808079747.39999998</c:v>
                </c:pt>
                <c:pt idx="299">
                  <c:v>823505107</c:v>
                </c:pt>
                <c:pt idx="300">
                  <c:v>1057921214</c:v>
                </c:pt>
                <c:pt idx="301">
                  <c:v>1059853780</c:v>
                </c:pt>
                <c:pt idx="302">
                  <c:v>1067862593</c:v>
                </c:pt>
                <c:pt idx="303">
                  <c:v>1073056562</c:v>
                </c:pt>
                <c:pt idx="304">
                  <c:v>1040446783</c:v>
                </c:pt>
                <c:pt idx="305">
                  <c:v>962750514.89999998</c:v>
                </c:pt>
                <c:pt idx="306">
                  <c:v>885499627.70000005</c:v>
                </c:pt>
                <c:pt idx="307">
                  <c:v>918458934.29999995</c:v>
                </c:pt>
                <c:pt idx="308">
                  <c:v>916553102.29999995</c:v>
                </c:pt>
                <c:pt idx="309">
                  <c:v>916149352.20000005</c:v>
                </c:pt>
                <c:pt idx="310">
                  <c:v>912557239.10000002</c:v>
                </c:pt>
                <c:pt idx="311">
                  <c:v>926177896</c:v>
                </c:pt>
                <c:pt idx="312">
                  <c:v>869231253.70000005</c:v>
                </c:pt>
                <c:pt idx="313">
                  <c:v>836570823.60000002</c:v>
                </c:pt>
                <c:pt idx="314">
                  <c:v>847649240.79999995</c:v>
                </c:pt>
                <c:pt idx="315">
                  <c:v>860577464.5</c:v>
                </c:pt>
                <c:pt idx="316">
                  <c:v>860305806.10000002</c:v>
                </c:pt>
                <c:pt idx="317">
                  <c:v>856342300.89999998</c:v>
                </c:pt>
                <c:pt idx="318">
                  <c:v>846502252.70000005</c:v>
                </c:pt>
                <c:pt idx="319">
                  <c:v>863796394.79999995</c:v>
                </c:pt>
                <c:pt idx="320">
                  <c:v>863343262.29999995</c:v>
                </c:pt>
                <c:pt idx="321">
                  <c:v>901919851.10000002</c:v>
                </c:pt>
                <c:pt idx="322">
                  <c:v>921773016.10000002</c:v>
                </c:pt>
                <c:pt idx="323">
                  <c:v>929756999.70000005</c:v>
                </c:pt>
                <c:pt idx="324">
                  <c:v>930804572.29999995</c:v>
                </c:pt>
                <c:pt idx="325">
                  <c:v>951968590.20000005</c:v>
                </c:pt>
                <c:pt idx="326">
                  <c:v>1008213654</c:v>
                </c:pt>
                <c:pt idx="327">
                  <c:v>997688660.70000005</c:v>
                </c:pt>
                <c:pt idx="328">
                  <c:v>1011619184</c:v>
                </c:pt>
                <c:pt idx="329">
                  <c:v>1015478180</c:v>
                </c:pt>
                <c:pt idx="330">
                  <c:v>1020566919</c:v>
                </c:pt>
                <c:pt idx="331">
                  <c:v>1011306906</c:v>
                </c:pt>
                <c:pt idx="332">
                  <c:v>1074710232</c:v>
                </c:pt>
                <c:pt idx="333">
                  <c:v>1070888942</c:v>
                </c:pt>
                <c:pt idx="334">
                  <c:v>1106672954</c:v>
                </c:pt>
                <c:pt idx="335">
                  <c:v>1132690406</c:v>
                </c:pt>
                <c:pt idx="336">
                  <c:v>1158614579</c:v>
                </c:pt>
                <c:pt idx="337">
                  <c:v>1155617946</c:v>
                </c:pt>
                <c:pt idx="338">
                  <c:v>1146952364</c:v>
                </c:pt>
                <c:pt idx="339">
                  <c:v>1141398587</c:v>
                </c:pt>
                <c:pt idx="340">
                  <c:v>1121196609</c:v>
                </c:pt>
                <c:pt idx="341">
                  <c:v>1111719770</c:v>
                </c:pt>
                <c:pt idx="342">
                  <c:v>1142694155</c:v>
                </c:pt>
                <c:pt idx="343">
                  <c:v>1155577250</c:v>
                </c:pt>
                <c:pt idx="344">
                  <c:v>1158911166</c:v>
                </c:pt>
                <c:pt idx="345">
                  <c:v>1166254394</c:v>
                </c:pt>
                <c:pt idx="346">
                  <c:v>1151489154</c:v>
                </c:pt>
                <c:pt idx="347">
                  <c:v>1162564697</c:v>
                </c:pt>
                <c:pt idx="348">
                  <c:v>1161532306</c:v>
                </c:pt>
                <c:pt idx="349">
                  <c:v>1145647224</c:v>
                </c:pt>
                <c:pt idx="350">
                  <c:v>1164335930</c:v>
                </c:pt>
                <c:pt idx="351">
                  <c:v>1159943762</c:v>
                </c:pt>
                <c:pt idx="352">
                  <c:v>1140212083</c:v>
                </c:pt>
                <c:pt idx="353">
                  <c:v>1144920601</c:v>
                </c:pt>
                <c:pt idx="354">
                  <c:v>1114310564</c:v>
                </c:pt>
                <c:pt idx="355">
                  <c:v>1125529693</c:v>
                </c:pt>
                <c:pt idx="356">
                  <c:v>1141252419</c:v>
                </c:pt>
                <c:pt idx="357">
                  <c:v>1165549553</c:v>
                </c:pt>
                <c:pt idx="358">
                  <c:v>1148956385</c:v>
                </c:pt>
                <c:pt idx="359">
                  <c:v>1143322846</c:v>
                </c:pt>
                <c:pt idx="360">
                  <c:v>1169683266</c:v>
                </c:pt>
                <c:pt idx="361">
                  <c:v>1154017258</c:v>
                </c:pt>
                <c:pt idx="362">
                  <c:v>1176835197</c:v>
                </c:pt>
                <c:pt idx="363">
                  <c:v>1156642779</c:v>
                </c:pt>
                <c:pt idx="364">
                  <c:v>1185220338</c:v>
                </c:pt>
                <c:pt idx="365">
                  <c:v>1157251674</c:v>
                </c:pt>
                <c:pt idx="366">
                  <c:v>1153132085</c:v>
                </c:pt>
                <c:pt idx="367">
                  <c:v>1371025411</c:v>
                </c:pt>
                <c:pt idx="368">
                  <c:v>1490524057</c:v>
                </c:pt>
                <c:pt idx="369">
                  <c:v>1651636830</c:v>
                </c:pt>
                <c:pt idx="370">
                  <c:v>1595347163</c:v>
                </c:pt>
                <c:pt idx="371">
                  <c:v>1456377639</c:v>
                </c:pt>
                <c:pt idx="372">
                  <c:v>1470720232</c:v>
                </c:pt>
                <c:pt idx="373">
                  <c:v>1461436379</c:v>
                </c:pt>
                <c:pt idx="374">
                  <c:v>1433552202</c:v>
                </c:pt>
                <c:pt idx="375">
                  <c:v>1549371281</c:v>
                </c:pt>
                <c:pt idx="376">
                  <c:v>1511258463</c:v>
                </c:pt>
                <c:pt idx="377">
                  <c:v>1547369093</c:v>
                </c:pt>
                <c:pt idx="378">
                  <c:v>1628045579</c:v>
                </c:pt>
                <c:pt idx="379">
                  <c:v>1643094212</c:v>
                </c:pt>
                <c:pt idx="380">
                  <c:v>1613465568</c:v>
                </c:pt>
                <c:pt idx="381">
                  <c:v>1636876700</c:v>
                </c:pt>
                <c:pt idx="382">
                  <c:v>1547573551</c:v>
                </c:pt>
                <c:pt idx="383">
                  <c:v>1489354268</c:v>
                </c:pt>
                <c:pt idx="384">
                  <c:v>1450236242</c:v>
                </c:pt>
                <c:pt idx="385">
                  <c:v>1416178086</c:v>
                </c:pt>
                <c:pt idx="386">
                  <c:v>1433059472</c:v>
                </c:pt>
                <c:pt idx="387">
                  <c:v>1451928568</c:v>
                </c:pt>
                <c:pt idx="388">
                  <c:v>1497277212</c:v>
                </c:pt>
                <c:pt idx="389">
                  <c:v>1574429194</c:v>
                </c:pt>
                <c:pt idx="390">
                  <c:v>1568821270</c:v>
                </c:pt>
                <c:pt idx="391">
                  <c:v>1645029403</c:v>
                </c:pt>
                <c:pt idx="392">
                  <c:v>1656438818</c:v>
                </c:pt>
                <c:pt idx="393">
                  <c:v>1664057071</c:v>
                </c:pt>
                <c:pt idx="394">
                  <c:v>1666979953</c:v>
                </c:pt>
                <c:pt idx="395">
                  <c:v>1670743374</c:v>
                </c:pt>
                <c:pt idx="396">
                  <c:v>1482288830</c:v>
                </c:pt>
                <c:pt idx="397">
                  <c:v>1586852400</c:v>
                </c:pt>
                <c:pt idx="398">
                  <c:v>1931581182</c:v>
                </c:pt>
                <c:pt idx="399">
                  <c:v>1992679892</c:v>
                </c:pt>
                <c:pt idx="400">
                  <c:v>2036791874</c:v>
                </c:pt>
                <c:pt idx="401">
                  <c:v>2057603711</c:v>
                </c:pt>
                <c:pt idx="402">
                  <c:v>2287686499</c:v>
                </c:pt>
                <c:pt idx="403">
                  <c:v>1923127607</c:v>
                </c:pt>
                <c:pt idx="404">
                  <c:v>1929210428</c:v>
                </c:pt>
                <c:pt idx="405">
                  <c:v>1837766220</c:v>
                </c:pt>
                <c:pt idx="406">
                  <c:v>1861457742</c:v>
                </c:pt>
                <c:pt idx="407">
                  <c:v>1891871145</c:v>
                </c:pt>
                <c:pt idx="408">
                  <c:v>1883466982</c:v>
                </c:pt>
                <c:pt idx="409">
                  <c:v>1980539758</c:v>
                </c:pt>
                <c:pt idx="410">
                  <c:v>1811343935</c:v>
                </c:pt>
                <c:pt idx="411">
                  <c:v>1807188731</c:v>
                </c:pt>
                <c:pt idx="412">
                  <c:v>1910734165</c:v>
                </c:pt>
                <c:pt idx="413">
                  <c:v>1970855196</c:v>
                </c:pt>
                <c:pt idx="414">
                  <c:v>1994196115</c:v>
                </c:pt>
                <c:pt idx="415">
                  <c:v>1990762603</c:v>
                </c:pt>
                <c:pt idx="416">
                  <c:v>2035779934</c:v>
                </c:pt>
                <c:pt idx="417">
                  <c:v>2069340977</c:v>
                </c:pt>
                <c:pt idx="418">
                  <c:v>1988763994</c:v>
                </c:pt>
                <c:pt idx="419">
                  <c:v>1868777503</c:v>
                </c:pt>
                <c:pt idx="420">
                  <c:v>1764192574</c:v>
                </c:pt>
                <c:pt idx="421">
                  <c:v>1780426029</c:v>
                </c:pt>
                <c:pt idx="422">
                  <c:v>1782486976</c:v>
                </c:pt>
                <c:pt idx="423">
                  <c:v>1741893674</c:v>
                </c:pt>
                <c:pt idx="424">
                  <c:v>1670406587</c:v>
                </c:pt>
                <c:pt idx="425">
                  <c:v>1630022052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E4-400D-BE4F-09AEF69EA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056079"/>
        <c:axId val="888066063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Real-Time Forward Adjustment Factor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Sheet1!$C$2:$C$427</c:f>
              <c:numCache>
                <c:formatCode>0.00</c:formatCode>
                <c:ptCount val="426"/>
                <c:pt idx="0">
                  <c:v>0.71</c:v>
                </c:pt>
                <c:pt idx="1">
                  <c:v>0.71</c:v>
                </c:pt>
                <c:pt idx="2">
                  <c:v>0.71</c:v>
                </c:pt>
                <c:pt idx="3">
                  <c:v>1.05</c:v>
                </c:pt>
                <c:pt idx="4">
                  <c:v>0.97</c:v>
                </c:pt>
                <c:pt idx="5">
                  <c:v>1.01</c:v>
                </c:pt>
                <c:pt idx="6">
                  <c:v>0.98</c:v>
                </c:pt>
                <c:pt idx="7">
                  <c:v>1.04</c:v>
                </c:pt>
                <c:pt idx="8">
                  <c:v>1.05</c:v>
                </c:pt>
                <c:pt idx="9">
                  <c:v>1.05</c:v>
                </c:pt>
                <c:pt idx="10">
                  <c:v>1.05</c:v>
                </c:pt>
                <c:pt idx="11">
                  <c:v>1.03</c:v>
                </c:pt>
                <c:pt idx="12">
                  <c:v>1.02</c:v>
                </c:pt>
                <c:pt idx="13">
                  <c:v>1.04</c:v>
                </c:pt>
                <c:pt idx="14">
                  <c:v>1.05</c:v>
                </c:pt>
                <c:pt idx="15">
                  <c:v>1.06</c:v>
                </c:pt>
                <c:pt idx="16">
                  <c:v>1.07</c:v>
                </c:pt>
                <c:pt idx="17">
                  <c:v>0.98</c:v>
                </c:pt>
                <c:pt idx="18">
                  <c:v>0.99</c:v>
                </c:pt>
                <c:pt idx="19">
                  <c:v>1.02</c:v>
                </c:pt>
                <c:pt idx="20">
                  <c:v>1.05</c:v>
                </c:pt>
                <c:pt idx="21">
                  <c:v>1.06</c:v>
                </c:pt>
                <c:pt idx="22">
                  <c:v>1.08</c:v>
                </c:pt>
                <c:pt idx="23">
                  <c:v>1.0900000000000001</c:v>
                </c:pt>
                <c:pt idx="24">
                  <c:v>1.21</c:v>
                </c:pt>
                <c:pt idx="25">
                  <c:v>1.27</c:v>
                </c:pt>
                <c:pt idx="26">
                  <c:v>1.26</c:v>
                </c:pt>
                <c:pt idx="27">
                  <c:v>1.27</c:v>
                </c:pt>
                <c:pt idx="28">
                  <c:v>1.34</c:v>
                </c:pt>
                <c:pt idx="29">
                  <c:v>1.34</c:v>
                </c:pt>
                <c:pt idx="30">
                  <c:v>1.35</c:v>
                </c:pt>
                <c:pt idx="31">
                  <c:v>1.38</c:v>
                </c:pt>
                <c:pt idx="32">
                  <c:v>1.23</c:v>
                </c:pt>
                <c:pt idx="33">
                  <c:v>1.22</c:v>
                </c:pt>
                <c:pt idx="34">
                  <c:v>1.18</c:v>
                </c:pt>
                <c:pt idx="35">
                  <c:v>1.17</c:v>
                </c:pt>
                <c:pt idx="36">
                  <c:v>1.17</c:v>
                </c:pt>
                <c:pt idx="37">
                  <c:v>1.17</c:v>
                </c:pt>
                <c:pt idx="38">
                  <c:v>1.26</c:v>
                </c:pt>
                <c:pt idx="39">
                  <c:v>1.39</c:v>
                </c:pt>
                <c:pt idx="40">
                  <c:v>1.43</c:v>
                </c:pt>
                <c:pt idx="41">
                  <c:v>1.55</c:v>
                </c:pt>
                <c:pt idx="42">
                  <c:v>1.7</c:v>
                </c:pt>
                <c:pt idx="43">
                  <c:v>1.72</c:v>
                </c:pt>
                <c:pt idx="44">
                  <c:v>1.68</c:v>
                </c:pt>
                <c:pt idx="45">
                  <c:v>4.0199999999999996</c:v>
                </c:pt>
                <c:pt idx="46">
                  <c:v>1.92</c:v>
                </c:pt>
                <c:pt idx="47">
                  <c:v>1.46</c:v>
                </c:pt>
                <c:pt idx="48">
                  <c:v>1.63</c:v>
                </c:pt>
                <c:pt idx="49">
                  <c:v>1.22</c:v>
                </c:pt>
                <c:pt idx="50">
                  <c:v>1.22</c:v>
                </c:pt>
                <c:pt idx="51">
                  <c:v>1.22</c:v>
                </c:pt>
                <c:pt idx="52">
                  <c:v>0.82</c:v>
                </c:pt>
                <c:pt idx="53">
                  <c:v>0.82</c:v>
                </c:pt>
                <c:pt idx="54">
                  <c:v>0.9</c:v>
                </c:pt>
                <c:pt idx="55">
                  <c:v>0.91</c:v>
                </c:pt>
                <c:pt idx="56">
                  <c:v>0.93</c:v>
                </c:pt>
                <c:pt idx="57">
                  <c:v>0.94</c:v>
                </c:pt>
                <c:pt idx="58">
                  <c:v>0.94</c:v>
                </c:pt>
                <c:pt idx="59">
                  <c:v>0.85</c:v>
                </c:pt>
                <c:pt idx="60">
                  <c:v>0.85</c:v>
                </c:pt>
                <c:pt idx="61">
                  <c:v>0.92</c:v>
                </c:pt>
                <c:pt idx="62">
                  <c:v>0.86</c:v>
                </c:pt>
                <c:pt idx="63">
                  <c:v>1.17</c:v>
                </c:pt>
                <c:pt idx="64">
                  <c:v>1.19</c:v>
                </c:pt>
                <c:pt idx="65">
                  <c:v>1.21</c:v>
                </c:pt>
                <c:pt idx="66">
                  <c:v>1.25</c:v>
                </c:pt>
                <c:pt idx="67">
                  <c:v>1.59</c:v>
                </c:pt>
                <c:pt idx="68">
                  <c:v>1.61</c:v>
                </c:pt>
                <c:pt idx="69">
                  <c:v>1.72</c:v>
                </c:pt>
                <c:pt idx="70">
                  <c:v>1.68</c:v>
                </c:pt>
                <c:pt idx="71">
                  <c:v>1.71</c:v>
                </c:pt>
                <c:pt idx="72">
                  <c:v>1.75</c:v>
                </c:pt>
                <c:pt idx="73">
                  <c:v>1.46</c:v>
                </c:pt>
                <c:pt idx="74">
                  <c:v>1.43</c:v>
                </c:pt>
                <c:pt idx="75">
                  <c:v>1.53</c:v>
                </c:pt>
                <c:pt idx="76">
                  <c:v>1.73</c:v>
                </c:pt>
                <c:pt idx="77">
                  <c:v>1.8</c:v>
                </c:pt>
                <c:pt idx="78">
                  <c:v>1.83</c:v>
                </c:pt>
                <c:pt idx="79">
                  <c:v>1.86</c:v>
                </c:pt>
                <c:pt idx="80">
                  <c:v>2.02</c:v>
                </c:pt>
                <c:pt idx="81">
                  <c:v>2.09</c:v>
                </c:pt>
                <c:pt idx="82">
                  <c:v>2.4700000000000002</c:v>
                </c:pt>
                <c:pt idx="83">
                  <c:v>2.64</c:v>
                </c:pt>
                <c:pt idx="84">
                  <c:v>2.9</c:v>
                </c:pt>
                <c:pt idx="85">
                  <c:v>2.94</c:v>
                </c:pt>
                <c:pt idx="86">
                  <c:v>2.98</c:v>
                </c:pt>
                <c:pt idx="87">
                  <c:v>2.86</c:v>
                </c:pt>
                <c:pt idx="88">
                  <c:v>2.42</c:v>
                </c:pt>
                <c:pt idx="89">
                  <c:v>2.29</c:v>
                </c:pt>
                <c:pt idx="90">
                  <c:v>2.14</c:v>
                </c:pt>
                <c:pt idx="91">
                  <c:v>2.02</c:v>
                </c:pt>
                <c:pt idx="92">
                  <c:v>2.0099999999999998</c:v>
                </c:pt>
                <c:pt idx="93">
                  <c:v>2.0099999999999998</c:v>
                </c:pt>
                <c:pt idx="94">
                  <c:v>1.39</c:v>
                </c:pt>
                <c:pt idx="95">
                  <c:v>1.3</c:v>
                </c:pt>
                <c:pt idx="96">
                  <c:v>1.34</c:v>
                </c:pt>
                <c:pt idx="97">
                  <c:v>1.3</c:v>
                </c:pt>
                <c:pt idx="98">
                  <c:v>1.47</c:v>
                </c:pt>
                <c:pt idx="99">
                  <c:v>1.5</c:v>
                </c:pt>
                <c:pt idx="100">
                  <c:v>1.53</c:v>
                </c:pt>
                <c:pt idx="101">
                  <c:v>1.36</c:v>
                </c:pt>
                <c:pt idx="102">
                  <c:v>1.3</c:v>
                </c:pt>
                <c:pt idx="103">
                  <c:v>1.35</c:v>
                </c:pt>
                <c:pt idx="104">
                  <c:v>1.29</c:v>
                </c:pt>
                <c:pt idx="105">
                  <c:v>1.17</c:v>
                </c:pt>
                <c:pt idx="106">
                  <c:v>1.1599999999999999</c:v>
                </c:pt>
                <c:pt idx="107">
                  <c:v>1.1599999999999999</c:v>
                </c:pt>
                <c:pt idx="108">
                  <c:v>1.32</c:v>
                </c:pt>
                <c:pt idx="109">
                  <c:v>1.38</c:v>
                </c:pt>
                <c:pt idx="110">
                  <c:v>1.42</c:v>
                </c:pt>
                <c:pt idx="111">
                  <c:v>1.34</c:v>
                </c:pt>
                <c:pt idx="112">
                  <c:v>1.35</c:v>
                </c:pt>
                <c:pt idx="113">
                  <c:v>1.36</c:v>
                </c:pt>
                <c:pt idx="114">
                  <c:v>1.36</c:v>
                </c:pt>
                <c:pt idx="115">
                  <c:v>1.38</c:v>
                </c:pt>
                <c:pt idx="116">
                  <c:v>1.1599999999999999</c:v>
                </c:pt>
                <c:pt idx="117">
                  <c:v>1.22</c:v>
                </c:pt>
                <c:pt idx="118">
                  <c:v>1.31</c:v>
                </c:pt>
                <c:pt idx="119">
                  <c:v>1.36</c:v>
                </c:pt>
                <c:pt idx="120">
                  <c:v>1.35</c:v>
                </c:pt>
                <c:pt idx="121">
                  <c:v>1.35</c:v>
                </c:pt>
                <c:pt idx="122">
                  <c:v>1.34</c:v>
                </c:pt>
                <c:pt idx="123">
                  <c:v>1.24</c:v>
                </c:pt>
                <c:pt idx="124">
                  <c:v>1.42</c:v>
                </c:pt>
                <c:pt idx="125">
                  <c:v>1.36</c:v>
                </c:pt>
                <c:pt idx="126">
                  <c:v>1.31</c:v>
                </c:pt>
                <c:pt idx="127">
                  <c:v>1.3</c:v>
                </c:pt>
                <c:pt idx="128">
                  <c:v>1.29</c:v>
                </c:pt>
                <c:pt idx="129">
                  <c:v>1.29</c:v>
                </c:pt>
                <c:pt idx="130">
                  <c:v>1.08</c:v>
                </c:pt>
                <c:pt idx="131">
                  <c:v>1.23</c:v>
                </c:pt>
                <c:pt idx="132">
                  <c:v>1.18</c:v>
                </c:pt>
                <c:pt idx="133">
                  <c:v>1.1499999999999999</c:v>
                </c:pt>
                <c:pt idx="134">
                  <c:v>1.1599999999999999</c:v>
                </c:pt>
                <c:pt idx="135">
                  <c:v>1.17</c:v>
                </c:pt>
                <c:pt idx="136">
                  <c:v>1.2</c:v>
                </c:pt>
                <c:pt idx="137">
                  <c:v>1.27</c:v>
                </c:pt>
                <c:pt idx="138">
                  <c:v>1.22</c:v>
                </c:pt>
                <c:pt idx="139">
                  <c:v>1.21</c:v>
                </c:pt>
                <c:pt idx="140">
                  <c:v>1.22</c:v>
                </c:pt>
                <c:pt idx="141">
                  <c:v>1.22</c:v>
                </c:pt>
                <c:pt idx="142">
                  <c:v>1.22</c:v>
                </c:pt>
                <c:pt idx="143">
                  <c:v>1.18</c:v>
                </c:pt>
                <c:pt idx="144">
                  <c:v>1.1599999999999999</c:v>
                </c:pt>
                <c:pt idx="145">
                  <c:v>1.1000000000000001</c:v>
                </c:pt>
                <c:pt idx="146">
                  <c:v>1.0900000000000001</c:v>
                </c:pt>
                <c:pt idx="147">
                  <c:v>1.1100000000000001</c:v>
                </c:pt>
                <c:pt idx="148">
                  <c:v>1.1299999999999999</c:v>
                </c:pt>
                <c:pt idx="149">
                  <c:v>1.1399999999999999</c:v>
                </c:pt>
                <c:pt idx="150">
                  <c:v>1.19</c:v>
                </c:pt>
                <c:pt idx="151">
                  <c:v>1.26</c:v>
                </c:pt>
                <c:pt idx="152">
                  <c:v>1.25</c:v>
                </c:pt>
                <c:pt idx="153">
                  <c:v>1.35</c:v>
                </c:pt>
                <c:pt idx="154">
                  <c:v>1.33</c:v>
                </c:pt>
                <c:pt idx="155">
                  <c:v>1.32</c:v>
                </c:pt>
                <c:pt idx="156">
                  <c:v>1.31</c:v>
                </c:pt>
                <c:pt idx="157">
                  <c:v>1.28</c:v>
                </c:pt>
                <c:pt idx="158">
                  <c:v>1.25</c:v>
                </c:pt>
                <c:pt idx="159">
                  <c:v>1.17</c:v>
                </c:pt>
                <c:pt idx="160">
                  <c:v>1.22</c:v>
                </c:pt>
                <c:pt idx="161">
                  <c:v>1.17</c:v>
                </c:pt>
                <c:pt idx="162">
                  <c:v>1.17</c:v>
                </c:pt>
                <c:pt idx="163">
                  <c:v>1.1599999999999999</c:v>
                </c:pt>
                <c:pt idx="164">
                  <c:v>1.01</c:v>
                </c:pt>
                <c:pt idx="165">
                  <c:v>0.95</c:v>
                </c:pt>
                <c:pt idx="166">
                  <c:v>0.97</c:v>
                </c:pt>
                <c:pt idx="167">
                  <c:v>0.94</c:v>
                </c:pt>
                <c:pt idx="168">
                  <c:v>0.95</c:v>
                </c:pt>
                <c:pt idx="169">
                  <c:v>0.95</c:v>
                </c:pt>
                <c:pt idx="170">
                  <c:v>0.95</c:v>
                </c:pt>
                <c:pt idx="171">
                  <c:v>1.05</c:v>
                </c:pt>
                <c:pt idx="172">
                  <c:v>1.1499999999999999</c:v>
                </c:pt>
                <c:pt idx="173">
                  <c:v>1.1299999999999999</c:v>
                </c:pt>
                <c:pt idx="174">
                  <c:v>0.97</c:v>
                </c:pt>
                <c:pt idx="175">
                  <c:v>1.02</c:v>
                </c:pt>
                <c:pt idx="176">
                  <c:v>0.97</c:v>
                </c:pt>
                <c:pt idx="177">
                  <c:v>0.97</c:v>
                </c:pt>
                <c:pt idx="178">
                  <c:v>1.01</c:v>
                </c:pt>
                <c:pt idx="179">
                  <c:v>1.0900000000000001</c:v>
                </c:pt>
                <c:pt idx="180">
                  <c:v>1.1000000000000001</c:v>
                </c:pt>
                <c:pt idx="181">
                  <c:v>1.0900000000000001</c:v>
                </c:pt>
                <c:pt idx="182">
                  <c:v>0.93</c:v>
                </c:pt>
                <c:pt idx="183">
                  <c:v>0.93</c:v>
                </c:pt>
                <c:pt idx="184">
                  <c:v>0.93</c:v>
                </c:pt>
                <c:pt idx="185">
                  <c:v>0.99</c:v>
                </c:pt>
                <c:pt idx="186">
                  <c:v>1.1299999999999999</c:v>
                </c:pt>
                <c:pt idx="187">
                  <c:v>1.21</c:v>
                </c:pt>
                <c:pt idx="188">
                  <c:v>1.22</c:v>
                </c:pt>
                <c:pt idx="189">
                  <c:v>1.1200000000000001</c:v>
                </c:pt>
                <c:pt idx="190">
                  <c:v>1.1299999999999999</c:v>
                </c:pt>
                <c:pt idx="191">
                  <c:v>1.1399999999999999</c:v>
                </c:pt>
                <c:pt idx="192">
                  <c:v>0.89</c:v>
                </c:pt>
                <c:pt idx="193">
                  <c:v>0.79</c:v>
                </c:pt>
                <c:pt idx="194">
                  <c:v>0.81</c:v>
                </c:pt>
                <c:pt idx="195">
                  <c:v>0.81</c:v>
                </c:pt>
                <c:pt idx="196">
                  <c:v>0.86</c:v>
                </c:pt>
                <c:pt idx="197">
                  <c:v>0.86</c:v>
                </c:pt>
                <c:pt idx="198">
                  <c:v>0.87</c:v>
                </c:pt>
                <c:pt idx="199">
                  <c:v>0.82</c:v>
                </c:pt>
                <c:pt idx="200">
                  <c:v>0.81</c:v>
                </c:pt>
                <c:pt idx="201">
                  <c:v>0.77</c:v>
                </c:pt>
                <c:pt idx="202">
                  <c:v>0.74</c:v>
                </c:pt>
                <c:pt idx="203">
                  <c:v>0.74</c:v>
                </c:pt>
                <c:pt idx="204">
                  <c:v>0.75</c:v>
                </c:pt>
                <c:pt idx="205">
                  <c:v>0.75</c:v>
                </c:pt>
                <c:pt idx="206">
                  <c:v>0.92</c:v>
                </c:pt>
                <c:pt idx="207">
                  <c:v>1</c:v>
                </c:pt>
                <c:pt idx="208">
                  <c:v>1.05</c:v>
                </c:pt>
                <c:pt idx="209">
                  <c:v>1.06</c:v>
                </c:pt>
                <c:pt idx="210">
                  <c:v>1.1000000000000001</c:v>
                </c:pt>
                <c:pt idx="211">
                  <c:v>1.1100000000000001</c:v>
                </c:pt>
                <c:pt idx="212">
                  <c:v>1.1200000000000001</c:v>
                </c:pt>
                <c:pt idx="213">
                  <c:v>1.04</c:v>
                </c:pt>
                <c:pt idx="214">
                  <c:v>1.1499999999999999</c:v>
                </c:pt>
                <c:pt idx="215">
                  <c:v>1.1000000000000001</c:v>
                </c:pt>
                <c:pt idx="216">
                  <c:v>1.08</c:v>
                </c:pt>
                <c:pt idx="217">
                  <c:v>1.19</c:v>
                </c:pt>
                <c:pt idx="218">
                  <c:v>1.2</c:v>
                </c:pt>
                <c:pt idx="219">
                  <c:v>1.21</c:v>
                </c:pt>
                <c:pt idx="220">
                  <c:v>1.01</c:v>
                </c:pt>
                <c:pt idx="221">
                  <c:v>0.96</c:v>
                </c:pt>
                <c:pt idx="222">
                  <c:v>0.93</c:v>
                </c:pt>
                <c:pt idx="223">
                  <c:v>1.01</c:v>
                </c:pt>
                <c:pt idx="224">
                  <c:v>1.1399999999999999</c:v>
                </c:pt>
                <c:pt idx="225">
                  <c:v>1.1599999999999999</c:v>
                </c:pt>
                <c:pt idx="226">
                  <c:v>1.18</c:v>
                </c:pt>
                <c:pt idx="227">
                  <c:v>1.1000000000000001</c:v>
                </c:pt>
                <c:pt idx="228">
                  <c:v>1.04</c:v>
                </c:pt>
                <c:pt idx="229">
                  <c:v>1.07</c:v>
                </c:pt>
                <c:pt idx="230">
                  <c:v>1.1100000000000001</c:v>
                </c:pt>
                <c:pt idx="231">
                  <c:v>1.17</c:v>
                </c:pt>
                <c:pt idx="232">
                  <c:v>1.18</c:v>
                </c:pt>
                <c:pt idx="233">
                  <c:v>1.19</c:v>
                </c:pt>
                <c:pt idx="234">
                  <c:v>1.29</c:v>
                </c:pt>
                <c:pt idx="235">
                  <c:v>1.31</c:v>
                </c:pt>
                <c:pt idx="236">
                  <c:v>1.34</c:v>
                </c:pt>
                <c:pt idx="237">
                  <c:v>1.38</c:v>
                </c:pt>
                <c:pt idx="238">
                  <c:v>1.43</c:v>
                </c:pt>
                <c:pt idx="239">
                  <c:v>1.46</c:v>
                </c:pt>
                <c:pt idx="240">
                  <c:v>1.49</c:v>
                </c:pt>
                <c:pt idx="241">
                  <c:v>1.44</c:v>
                </c:pt>
                <c:pt idx="242">
                  <c:v>1.55</c:v>
                </c:pt>
                <c:pt idx="243">
                  <c:v>1.66</c:v>
                </c:pt>
                <c:pt idx="244">
                  <c:v>1.67</c:v>
                </c:pt>
                <c:pt idx="245">
                  <c:v>1.83</c:v>
                </c:pt>
                <c:pt idx="246">
                  <c:v>1.83</c:v>
                </c:pt>
                <c:pt idx="247">
                  <c:v>1.81</c:v>
                </c:pt>
                <c:pt idx="248">
                  <c:v>1.49</c:v>
                </c:pt>
                <c:pt idx="249">
                  <c:v>1.38</c:v>
                </c:pt>
                <c:pt idx="250">
                  <c:v>1.38</c:v>
                </c:pt>
                <c:pt idx="251">
                  <c:v>1.47</c:v>
                </c:pt>
                <c:pt idx="252">
                  <c:v>1.57</c:v>
                </c:pt>
                <c:pt idx="253">
                  <c:v>1.61</c:v>
                </c:pt>
                <c:pt idx="254">
                  <c:v>1.64</c:v>
                </c:pt>
                <c:pt idx="255">
                  <c:v>1.52</c:v>
                </c:pt>
                <c:pt idx="256">
                  <c:v>1.82</c:v>
                </c:pt>
                <c:pt idx="257">
                  <c:v>2.4900000000000002</c:v>
                </c:pt>
                <c:pt idx="258">
                  <c:v>1.71</c:v>
                </c:pt>
                <c:pt idx="259">
                  <c:v>1.85</c:v>
                </c:pt>
                <c:pt idx="260">
                  <c:v>1.88</c:v>
                </c:pt>
                <c:pt idx="261">
                  <c:v>1.88</c:v>
                </c:pt>
                <c:pt idx="262">
                  <c:v>1.9</c:v>
                </c:pt>
                <c:pt idx="263">
                  <c:v>2.13</c:v>
                </c:pt>
                <c:pt idx="264">
                  <c:v>1.73</c:v>
                </c:pt>
                <c:pt idx="265">
                  <c:v>1.35</c:v>
                </c:pt>
                <c:pt idx="266">
                  <c:v>1.4</c:v>
                </c:pt>
                <c:pt idx="267">
                  <c:v>1.41</c:v>
                </c:pt>
                <c:pt idx="268">
                  <c:v>1.41</c:v>
                </c:pt>
                <c:pt idx="269">
                  <c:v>1.27</c:v>
                </c:pt>
                <c:pt idx="270">
                  <c:v>1.33</c:v>
                </c:pt>
                <c:pt idx="271">
                  <c:v>1.92</c:v>
                </c:pt>
                <c:pt idx="272">
                  <c:v>2.48</c:v>
                </c:pt>
                <c:pt idx="273">
                  <c:v>3.55</c:v>
                </c:pt>
                <c:pt idx="274">
                  <c:v>3.65</c:v>
                </c:pt>
                <c:pt idx="275">
                  <c:v>3.74</c:v>
                </c:pt>
                <c:pt idx="276">
                  <c:v>5.37</c:v>
                </c:pt>
                <c:pt idx="277">
                  <c:v>4.3600000000000003</c:v>
                </c:pt>
                <c:pt idx="278">
                  <c:v>4.08</c:v>
                </c:pt>
                <c:pt idx="279">
                  <c:v>2.15</c:v>
                </c:pt>
                <c:pt idx="280">
                  <c:v>1.44</c:v>
                </c:pt>
                <c:pt idx="281">
                  <c:v>1.41</c:v>
                </c:pt>
                <c:pt idx="282">
                  <c:v>1.4</c:v>
                </c:pt>
                <c:pt idx="283">
                  <c:v>1.23</c:v>
                </c:pt>
                <c:pt idx="284">
                  <c:v>1.23</c:v>
                </c:pt>
                <c:pt idx="285">
                  <c:v>1.07</c:v>
                </c:pt>
                <c:pt idx="286">
                  <c:v>1.07</c:v>
                </c:pt>
                <c:pt idx="287">
                  <c:v>1.04</c:v>
                </c:pt>
                <c:pt idx="288">
                  <c:v>1.04</c:v>
                </c:pt>
                <c:pt idx="289">
                  <c:v>1.05</c:v>
                </c:pt>
                <c:pt idx="290">
                  <c:v>1.08</c:v>
                </c:pt>
                <c:pt idx="291">
                  <c:v>1.0900000000000001</c:v>
                </c:pt>
                <c:pt idx="292">
                  <c:v>1.44</c:v>
                </c:pt>
                <c:pt idx="293">
                  <c:v>1.58</c:v>
                </c:pt>
                <c:pt idx="294">
                  <c:v>1.45</c:v>
                </c:pt>
                <c:pt idx="295">
                  <c:v>1.47</c:v>
                </c:pt>
                <c:pt idx="296">
                  <c:v>1.49</c:v>
                </c:pt>
                <c:pt idx="297">
                  <c:v>1.6</c:v>
                </c:pt>
                <c:pt idx="298">
                  <c:v>1.51</c:v>
                </c:pt>
                <c:pt idx="299">
                  <c:v>1.62</c:v>
                </c:pt>
                <c:pt idx="300">
                  <c:v>1.83</c:v>
                </c:pt>
                <c:pt idx="301">
                  <c:v>1.75</c:v>
                </c:pt>
                <c:pt idx="302">
                  <c:v>1.7</c:v>
                </c:pt>
                <c:pt idx="303">
                  <c:v>1.7</c:v>
                </c:pt>
                <c:pt idx="304">
                  <c:v>1.53</c:v>
                </c:pt>
                <c:pt idx="305">
                  <c:v>0.65</c:v>
                </c:pt>
                <c:pt idx="306">
                  <c:v>0.7</c:v>
                </c:pt>
                <c:pt idx="307">
                  <c:v>0.79</c:v>
                </c:pt>
                <c:pt idx="308">
                  <c:v>0.76</c:v>
                </c:pt>
                <c:pt idx="309">
                  <c:v>0.76</c:v>
                </c:pt>
                <c:pt idx="310">
                  <c:v>0.76</c:v>
                </c:pt>
                <c:pt idx="311">
                  <c:v>0.81</c:v>
                </c:pt>
                <c:pt idx="312">
                  <c:v>0.7</c:v>
                </c:pt>
                <c:pt idx="313">
                  <c:v>0.61</c:v>
                </c:pt>
                <c:pt idx="314">
                  <c:v>0.64</c:v>
                </c:pt>
                <c:pt idx="315">
                  <c:v>0.63</c:v>
                </c:pt>
                <c:pt idx="316">
                  <c:v>0.62</c:v>
                </c:pt>
                <c:pt idx="317">
                  <c:v>0.63</c:v>
                </c:pt>
                <c:pt idx="318">
                  <c:v>0.62</c:v>
                </c:pt>
                <c:pt idx="319">
                  <c:v>1.1100000000000001</c:v>
                </c:pt>
                <c:pt idx="320">
                  <c:v>1.1100000000000001</c:v>
                </c:pt>
                <c:pt idx="321">
                  <c:v>1.1599999999999999</c:v>
                </c:pt>
                <c:pt idx="322">
                  <c:v>1.23</c:v>
                </c:pt>
                <c:pt idx="323">
                  <c:v>1.25</c:v>
                </c:pt>
                <c:pt idx="324">
                  <c:v>1.28</c:v>
                </c:pt>
                <c:pt idx="325">
                  <c:v>1.32</c:v>
                </c:pt>
                <c:pt idx="326">
                  <c:v>1.62</c:v>
                </c:pt>
                <c:pt idx="327">
                  <c:v>1.55</c:v>
                </c:pt>
                <c:pt idx="328">
                  <c:v>1.53</c:v>
                </c:pt>
                <c:pt idx="329">
                  <c:v>1.57</c:v>
                </c:pt>
                <c:pt idx="330">
                  <c:v>1.59</c:v>
                </c:pt>
                <c:pt idx="331">
                  <c:v>1.61</c:v>
                </c:pt>
                <c:pt idx="332">
                  <c:v>2.04</c:v>
                </c:pt>
                <c:pt idx="333">
                  <c:v>2.06</c:v>
                </c:pt>
                <c:pt idx="334">
                  <c:v>2.25</c:v>
                </c:pt>
                <c:pt idx="335">
                  <c:v>1.95</c:v>
                </c:pt>
                <c:pt idx="336">
                  <c:v>1.95</c:v>
                </c:pt>
                <c:pt idx="337">
                  <c:v>1.92</c:v>
                </c:pt>
                <c:pt idx="338">
                  <c:v>1.96</c:v>
                </c:pt>
                <c:pt idx="339">
                  <c:v>1.78</c:v>
                </c:pt>
                <c:pt idx="340">
                  <c:v>1.68</c:v>
                </c:pt>
                <c:pt idx="341">
                  <c:v>1.68</c:v>
                </c:pt>
                <c:pt idx="342">
                  <c:v>1.73</c:v>
                </c:pt>
                <c:pt idx="343">
                  <c:v>1.72</c:v>
                </c:pt>
                <c:pt idx="344">
                  <c:v>1.76</c:v>
                </c:pt>
                <c:pt idx="345">
                  <c:v>1.79</c:v>
                </c:pt>
                <c:pt idx="346">
                  <c:v>1.48</c:v>
                </c:pt>
                <c:pt idx="347">
                  <c:v>1.64</c:v>
                </c:pt>
                <c:pt idx="348">
                  <c:v>1.62</c:v>
                </c:pt>
                <c:pt idx="349">
                  <c:v>1.59</c:v>
                </c:pt>
                <c:pt idx="350">
                  <c:v>1.44</c:v>
                </c:pt>
                <c:pt idx="351">
                  <c:v>1.42</c:v>
                </c:pt>
                <c:pt idx="352">
                  <c:v>1.41</c:v>
                </c:pt>
                <c:pt idx="353">
                  <c:v>1.36</c:v>
                </c:pt>
                <c:pt idx="354">
                  <c:v>1.29</c:v>
                </c:pt>
                <c:pt idx="355">
                  <c:v>1.24</c:v>
                </c:pt>
                <c:pt idx="356">
                  <c:v>1.25</c:v>
                </c:pt>
                <c:pt idx="357">
                  <c:v>1.24</c:v>
                </c:pt>
                <c:pt idx="358">
                  <c:v>1.24</c:v>
                </c:pt>
                <c:pt idx="359">
                  <c:v>1.24</c:v>
                </c:pt>
                <c:pt idx="360">
                  <c:v>1.46</c:v>
                </c:pt>
                <c:pt idx="361">
                  <c:v>1.38</c:v>
                </c:pt>
                <c:pt idx="362">
                  <c:v>1.32</c:v>
                </c:pt>
                <c:pt idx="363">
                  <c:v>1.24</c:v>
                </c:pt>
                <c:pt idx="364">
                  <c:v>1.34</c:v>
                </c:pt>
                <c:pt idx="365">
                  <c:v>1.35</c:v>
                </c:pt>
                <c:pt idx="366">
                  <c:v>1.36</c:v>
                </c:pt>
                <c:pt idx="367">
                  <c:v>2.1800000000000002</c:v>
                </c:pt>
                <c:pt idx="368">
                  <c:v>2.59</c:v>
                </c:pt>
                <c:pt idx="369">
                  <c:v>3.14</c:v>
                </c:pt>
                <c:pt idx="370">
                  <c:v>2.63</c:v>
                </c:pt>
                <c:pt idx="371">
                  <c:v>2.09</c:v>
                </c:pt>
                <c:pt idx="372">
                  <c:v>2.11</c:v>
                </c:pt>
                <c:pt idx="373">
                  <c:v>2.14</c:v>
                </c:pt>
                <c:pt idx="374">
                  <c:v>1.9</c:v>
                </c:pt>
                <c:pt idx="375">
                  <c:v>2.44</c:v>
                </c:pt>
                <c:pt idx="376">
                  <c:v>2.36</c:v>
                </c:pt>
                <c:pt idx="377">
                  <c:v>2.3199999999999998</c:v>
                </c:pt>
                <c:pt idx="378">
                  <c:v>1.85</c:v>
                </c:pt>
                <c:pt idx="379">
                  <c:v>1.8</c:v>
                </c:pt>
                <c:pt idx="380">
                  <c:v>1.75</c:v>
                </c:pt>
                <c:pt idx="381">
                  <c:v>1.47</c:v>
                </c:pt>
                <c:pt idx="382">
                  <c:v>1.49</c:v>
                </c:pt>
                <c:pt idx="383">
                  <c:v>0.86</c:v>
                </c:pt>
                <c:pt idx="384">
                  <c:v>0.89</c:v>
                </c:pt>
                <c:pt idx="385">
                  <c:v>0.87</c:v>
                </c:pt>
                <c:pt idx="386">
                  <c:v>0.89</c:v>
                </c:pt>
                <c:pt idx="387">
                  <c:v>0.9</c:v>
                </c:pt>
                <c:pt idx="388">
                  <c:v>0.95</c:v>
                </c:pt>
                <c:pt idx="389">
                  <c:v>1.02</c:v>
                </c:pt>
                <c:pt idx="390">
                  <c:v>0.99</c:v>
                </c:pt>
                <c:pt idx="391">
                  <c:v>1.1200000000000001</c:v>
                </c:pt>
                <c:pt idx="392">
                  <c:v>1.0900000000000001</c:v>
                </c:pt>
                <c:pt idx="393">
                  <c:v>1.1100000000000001</c:v>
                </c:pt>
                <c:pt idx="394">
                  <c:v>1.1299999999999999</c:v>
                </c:pt>
                <c:pt idx="395">
                  <c:v>1.1599999999999999</c:v>
                </c:pt>
                <c:pt idx="396">
                  <c:v>1.04</c:v>
                </c:pt>
                <c:pt idx="397">
                  <c:v>1.1100000000000001</c:v>
                </c:pt>
                <c:pt idx="398">
                  <c:v>1.77</c:v>
                </c:pt>
                <c:pt idx="399">
                  <c:v>1.79</c:v>
                </c:pt>
                <c:pt idx="400">
                  <c:v>1.84</c:v>
                </c:pt>
                <c:pt idx="401">
                  <c:v>1.88</c:v>
                </c:pt>
                <c:pt idx="402">
                  <c:v>2.1</c:v>
                </c:pt>
                <c:pt idx="403">
                  <c:v>1.95</c:v>
                </c:pt>
                <c:pt idx="404">
                  <c:v>1.98</c:v>
                </c:pt>
                <c:pt idx="405">
                  <c:v>1.85</c:v>
                </c:pt>
                <c:pt idx="406">
                  <c:v>1.86</c:v>
                </c:pt>
                <c:pt idx="407">
                  <c:v>1.89</c:v>
                </c:pt>
                <c:pt idx="408">
                  <c:v>1.91</c:v>
                </c:pt>
                <c:pt idx="409">
                  <c:v>2.0299999999999998</c:v>
                </c:pt>
                <c:pt idx="410">
                  <c:v>1.78</c:v>
                </c:pt>
                <c:pt idx="411">
                  <c:v>1.77</c:v>
                </c:pt>
                <c:pt idx="412">
                  <c:v>1.81</c:v>
                </c:pt>
                <c:pt idx="413">
                  <c:v>1.8</c:v>
                </c:pt>
                <c:pt idx="414">
                  <c:v>1.83</c:v>
                </c:pt>
                <c:pt idx="415">
                  <c:v>1.86</c:v>
                </c:pt>
                <c:pt idx="416">
                  <c:v>1.88</c:v>
                </c:pt>
                <c:pt idx="417">
                  <c:v>1.95</c:v>
                </c:pt>
                <c:pt idx="418">
                  <c:v>1.85</c:v>
                </c:pt>
                <c:pt idx="419">
                  <c:v>1.7</c:v>
                </c:pt>
                <c:pt idx="420">
                  <c:v>1.58</c:v>
                </c:pt>
                <c:pt idx="421">
                  <c:v>1.6</c:v>
                </c:pt>
                <c:pt idx="422">
                  <c:v>1.62</c:v>
                </c:pt>
                <c:pt idx="423">
                  <c:v>1.66</c:v>
                </c:pt>
                <c:pt idx="424">
                  <c:v>1.62</c:v>
                </c:pt>
                <c:pt idx="425">
                  <c:v>1.55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E4-400D-BE4F-09AEF69EA4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Day-Ahead Forward Adjustment Factor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Sheet1!$D$2:$D$427</c:f>
              <c:numCache>
                <c:formatCode>0.00</c:formatCode>
                <c:ptCount val="426"/>
                <c:pt idx="0">
                  <c:v>1.37</c:v>
                </c:pt>
                <c:pt idx="1">
                  <c:v>1.38</c:v>
                </c:pt>
                <c:pt idx="2">
                  <c:v>1.38</c:v>
                </c:pt>
                <c:pt idx="3">
                  <c:v>1.02</c:v>
                </c:pt>
                <c:pt idx="4">
                  <c:v>0.98</c:v>
                </c:pt>
                <c:pt idx="5">
                  <c:v>0.92</c:v>
                </c:pt>
                <c:pt idx="6">
                  <c:v>0.88</c:v>
                </c:pt>
                <c:pt idx="7">
                  <c:v>0.94</c:v>
                </c:pt>
                <c:pt idx="8">
                  <c:v>0.95</c:v>
                </c:pt>
                <c:pt idx="9">
                  <c:v>0.95</c:v>
                </c:pt>
                <c:pt idx="10">
                  <c:v>0.93</c:v>
                </c:pt>
                <c:pt idx="11">
                  <c:v>1.06</c:v>
                </c:pt>
                <c:pt idx="12">
                  <c:v>1.1000000000000001</c:v>
                </c:pt>
                <c:pt idx="13">
                  <c:v>1.1200000000000001</c:v>
                </c:pt>
                <c:pt idx="14">
                  <c:v>1.1399999999999999</c:v>
                </c:pt>
                <c:pt idx="15">
                  <c:v>1.1499999999999999</c:v>
                </c:pt>
                <c:pt idx="16">
                  <c:v>1.17</c:v>
                </c:pt>
                <c:pt idx="17">
                  <c:v>1.1100000000000001</c:v>
                </c:pt>
                <c:pt idx="18">
                  <c:v>1.05</c:v>
                </c:pt>
                <c:pt idx="19">
                  <c:v>1.06</c:v>
                </c:pt>
                <c:pt idx="20">
                  <c:v>1.08</c:v>
                </c:pt>
                <c:pt idx="21">
                  <c:v>1.1000000000000001</c:v>
                </c:pt>
                <c:pt idx="22">
                  <c:v>1.1200000000000001</c:v>
                </c:pt>
                <c:pt idx="23">
                  <c:v>1.1299999999999999</c:v>
                </c:pt>
                <c:pt idx="24">
                  <c:v>1.17</c:v>
                </c:pt>
                <c:pt idx="25">
                  <c:v>1.23</c:v>
                </c:pt>
                <c:pt idx="26">
                  <c:v>1.28</c:v>
                </c:pt>
                <c:pt idx="27">
                  <c:v>1.29</c:v>
                </c:pt>
                <c:pt idx="28">
                  <c:v>1.32</c:v>
                </c:pt>
                <c:pt idx="29">
                  <c:v>1.33</c:v>
                </c:pt>
                <c:pt idx="30">
                  <c:v>1.34</c:v>
                </c:pt>
                <c:pt idx="31">
                  <c:v>1.36</c:v>
                </c:pt>
                <c:pt idx="32">
                  <c:v>1.21</c:v>
                </c:pt>
                <c:pt idx="33">
                  <c:v>1.1000000000000001</c:v>
                </c:pt>
                <c:pt idx="34">
                  <c:v>1.1100000000000001</c:v>
                </c:pt>
                <c:pt idx="35">
                  <c:v>1.1599999999999999</c:v>
                </c:pt>
                <c:pt idx="36">
                  <c:v>1.17</c:v>
                </c:pt>
                <c:pt idx="37">
                  <c:v>1.17</c:v>
                </c:pt>
                <c:pt idx="38">
                  <c:v>1.32</c:v>
                </c:pt>
                <c:pt idx="39">
                  <c:v>1.48</c:v>
                </c:pt>
                <c:pt idx="40">
                  <c:v>1.49</c:v>
                </c:pt>
                <c:pt idx="41">
                  <c:v>1.6</c:v>
                </c:pt>
                <c:pt idx="42">
                  <c:v>1.74</c:v>
                </c:pt>
                <c:pt idx="43">
                  <c:v>1.75</c:v>
                </c:pt>
                <c:pt idx="44">
                  <c:v>1.71</c:v>
                </c:pt>
                <c:pt idx="45">
                  <c:v>3.96</c:v>
                </c:pt>
                <c:pt idx="46">
                  <c:v>1.52</c:v>
                </c:pt>
                <c:pt idx="47">
                  <c:v>1.05</c:v>
                </c:pt>
                <c:pt idx="48">
                  <c:v>0.57999999999999996</c:v>
                </c:pt>
                <c:pt idx="49">
                  <c:v>0.57999999999999996</c:v>
                </c:pt>
                <c:pt idx="50">
                  <c:v>0.57999999999999996</c:v>
                </c:pt>
                <c:pt idx="51">
                  <c:v>0.57999999999999996</c:v>
                </c:pt>
                <c:pt idx="52">
                  <c:v>0.5</c:v>
                </c:pt>
                <c:pt idx="53">
                  <c:v>0.52</c:v>
                </c:pt>
                <c:pt idx="54">
                  <c:v>0.6</c:v>
                </c:pt>
                <c:pt idx="55">
                  <c:v>1.1299999999999999</c:v>
                </c:pt>
                <c:pt idx="56">
                  <c:v>1.45</c:v>
                </c:pt>
                <c:pt idx="57">
                  <c:v>1.46</c:v>
                </c:pt>
                <c:pt idx="58">
                  <c:v>1.47</c:v>
                </c:pt>
                <c:pt idx="59">
                  <c:v>1.42</c:v>
                </c:pt>
                <c:pt idx="60">
                  <c:v>1.5</c:v>
                </c:pt>
                <c:pt idx="61">
                  <c:v>1.58</c:v>
                </c:pt>
                <c:pt idx="62">
                  <c:v>1.49</c:v>
                </c:pt>
                <c:pt idx="63">
                  <c:v>1.46</c:v>
                </c:pt>
                <c:pt idx="64">
                  <c:v>1.49</c:v>
                </c:pt>
                <c:pt idx="65">
                  <c:v>1.51</c:v>
                </c:pt>
                <c:pt idx="66">
                  <c:v>1.57</c:v>
                </c:pt>
                <c:pt idx="67">
                  <c:v>1.37</c:v>
                </c:pt>
                <c:pt idx="68">
                  <c:v>1.36</c:v>
                </c:pt>
                <c:pt idx="69">
                  <c:v>1.48</c:v>
                </c:pt>
                <c:pt idx="70">
                  <c:v>1.47</c:v>
                </c:pt>
                <c:pt idx="71">
                  <c:v>1.49</c:v>
                </c:pt>
                <c:pt idx="72">
                  <c:v>1.53</c:v>
                </c:pt>
                <c:pt idx="73">
                  <c:v>1.53</c:v>
                </c:pt>
                <c:pt idx="74">
                  <c:v>1.52</c:v>
                </c:pt>
                <c:pt idx="75">
                  <c:v>1.59</c:v>
                </c:pt>
                <c:pt idx="76">
                  <c:v>1.8</c:v>
                </c:pt>
                <c:pt idx="77">
                  <c:v>1.89</c:v>
                </c:pt>
                <c:pt idx="78">
                  <c:v>1.92</c:v>
                </c:pt>
                <c:pt idx="79">
                  <c:v>1.95</c:v>
                </c:pt>
                <c:pt idx="80">
                  <c:v>2.09</c:v>
                </c:pt>
                <c:pt idx="81">
                  <c:v>1.98</c:v>
                </c:pt>
                <c:pt idx="82">
                  <c:v>2.19</c:v>
                </c:pt>
                <c:pt idx="83">
                  <c:v>2.33</c:v>
                </c:pt>
                <c:pt idx="84">
                  <c:v>2.5499999999999998</c:v>
                </c:pt>
                <c:pt idx="85">
                  <c:v>2.59</c:v>
                </c:pt>
                <c:pt idx="86">
                  <c:v>2.62</c:v>
                </c:pt>
                <c:pt idx="87">
                  <c:v>2.14</c:v>
                </c:pt>
                <c:pt idx="88">
                  <c:v>1.83</c:v>
                </c:pt>
                <c:pt idx="89">
                  <c:v>1.51</c:v>
                </c:pt>
                <c:pt idx="90">
                  <c:v>1.29</c:v>
                </c:pt>
                <c:pt idx="91">
                  <c:v>1.17</c:v>
                </c:pt>
                <c:pt idx="92">
                  <c:v>1.17</c:v>
                </c:pt>
                <c:pt idx="93">
                  <c:v>1.1599999999999999</c:v>
                </c:pt>
                <c:pt idx="94">
                  <c:v>0.92</c:v>
                </c:pt>
                <c:pt idx="95">
                  <c:v>0.82</c:v>
                </c:pt>
                <c:pt idx="96">
                  <c:v>0.98</c:v>
                </c:pt>
                <c:pt idx="97">
                  <c:v>1.1200000000000001</c:v>
                </c:pt>
                <c:pt idx="98">
                  <c:v>1.3</c:v>
                </c:pt>
                <c:pt idx="99">
                  <c:v>1.33</c:v>
                </c:pt>
                <c:pt idx="100">
                  <c:v>1.36</c:v>
                </c:pt>
                <c:pt idx="101">
                  <c:v>1.37</c:v>
                </c:pt>
                <c:pt idx="102">
                  <c:v>1.62</c:v>
                </c:pt>
                <c:pt idx="103">
                  <c:v>1.7</c:v>
                </c:pt>
                <c:pt idx="104">
                  <c:v>1.54</c:v>
                </c:pt>
                <c:pt idx="105">
                  <c:v>1.41</c:v>
                </c:pt>
                <c:pt idx="106">
                  <c:v>1.41</c:v>
                </c:pt>
                <c:pt idx="107">
                  <c:v>1.4</c:v>
                </c:pt>
                <c:pt idx="108">
                  <c:v>1.4</c:v>
                </c:pt>
                <c:pt idx="109">
                  <c:v>1.22</c:v>
                </c:pt>
                <c:pt idx="110">
                  <c:v>1.22</c:v>
                </c:pt>
                <c:pt idx="111">
                  <c:v>1.1299999999999999</c:v>
                </c:pt>
                <c:pt idx="112">
                  <c:v>1.18</c:v>
                </c:pt>
                <c:pt idx="113">
                  <c:v>1.18</c:v>
                </c:pt>
                <c:pt idx="114">
                  <c:v>1.18</c:v>
                </c:pt>
                <c:pt idx="115">
                  <c:v>1.1499999999999999</c:v>
                </c:pt>
                <c:pt idx="116">
                  <c:v>1.1399999999999999</c:v>
                </c:pt>
                <c:pt idx="117">
                  <c:v>1.2</c:v>
                </c:pt>
                <c:pt idx="118">
                  <c:v>1.27</c:v>
                </c:pt>
                <c:pt idx="119">
                  <c:v>1.22</c:v>
                </c:pt>
                <c:pt idx="120">
                  <c:v>1.22</c:v>
                </c:pt>
                <c:pt idx="121">
                  <c:v>1.21</c:v>
                </c:pt>
                <c:pt idx="122">
                  <c:v>1.1100000000000001</c:v>
                </c:pt>
                <c:pt idx="123">
                  <c:v>1.05</c:v>
                </c:pt>
                <c:pt idx="124">
                  <c:v>1.1000000000000001</c:v>
                </c:pt>
                <c:pt idx="125">
                  <c:v>0.96</c:v>
                </c:pt>
                <c:pt idx="126">
                  <c:v>0.95</c:v>
                </c:pt>
                <c:pt idx="127">
                  <c:v>0.95</c:v>
                </c:pt>
                <c:pt idx="128">
                  <c:v>0.94</c:v>
                </c:pt>
                <c:pt idx="129">
                  <c:v>0.94</c:v>
                </c:pt>
                <c:pt idx="130">
                  <c:v>0.84</c:v>
                </c:pt>
                <c:pt idx="131">
                  <c:v>0.9</c:v>
                </c:pt>
                <c:pt idx="132">
                  <c:v>0.97</c:v>
                </c:pt>
                <c:pt idx="133">
                  <c:v>0.97</c:v>
                </c:pt>
                <c:pt idx="134">
                  <c:v>0.98</c:v>
                </c:pt>
                <c:pt idx="135">
                  <c:v>0.98</c:v>
                </c:pt>
                <c:pt idx="136">
                  <c:v>1.0900000000000001</c:v>
                </c:pt>
                <c:pt idx="137">
                  <c:v>1.19</c:v>
                </c:pt>
                <c:pt idx="138">
                  <c:v>1.1499999999999999</c:v>
                </c:pt>
                <c:pt idx="139">
                  <c:v>1.1499999999999999</c:v>
                </c:pt>
                <c:pt idx="140">
                  <c:v>1.1599999999999999</c:v>
                </c:pt>
                <c:pt idx="141">
                  <c:v>1.1499999999999999</c:v>
                </c:pt>
                <c:pt idx="142">
                  <c:v>1.1499999999999999</c:v>
                </c:pt>
                <c:pt idx="143">
                  <c:v>1.1100000000000001</c:v>
                </c:pt>
                <c:pt idx="144">
                  <c:v>1</c:v>
                </c:pt>
                <c:pt idx="145">
                  <c:v>0.93</c:v>
                </c:pt>
                <c:pt idx="146">
                  <c:v>0.95</c:v>
                </c:pt>
                <c:pt idx="147">
                  <c:v>1.01</c:v>
                </c:pt>
                <c:pt idx="148">
                  <c:v>1.02</c:v>
                </c:pt>
                <c:pt idx="149">
                  <c:v>1.03</c:v>
                </c:pt>
                <c:pt idx="150">
                  <c:v>1.1200000000000001</c:v>
                </c:pt>
                <c:pt idx="151">
                  <c:v>1.37</c:v>
                </c:pt>
                <c:pt idx="152">
                  <c:v>1.41</c:v>
                </c:pt>
                <c:pt idx="153">
                  <c:v>1.5</c:v>
                </c:pt>
                <c:pt idx="154">
                  <c:v>1.4</c:v>
                </c:pt>
                <c:pt idx="155">
                  <c:v>1.4</c:v>
                </c:pt>
                <c:pt idx="156">
                  <c:v>1.39</c:v>
                </c:pt>
                <c:pt idx="157">
                  <c:v>1.3</c:v>
                </c:pt>
                <c:pt idx="158">
                  <c:v>1.0900000000000001</c:v>
                </c:pt>
                <c:pt idx="159">
                  <c:v>0.97</c:v>
                </c:pt>
                <c:pt idx="160">
                  <c:v>1</c:v>
                </c:pt>
                <c:pt idx="161">
                  <c:v>0.99</c:v>
                </c:pt>
                <c:pt idx="162">
                  <c:v>0.98</c:v>
                </c:pt>
                <c:pt idx="163">
                  <c:v>0.98</c:v>
                </c:pt>
                <c:pt idx="164">
                  <c:v>0.93</c:v>
                </c:pt>
                <c:pt idx="165">
                  <c:v>0.9</c:v>
                </c:pt>
                <c:pt idx="166">
                  <c:v>0.94</c:v>
                </c:pt>
                <c:pt idx="167">
                  <c:v>0.95</c:v>
                </c:pt>
                <c:pt idx="168">
                  <c:v>0.96</c:v>
                </c:pt>
                <c:pt idx="169">
                  <c:v>0.96</c:v>
                </c:pt>
                <c:pt idx="170">
                  <c:v>0.96</c:v>
                </c:pt>
                <c:pt idx="171">
                  <c:v>1.07</c:v>
                </c:pt>
                <c:pt idx="172">
                  <c:v>1.25</c:v>
                </c:pt>
                <c:pt idx="173">
                  <c:v>1.33</c:v>
                </c:pt>
                <c:pt idx="174">
                  <c:v>1.1399999999999999</c:v>
                </c:pt>
                <c:pt idx="175">
                  <c:v>0.99</c:v>
                </c:pt>
                <c:pt idx="176">
                  <c:v>0.94</c:v>
                </c:pt>
                <c:pt idx="177">
                  <c:v>0.94</c:v>
                </c:pt>
                <c:pt idx="178">
                  <c:v>0.7</c:v>
                </c:pt>
                <c:pt idx="179">
                  <c:v>0.75</c:v>
                </c:pt>
                <c:pt idx="180">
                  <c:v>0.71</c:v>
                </c:pt>
                <c:pt idx="181">
                  <c:v>0.69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1.01</c:v>
                </c:pt>
                <c:pt idx="186">
                  <c:v>1.1200000000000001</c:v>
                </c:pt>
                <c:pt idx="187">
                  <c:v>1.19</c:v>
                </c:pt>
                <c:pt idx="188">
                  <c:v>1.1499999999999999</c:v>
                </c:pt>
                <c:pt idx="189">
                  <c:v>1</c:v>
                </c:pt>
                <c:pt idx="190">
                  <c:v>1.01</c:v>
                </c:pt>
                <c:pt idx="191">
                  <c:v>1.01</c:v>
                </c:pt>
                <c:pt idx="192">
                  <c:v>0.91</c:v>
                </c:pt>
                <c:pt idx="193">
                  <c:v>0.82</c:v>
                </c:pt>
                <c:pt idx="194">
                  <c:v>0.89</c:v>
                </c:pt>
                <c:pt idx="195">
                  <c:v>0.91</c:v>
                </c:pt>
                <c:pt idx="196">
                  <c:v>0.95</c:v>
                </c:pt>
                <c:pt idx="197">
                  <c:v>0.96</c:v>
                </c:pt>
                <c:pt idx="198">
                  <c:v>0.96</c:v>
                </c:pt>
                <c:pt idx="199">
                  <c:v>0.98</c:v>
                </c:pt>
                <c:pt idx="200">
                  <c:v>1.05</c:v>
                </c:pt>
                <c:pt idx="201">
                  <c:v>1.02</c:v>
                </c:pt>
                <c:pt idx="202">
                  <c:v>1.03</c:v>
                </c:pt>
                <c:pt idx="203">
                  <c:v>1.05</c:v>
                </c:pt>
                <c:pt idx="204">
                  <c:v>1.06</c:v>
                </c:pt>
                <c:pt idx="205">
                  <c:v>1.06</c:v>
                </c:pt>
                <c:pt idx="206">
                  <c:v>1.06</c:v>
                </c:pt>
                <c:pt idx="207">
                  <c:v>1.1399999999999999</c:v>
                </c:pt>
                <c:pt idx="208">
                  <c:v>1.1399999999999999</c:v>
                </c:pt>
                <c:pt idx="209">
                  <c:v>1.1499999999999999</c:v>
                </c:pt>
                <c:pt idx="210">
                  <c:v>1.2</c:v>
                </c:pt>
                <c:pt idx="211">
                  <c:v>1.2</c:v>
                </c:pt>
                <c:pt idx="212">
                  <c:v>1.21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1.03</c:v>
                </c:pt>
                <c:pt idx="216">
                  <c:v>0.99</c:v>
                </c:pt>
                <c:pt idx="217">
                  <c:v>1.01</c:v>
                </c:pt>
                <c:pt idx="218">
                  <c:v>1.02</c:v>
                </c:pt>
                <c:pt idx="219">
                  <c:v>1.03</c:v>
                </c:pt>
                <c:pt idx="220">
                  <c:v>0.88</c:v>
                </c:pt>
                <c:pt idx="221">
                  <c:v>0.91</c:v>
                </c:pt>
                <c:pt idx="222">
                  <c:v>0.9</c:v>
                </c:pt>
                <c:pt idx="223">
                  <c:v>0.99</c:v>
                </c:pt>
                <c:pt idx="224">
                  <c:v>1.1299999999999999</c:v>
                </c:pt>
                <c:pt idx="225">
                  <c:v>1.1499999999999999</c:v>
                </c:pt>
                <c:pt idx="226">
                  <c:v>1.17</c:v>
                </c:pt>
                <c:pt idx="227">
                  <c:v>1.1499999999999999</c:v>
                </c:pt>
                <c:pt idx="228">
                  <c:v>1.17</c:v>
                </c:pt>
                <c:pt idx="229">
                  <c:v>1.21</c:v>
                </c:pt>
                <c:pt idx="230">
                  <c:v>1.25</c:v>
                </c:pt>
                <c:pt idx="231">
                  <c:v>1.31</c:v>
                </c:pt>
                <c:pt idx="232">
                  <c:v>1.33</c:v>
                </c:pt>
                <c:pt idx="233">
                  <c:v>1.33</c:v>
                </c:pt>
                <c:pt idx="234">
                  <c:v>1.24</c:v>
                </c:pt>
                <c:pt idx="235">
                  <c:v>1.24</c:v>
                </c:pt>
                <c:pt idx="236">
                  <c:v>1.19</c:v>
                </c:pt>
                <c:pt idx="237">
                  <c:v>1.1299999999999999</c:v>
                </c:pt>
                <c:pt idx="238">
                  <c:v>1.18</c:v>
                </c:pt>
                <c:pt idx="239">
                  <c:v>1.2</c:v>
                </c:pt>
                <c:pt idx="240">
                  <c:v>1.22</c:v>
                </c:pt>
                <c:pt idx="241">
                  <c:v>1.18</c:v>
                </c:pt>
                <c:pt idx="242">
                  <c:v>1.21</c:v>
                </c:pt>
                <c:pt idx="243">
                  <c:v>1.65</c:v>
                </c:pt>
                <c:pt idx="244">
                  <c:v>1.6</c:v>
                </c:pt>
                <c:pt idx="245">
                  <c:v>1.76</c:v>
                </c:pt>
                <c:pt idx="246">
                  <c:v>1.76</c:v>
                </c:pt>
                <c:pt idx="247">
                  <c:v>1.74</c:v>
                </c:pt>
                <c:pt idx="248">
                  <c:v>1.53</c:v>
                </c:pt>
                <c:pt idx="249">
                  <c:v>1.28</c:v>
                </c:pt>
                <c:pt idx="250">
                  <c:v>1.23</c:v>
                </c:pt>
                <c:pt idx="251">
                  <c:v>1.32</c:v>
                </c:pt>
                <c:pt idx="252">
                  <c:v>1.42</c:v>
                </c:pt>
                <c:pt idx="253">
                  <c:v>1.45</c:v>
                </c:pt>
                <c:pt idx="254">
                  <c:v>1.48</c:v>
                </c:pt>
                <c:pt idx="255">
                  <c:v>1.32</c:v>
                </c:pt>
                <c:pt idx="256">
                  <c:v>1.68</c:v>
                </c:pt>
                <c:pt idx="257">
                  <c:v>2.67</c:v>
                </c:pt>
                <c:pt idx="258">
                  <c:v>1.73</c:v>
                </c:pt>
                <c:pt idx="259">
                  <c:v>1.83</c:v>
                </c:pt>
                <c:pt idx="260">
                  <c:v>1.85</c:v>
                </c:pt>
                <c:pt idx="261">
                  <c:v>1.85</c:v>
                </c:pt>
                <c:pt idx="262">
                  <c:v>1.88</c:v>
                </c:pt>
                <c:pt idx="263">
                  <c:v>1.96</c:v>
                </c:pt>
                <c:pt idx="264">
                  <c:v>1.52</c:v>
                </c:pt>
                <c:pt idx="265">
                  <c:v>1.23</c:v>
                </c:pt>
                <c:pt idx="266">
                  <c:v>1.36</c:v>
                </c:pt>
                <c:pt idx="267">
                  <c:v>1.37</c:v>
                </c:pt>
                <c:pt idx="268">
                  <c:v>1.37</c:v>
                </c:pt>
                <c:pt idx="269">
                  <c:v>1.1599999999999999</c:v>
                </c:pt>
                <c:pt idx="270">
                  <c:v>1.1499999999999999</c:v>
                </c:pt>
                <c:pt idx="271">
                  <c:v>1.56</c:v>
                </c:pt>
                <c:pt idx="272">
                  <c:v>2.04</c:v>
                </c:pt>
                <c:pt idx="273">
                  <c:v>2.87</c:v>
                </c:pt>
                <c:pt idx="274">
                  <c:v>2.94</c:v>
                </c:pt>
                <c:pt idx="275">
                  <c:v>3.02</c:v>
                </c:pt>
                <c:pt idx="276">
                  <c:v>4.6500000000000004</c:v>
                </c:pt>
                <c:pt idx="277">
                  <c:v>3.66</c:v>
                </c:pt>
                <c:pt idx="278">
                  <c:v>3.47</c:v>
                </c:pt>
                <c:pt idx="279">
                  <c:v>1.84</c:v>
                </c:pt>
                <c:pt idx="280">
                  <c:v>1.23</c:v>
                </c:pt>
                <c:pt idx="281">
                  <c:v>1.21</c:v>
                </c:pt>
                <c:pt idx="282">
                  <c:v>1.2</c:v>
                </c:pt>
                <c:pt idx="283">
                  <c:v>0.88</c:v>
                </c:pt>
                <c:pt idx="284">
                  <c:v>0.68</c:v>
                </c:pt>
                <c:pt idx="285">
                  <c:v>0.61</c:v>
                </c:pt>
                <c:pt idx="286">
                  <c:v>0.61</c:v>
                </c:pt>
                <c:pt idx="287">
                  <c:v>0.57999999999999996</c:v>
                </c:pt>
                <c:pt idx="288">
                  <c:v>0.57999999999999996</c:v>
                </c:pt>
                <c:pt idx="289">
                  <c:v>0.59</c:v>
                </c:pt>
                <c:pt idx="290">
                  <c:v>0.7</c:v>
                </c:pt>
                <c:pt idx="291">
                  <c:v>1.1100000000000001</c:v>
                </c:pt>
                <c:pt idx="292">
                  <c:v>1.51</c:v>
                </c:pt>
                <c:pt idx="293">
                  <c:v>1.68</c:v>
                </c:pt>
                <c:pt idx="294">
                  <c:v>1.7</c:v>
                </c:pt>
                <c:pt idx="295">
                  <c:v>1.72</c:v>
                </c:pt>
                <c:pt idx="296">
                  <c:v>1.74</c:v>
                </c:pt>
                <c:pt idx="297">
                  <c:v>1.86</c:v>
                </c:pt>
                <c:pt idx="298">
                  <c:v>1.58</c:v>
                </c:pt>
                <c:pt idx="299">
                  <c:v>1.66</c:v>
                </c:pt>
                <c:pt idx="300">
                  <c:v>1.78</c:v>
                </c:pt>
                <c:pt idx="301">
                  <c:v>1.49</c:v>
                </c:pt>
                <c:pt idx="302">
                  <c:v>1.44</c:v>
                </c:pt>
                <c:pt idx="303">
                  <c:v>1.45</c:v>
                </c:pt>
                <c:pt idx="304">
                  <c:v>1.25</c:v>
                </c:pt>
                <c:pt idx="305">
                  <c:v>0.96</c:v>
                </c:pt>
                <c:pt idx="306">
                  <c:v>1.01</c:v>
                </c:pt>
                <c:pt idx="307">
                  <c:v>1.1200000000000001</c:v>
                </c:pt>
                <c:pt idx="308">
                  <c:v>1.1100000000000001</c:v>
                </c:pt>
                <c:pt idx="309">
                  <c:v>1.1100000000000001</c:v>
                </c:pt>
                <c:pt idx="310">
                  <c:v>1.1000000000000001</c:v>
                </c:pt>
                <c:pt idx="311">
                  <c:v>1.32</c:v>
                </c:pt>
                <c:pt idx="312">
                  <c:v>1.48</c:v>
                </c:pt>
                <c:pt idx="313">
                  <c:v>1.26</c:v>
                </c:pt>
                <c:pt idx="314">
                  <c:v>1.1399999999999999</c:v>
                </c:pt>
                <c:pt idx="315">
                  <c:v>1.05</c:v>
                </c:pt>
                <c:pt idx="316">
                  <c:v>1.03</c:v>
                </c:pt>
                <c:pt idx="317">
                  <c:v>1.05</c:v>
                </c:pt>
                <c:pt idx="318">
                  <c:v>1.02</c:v>
                </c:pt>
                <c:pt idx="319">
                  <c:v>0.81</c:v>
                </c:pt>
                <c:pt idx="320">
                  <c:v>0.83</c:v>
                </c:pt>
                <c:pt idx="321">
                  <c:v>0.93</c:v>
                </c:pt>
                <c:pt idx="322">
                  <c:v>1.08</c:v>
                </c:pt>
                <c:pt idx="323">
                  <c:v>1.1000000000000001</c:v>
                </c:pt>
                <c:pt idx="324">
                  <c:v>1.1299999999999999</c:v>
                </c:pt>
                <c:pt idx="325">
                  <c:v>1.23</c:v>
                </c:pt>
                <c:pt idx="326">
                  <c:v>1.78</c:v>
                </c:pt>
                <c:pt idx="327">
                  <c:v>1.73</c:v>
                </c:pt>
                <c:pt idx="328">
                  <c:v>1.88</c:v>
                </c:pt>
                <c:pt idx="329">
                  <c:v>1.71</c:v>
                </c:pt>
                <c:pt idx="330">
                  <c:v>1.73</c:v>
                </c:pt>
                <c:pt idx="331">
                  <c:v>1.75</c:v>
                </c:pt>
                <c:pt idx="332">
                  <c:v>1.59</c:v>
                </c:pt>
                <c:pt idx="333">
                  <c:v>1.36</c:v>
                </c:pt>
                <c:pt idx="334">
                  <c:v>1.45</c:v>
                </c:pt>
                <c:pt idx="335">
                  <c:v>1.34</c:v>
                </c:pt>
                <c:pt idx="336">
                  <c:v>1.41</c:v>
                </c:pt>
                <c:pt idx="337">
                  <c:v>1.38</c:v>
                </c:pt>
                <c:pt idx="338">
                  <c:v>1.41</c:v>
                </c:pt>
                <c:pt idx="339">
                  <c:v>1.32</c:v>
                </c:pt>
                <c:pt idx="340">
                  <c:v>1.42</c:v>
                </c:pt>
                <c:pt idx="341">
                  <c:v>1.32</c:v>
                </c:pt>
                <c:pt idx="342">
                  <c:v>1.28</c:v>
                </c:pt>
                <c:pt idx="343">
                  <c:v>1.29</c:v>
                </c:pt>
                <c:pt idx="344">
                  <c:v>1.31</c:v>
                </c:pt>
                <c:pt idx="345">
                  <c:v>1.34</c:v>
                </c:pt>
                <c:pt idx="346">
                  <c:v>1.39</c:v>
                </c:pt>
                <c:pt idx="347">
                  <c:v>1.52</c:v>
                </c:pt>
                <c:pt idx="348">
                  <c:v>1.39</c:v>
                </c:pt>
                <c:pt idx="349">
                  <c:v>1.31</c:v>
                </c:pt>
                <c:pt idx="350">
                  <c:v>1.21</c:v>
                </c:pt>
                <c:pt idx="351">
                  <c:v>1.2</c:v>
                </c:pt>
                <c:pt idx="352">
                  <c:v>1.19</c:v>
                </c:pt>
                <c:pt idx="353">
                  <c:v>1.23</c:v>
                </c:pt>
                <c:pt idx="354">
                  <c:v>0.96</c:v>
                </c:pt>
                <c:pt idx="355">
                  <c:v>1.03</c:v>
                </c:pt>
                <c:pt idx="356">
                  <c:v>1.07</c:v>
                </c:pt>
                <c:pt idx="357">
                  <c:v>1.1599999999999999</c:v>
                </c:pt>
                <c:pt idx="358">
                  <c:v>1.17</c:v>
                </c:pt>
                <c:pt idx="359">
                  <c:v>1.17</c:v>
                </c:pt>
                <c:pt idx="360">
                  <c:v>1.32</c:v>
                </c:pt>
                <c:pt idx="361">
                  <c:v>1.37</c:v>
                </c:pt>
                <c:pt idx="362">
                  <c:v>1.41</c:v>
                </c:pt>
                <c:pt idx="363">
                  <c:v>1.31</c:v>
                </c:pt>
                <c:pt idx="364">
                  <c:v>1.37</c:v>
                </c:pt>
                <c:pt idx="365">
                  <c:v>1.37</c:v>
                </c:pt>
                <c:pt idx="366">
                  <c:v>1.38</c:v>
                </c:pt>
                <c:pt idx="367">
                  <c:v>2.13</c:v>
                </c:pt>
                <c:pt idx="368">
                  <c:v>2.5299999999999998</c:v>
                </c:pt>
                <c:pt idx="369">
                  <c:v>2.99</c:v>
                </c:pt>
                <c:pt idx="370">
                  <c:v>2.44</c:v>
                </c:pt>
                <c:pt idx="371">
                  <c:v>1.82</c:v>
                </c:pt>
                <c:pt idx="372">
                  <c:v>1.84</c:v>
                </c:pt>
                <c:pt idx="373">
                  <c:v>1.86</c:v>
                </c:pt>
                <c:pt idx="374">
                  <c:v>1.61</c:v>
                </c:pt>
                <c:pt idx="375">
                  <c:v>1.69</c:v>
                </c:pt>
                <c:pt idx="376">
                  <c:v>1.51</c:v>
                </c:pt>
                <c:pt idx="377">
                  <c:v>1.49</c:v>
                </c:pt>
                <c:pt idx="378">
                  <c:v>1.19</c:v>
                </c:pt>
                <c:pt idx="379">
                  <c:v>1.1599999999999999</c:v>
                </c:pt>
                <c:pt idx="380">
                  <c:v>1.1200000000000001</c:v>
                </c:pt>
                <c:pt idx="381">
                  <c:v>1.08</c:v>
                </c:pt>
                <c:pt idx="382">
                  <c:v>0.76</c:v>
                </c:pt>
                <c:pt idx="383">
                  <c:v>0.68</c:v>
                </c:pt>
                <c:pt idx="384">
                  <c:v>0.7</c:v>
                </c:pt>
                <c:pt idx="385">
                  <c:v>0.67</c:v>
                </c:pt>
                <c:pt idx="386">
                  <c:v>0.68</c:v>
                </c:pt>
                <c:pt idx="387">
                  <c:v>0.69</c:v>
                </c:pt>
                <c:pt idx="388">
                  <c:v>0.73</c:v>
                </c:pt>
                <c:pt idx="389">
                  <c:v>1.3</c:v>
                </c:pt>
                <c:pt idx="390">
                  <c:v>1.42</c:v>
                </c:pt>
                <c:pt idx="391">
                  <c:v>1.62</c:v>
                </c:pt>
                <c:pt idx="392">
                  <c:v>1.6</c:v>
                </c:pt>
                <c:pt idx="393">
                  <c:v>1.64</c:v>
                </c:pt>
                <c:pt idx="394">
                  <c:v>1.67</c:v>
                </c:pt>
                <c:pt idx="395">
                  <c:v>1.7</c:v>
                </c:pt>
                <c:pt idx="396">
                  <c:v>1.49</c:v>
                </c:pt>
                <c:pt idx="397">
                  <c:v>1.64</c:v>
                </c:pt>
                <c:pt idx="398">
                  <c:v>1.68</c:v>
                </c:pt>
                <c:pt idx="399">
                  <c:v>1.67</c:v>
                </c:pt>
                <c:pt idx="400">
                  <c:v>1.71</c:v>
                </c:pt>
                <c:pt idx="401">
                  <c:v>1.76</c:v>
                </c:pt>
                <c:pt idx="402">
                  <c:v>1.92</c:v>
                </c:pt>
                <c:pt idx="403">
                  <c:v>1.82</c:v>
                </c:pt>
                <c:pt idx="404">
                  <c:v>1.66</c:v>
                </c:pt>
                <c:pt idx="405">
                  <c:v>1.49</c:v>
                </c:pt>
                <c:pt idx="406">
                  <c:v>1.48</c:v>
                </c:pt>
                <c:pt idx="407">
                  <c:v>1.5</c:v>
                </c:pt>
                <c:pt idx="408">
                  <c:v>1.52</c:v>
                </c:pt>
                <c:pt idx="409">
                  <c:v>1.61</c:v>
                </c:pt>
                <c:pt idx="410">
                  <c:v>1.23</c:v>
                </c:pt>
                <c:pt idx="411">
                  <c:v>1.22</c:v>
                </c:pt>
                <c:pt idx="412">
                  <c:v>1.31</c:v>
                </c:pt>
                <c:pt idx="413">
                  <c:v>1.37</c:v>
                </c:pt>
                <c:pt idx="414">
                  <c:v>1.39</c:v>
                </c:pt>
                <c:pt idx="415">
                  <c:v>1.41</c:v>
                </c:pt>
                <c:pt idx="416">
                  <c:v>1.5</c:v>
                </c:pt>
                <c:pt idx="417">
                  <c:v>1.66</c:v>
                </c:pt>
                <c:pt idx="418">
                  <c:v>1.59</c:v>
                </c:pt>
                <c:pt idx="419">
                  <c:v>1.46</c:v>
                </c:pt>
                <c:pt idx="420">
                  <c:v>1.28</c:v>
                </c:pt>
                <c:pt idx="421">
                  <c:v>1.3</c:v>
                </c:pt>
                <c:pt idx="422">
                  <c:v>1.32</c:v>
                </c:pt>
                <c:pt idx="423">
                  <c:v>1.18</c:v>
                </c:pt>
                <c:pt idx="424">
                  <c:v>1.1399999999999999</c:v>
                </c:pt>
                <c:pt idx="425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E4-400D-BE4F-09AEF69EA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99151"/>
        <c:axId val="887895823"/>
      </c:lineChart>
      <c:dateAx>
        <c:axId val="888056079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66063"/>
        <c:crosses val="autoZero"/>
        <c:auto val="1"/>
        <c:lblOffset val="100"/>
        <c:baseTimeUnit val="days"/>
      </c:dateAx>
      <c:valAx>
        <c:axId val="8880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0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5173063157431542E-2"/>
                <c:y val="0.3629835453307785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8789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 Adjustment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99151"/>
        <c:crosses val="max"/>
        <c:crossBetween val="between"/>
      </c:valAx>
      <c:dateAx>
        <c:axId val="887899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789582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Sheet1!$B$2:$B$427</c:f>
              <c:numCache>
                <c:formatCode>0.00</c:formatCode>
                <c:ptCount val="426"/>
                <c:pt idx="0">
                  <c:v>587041165.20000005</c:v>
                </c:pt>
                <c:pt idx="1">
                  <c:v>582011840.60000002</c:v>
                </c:pt>
                <c:pt idx="2">
                  <c:v>577172448.79999995</c:v>
                </c:pt>
                <c:pt idx="3">
                  <c:v>561766856.20000005</c:v>
                </c:pt>
                <c:pt idx="4">
                  <c:v>593699405</c:v>
                </c:pt>
                <c:pt idx="5">
                  <c:v>582525830.70000005</c:v>
                </c:pt>
                <c:pt idx="6">
                  <c:v>616364490.5</c:v>
                </c:pt>
                <c:pt idx="7">
                  <c:v>627896018.29999995</c:v>
                </c:pt>
                <c:pt idx="8">
                  <c:v>628739597.60000002</c:v>
                </c:pt>
                <c:pt idx="9">
                  <c:v>626593689.29999995</c:v>
                </c:pt>
                <c:pt idx="10">
                  <c:v>624995618.5</c:v>
                </c:pt>
                <c:pt idx="11">
                  <c:v>609214040.29999995</c:v>
                </c:pt>
                <c:pt idx="12">
                  <c:v>605998432.20000005</c:v>
                </c:pt>
                <c:pt idx="13">
                  <c:v>613862273.60000002</c:v>
                </c:pt>
                <c:pt idx="14">
                  <c:v>620048888.20000005</c:v>
                </c:pt>
                <c:pt idx="15">
                  <c:v>621857143.5</c:v>
                </c:pt>
                <c:pt idx="16">
                  <c:v>637273026.39999998</c:v>
                </c:pt>
                <c:pt idx="17">
                  <c:v>609973186.60000002</c:v>
                </c:pt>
                <c:pt idx="18">
                  <c:v>570924248.5</c:v>
                </c:pt>
                <c:pt idx="19">
                  <c:v>563974005.60000002</c:v>
                </c:pt>
                <c:pt idx="20">
                  <c:v>586966438.60000002</c:v>
                </c:pt>
                <c:pt idx="21">
                  <c:v>589905353.79999995</c:v>
                </c:pt>
                <c:pt idx="22">
                  <c:v>592838944.70000005</c:v>
                </c:pt>
                <c:pt idx="23">
                  <c:v>593479387.79999995</c:v>
                </c:pt>
                <c:pt idx="24">
                  <c:v>600884533.5</c:v>
                </c:pt>
                <c:pt idx="25">
                  <c:v>600812545.70000005</c:v>
                </c:pt>
                <c:pt idx="26">
                  <c:v>602349018.89999998</c:v>
                </c:pt>
                <c:pt idx="27">
                  <c:v>605599919.60000002</c:v>
                </c:pt>
                <c:pt idx="28">
                  <c:v>611804248.60000002</c:v>
                </c:pt>
                <c:pt idx="29">
                  <c:v>609862871</c:v>
                </c:pt>
                <c:pt idx="30">
                  <c:v>611595447.70000005</c:v>
                </c:pt>
                <c:pt idx="31">
                  <c:v>588956728.29999995</c:v>
                </c:pt>
                <c:pt idx="32">
                  <c:v>568081061.29999995</c:v>
                </c:pt>
                <c:pt idx="33">
                  <c:v>565377175.20000005</c:v>
                </c:pt>
                <c:pt idx="34">
                  <c:v>599023021.5</c:v>
                </c:pt>
                <c:pt idx="35">
                  <c:v>605321231.60000002</c:v>
                </c:pt>
                <c:pt idx="36">
                  <c:v>602045768.60000002</c:v>
                </c:pt>
                <c:pt idx="37">
                  <c:v>585327303.79999995</c:v>
                </c:pt>
                <c:pt idx="38">
                  <c:v>597509326.89999998</c:v>
                </c:pt>
                <c:pt idx="39">
                  <c:v>569597200.79999995</c:v>
                </c:pt>
                <c:pt idx="40">
                  <c:v>578487956.89999998</c:v>
                </c:pt>
                <c:pt idx="41">
                  <c:v>590819114.39999998</c:v>
                </c:pt>
                <c:pt idx="42">
                  <c:v>571582988.20000005</c:v>
                </c:pt>
                <c:pt idx="43">
                  <c:v>573855037.39999998</c:v>
                </c:pt>
                <c:pt idx="44">
                  <c:v>597773408.29999995</c:v>
                </c:pt>
                <c:pt idx="45">
                  <c:v>876125038.5</c:v>
                </c:pt>
                <c:pt idx="46">
                  <c:v>665684758.10000002</c:v>
                </c:pt>
                <c:pt idx="47">
                  <c:v>629803132.79999995</c:v>
                </c:pt>
                <c:pt idx="48">
                  <c:v>661919036.60000002</c:v>
                </c:pt>
                <c:pt idx="49">
                  <c:v>684425861.20000005</c:v>
                </c:pt>
                <c:pt idx="50">
                  <c:v>686203714.60000002</c:v>
                </c:pt>
                <c:pt idx="51">
                  <c:v>645342854.29999995</c:v>
                </c:pt>
                <c:pt idx="52">
                  <c:v>607539082.29999995</c:v>
                </c:pt>
                <c:pt idx="53">
                  <c:v>601874138</c:v>
                </c:pt>
                <c:pt idx="54">
                  <c:v>613726507.70000005</c:v>
                </c:pt>
                <c:pt idx="55">
                  <c:v>623629209.5</c:v>
                </c:pt>
                <c:pt idx="56">
                  <c:v>643029304.20000005</c:v>
                </c:pt>
                <c:pt idx="57">
                  <c:v>642497407.89999998</c:v>
                </c:pt>
                <c:pt idx="58">
                  <c:v>639837657.89999998</c:v>
                </c:pt>
                <c:pt idx="59">
                  <c:v>622683558.29999995</c:v>
                </c:pt>
                <c:pt idx="60">
                  <c:v>631896363.29999995</c:v>
                </c:pt>
                <c:pt idx="61">
                  <c:v>615748242.10000002</c:v>
                </c:pt>
                <c:pt idx="62">
                  <c:v>664110026.70000005</c:v>
                </c:pt>
                <c:pt idx="63">
                  <c:v>680454530.70000005</c:v>
                </c:pt>
                <c:pt idx="64">
                  <c:v>685941014.89999998</c:v>
                </c:pt>
                <c:pt idx="65">
                  <c:v>686965291</c:v>
                </c:pt>
                <c:pt idx="66">
                  <c:v>685062547.20000005</c:v>
                </c:pt>
                <c:pt idx="67">
                  <c:v>645053985.89999998</c:v>
                </c:pt>
                <c:pt idx="68">
                  <c:v>640411727.29999995</c:v>
                </c:pt>
                <c:pt idx="69">
                  <c:v>646528379.10000002</c:v>
                </c:pt>
                <c:pt idx="70">
                  <c:v>640483120</c:v>
                </c:pt>
                <c:pt idx="71">
                  <c:v>647733955.89999998</c:v>
                </c:pt>
                <c:pt idx="72">
                  <c:v>651060809.70000005</c:v>
                </c:pt>
                <c:pt idx="73">
                  <c:v>635955042.79999995</c:v>
                </c:pt>
                <c:pt idx="74">
                  <c:v>624760990.10000002</c:v>
                </c:pt>
                <c:pt idx="75">
                  <c:v>640736783.5</c:v>
                </c:pt>
                <c:pt idx="76">
                  <c:v>676549972.70000005</c:v>
                </c:pt>
                <c:pt idx="77">
                  <c:v>694509798.89999998</c:v>
                </c:pt>
                <c:pt idx="78">
                  <c:v>700178402.89999998</c:v>
                </c:pt>
                <c:pt idx="79">
                  <c:v>702885632</c:v>
                </c:pt>
                <c:pt idx="80">
                  <c:v>726190415.70000005</c:v>
                </c:pt>
                <c:pt idx="81">
                  <c:v>736763287.5</c:v>
                </c:pt>
                <c:pt idx="82">
                  <c:v>790446405.39999998</c:v>
                </c:pt>
                <c:pt idx="83">
                  <c:v>826597494.60000002</c:v>
                </c:pt>
                <c:pt idx="84">
                  <c:v>889223478</c:v>
                </c:pt>
                <c:pt idx="85">
                  <c:v>896441500.60000002</c:v>
                </c:pt>
                <c:pt idx="86">
                  <c:v>890544361</c:v>
                </c:pt>
                <c:pt idx="87">
                  <c:v>817123503.10000002</c:v>
                </c:pt>
                <c:pt idx="88">
                  <c:v>743739516.39999998</c:v>
                </c:pt>
                <c:pt idx="89">
                  <c:v>729464762</c:v>
                </c:pt>
                <c:pt idx="90">
                  <c:v>729021497.89999998</c:v>
                </c:pt>
                <c:pt idx="91">
                  <c:v>723523021.20000005</c:v>
                </c:pt>
                <c:pt idx="92">
                  <c:v>695709235.60000002</c:v>
                </c:pt>
                <c:pt idx="93">
                  <c:v>685984239.39999998</c:v>
                </c:pt>
                <c:pt idx="94">
                  <c:v>647374564.60000002</c:v>
                </c:pt>
                <c:pt idx="95">
                  <c:v>632616714.70000005</c:v>
                </c:pt>
                <c:pt idx="96">
                  <c:v>637377811.5</c:v>
                </c:pt>
                <c:pt idx="97">
                  <c:v>673833541.70000005</c:v>
                </c:pt>
                <c:pt idx="98">
                  <c:v>715297590.60000002</c:v>
                </c:pt>
                <c:pt idx="99">
                  <c:v>721133121.5</c:v>
                </c:pt>
                <c:pt idx="100">
                  <c:v>719323863.79999995</c:v>
                </c:pt>
                <c:pt idx="101">
                  <c:v>696578676.10000002</c:v>
                </c:pt>
                <c:pt idx="102">
                  <c:v>660346664.60000002</c:v>
                </c:pt>
                <c:pt idx="103">
                  <c:v>673397377.39999998</c:v>
                </c:pt>
                <c:pt idx="104">
                  <c:v>650786582.39999998</c:v>
                </c:pt>
                <c:pt idx="105">
                  <c:v>645459275.5</c:v>
                </c:pt>
                <c:pt idx="106">
                  <c:v>636457161.20000005</c:v>
                </c:pt>
                <c:pt idx="107">
                  <c:v>624851809.89999998</c:v>
                </c:pt>
                <c:pt idx="108">
                  <c:v>793811078.60000002</c:v>
                </c:pt>
                <c:pt idx="109">
                  <c:v>876172598.20000005</c:v>
                </c:pt>
                <c:pt idx="110">
                  <c:v>916122793.10000002</c:v>
                </c:pt>
                <c:pt idx="111">
                  <c:v>907994429.79999995</c:v>
                </c:pt>
                <c:pt idx="112">
                  <c:v>917679321.20000005</c:v>
                </c:pt>
                <c:pt idx="113">
                  <c:v>921666914.5</c:v>
                </c:pt>
                <c:pt idx="114">
                  <c:v>921390019</c:v>
                </c:pt>
                <c:pt idx="115">
                  <c:v>915087451.20000005</c:v>
                </c:pt>
                <c:pt idx="116">
                  <c:v>889327276.89999998</c:v>
                </c:pt>
                <c:pt idx="117">
                  <c:v>897993602.89999998</c:v>
                </c:pt>
                <c:pt idx="118">
                  <c:v>917178282.70000005</c:v>
                </c:pt>
                <c:pt idx="119">
                  <c:v>927248254.29999995</c:v>
                </c:pt>
                <c:pt idx="120">
                  <c:v>930061591.89999998</c:v>
                </c:pt>
                <c:pt idx="121">
                  <c:v>934667718.39999998</c:v>
                </c:pt>
                <c:pt idx="122">
                  <c:v>931481546.60000002</c:v>
                </c:pt>
                <c:pt idx="123">
                  <c:v>893392605.60000002</c:v>
                </c:pt>
                <c:pt idx="124">
                  <c:v>924481014.10000002</c:v>
                </c:pt>
                <c:pt idx="125">
                  <c:v>981774928.79999995</c:v>
                </c:pt>
                <c:pt idx="126">
                  <c:v>969949948.10000002</c:v>
                </c:pt>
                <c:pt idx="127">
                  <c:v>973550881.5</c:v>
                </c:pt>
                <c:pt idx="128">
                  <c:v>974280925.10000002</c:v>
                </c:pt>
                <c:pt idx="129">
                  <c:v>758989674</c:v>
                </c:pt>
                <c:pt idx="130">
                  <c:v>799334849.10000002</c:v>
                </c:pt>
                <c:pt idx="131">
                  <c:v>776383369.70000005</c:v>
                </c:pt>
                <c:pt idx="132">
                  <c:v>769372650.29999995</c:v>
                </c:pt>
                <c:pt idx="133">
                  <c:v>771419037.79999995</c:v>
                </c:pt>
                <c:pt idx="134">
                  <c:v>777037279</c:v>
                </c:pt>
                <c:pt idx="135">
                  <c:v>780873971</c:v>
                </c:pt>
                <c:pt idx="136">
                  <c:v>800274321.70000005</c:v>
                </c:pt>
                <c:pt idx="137">
                  <c:v>810484549.39999998</c:v>
                </c:pt>
                <c:pt idx="138">
                  <c:v>797540152.5</c:v>
                </c:pt>
                <c:pt idx="139">
                  <c:v>812334396.29999995</c:v>
                </c:pt>
                <c:pt idx="140">
                  <c:v>829331287.79999995</c:v>
                </c:pt>
                <c:pt idx="141">
                  <c:v>831377208.70000005</c:v>
                </c:pt>
                <c:pt idx="142">
                  <c:v>829016198.79999995</c:v>
                </c:pt>
                <c:pt idx="143">
                  <c:v>823653041.89999998</c:v>
                </c:pt>
                <c:pt idx="144">
                  <c:v>815935989.70000005</c:v>
                </c:pt>
                <c:pt idx="145">
                  <c:v>807363779.20000005</c:v>
                </c:pt>
                <c:pt idx="146">
                  <c:v>802689886.70000005</c:v>
                </c:pt>
                <c:pt idx="147">
                  <c:v>814426272</c:v>
                </c:pt>
                <c:pt idx="148">
                  <c:v>818340530.89999998</c:v>
                </c:pt>
                <c:pt idx="149">
                  <c:v>815212926.39999998</c:v>
                </c:pt>
                <c:pt idx="150">
                  <c:v>836500267</c:v>
                </c:pt>
                <c:pt idx="151">
                  <c:v>839639939.89999998</c:v>
                </c:pt>
                <c:pt idx="152">
                  <c:v>840426083.70000005</c:v>
                </c:pt>
                <c:pt idx="153">
                  <c:v>904011438.10000002</c:v>
                </c:pt>
                <c:pt idx="154">
                  <c:v>901939703.5</c:v>
                </c:pt>
                <c:pt idx="155">
                  <c:v>903356822.79999995</c:v>
                </c:pt>
                <c:pt idx="156">
                  <c:v>899314206.70000005</c:v>
                </c:pt>
                <c:pt idx="157">
                  <c:v>894108808</c:v>
                </c:pt>
                <c:pt idx="158">
                  <c:v>851252104.60000002</c:v>
                </c:pt>
                <c:pt idx="159">
                  <c:v>828574263</c:v>
                </c:pt>
                <c:pt idx="160">
                  <c:v>838213476.29999995</c:v>
                </c:pt>
                <c:pt idx="161">
                  <c:v>837240054.79999995</c:v>
                </c:pt>
                <c:pt idx="162">
                  <c:v>844357214.89999998</c:v>
                </c:pt>
                <c:pt idx="163">
                  <c:v>844047921.39999998</c:v>
                </c:pt>
                <c:pt idx="164">
                  <c:v>817252902.79999995</c:v>
                </c:pt>
                <c:pt idx="165">
                  <c:v>816058628.60000002</c:v>
                </c:pt>
                <c:pt idx="166">
                  <c:v>817727168.89999998</c:v>
                </c:pt>
                <c:pt idx="167">
                  <c:v>825903853.79999995</c:v>
                </c:pt>
                <c:pt idx="168">
                  <c:v>837710606.79999995</c:v>
                </c:pt>
                <c:pt idx="169">
                  <c:v>833736699.70000005</c:v>
                </c:pt>
                <c:pt idx="170">
                  <c:v>827939038.10000002</c:v>
                </c:pt>
                <c:pt idx="171">
                  <c:v>866820284.79999995</c:v>
                </c:pt>
                <c:pt idx="172">
                  <c:v>884335199.60000002</c:v>
                </c:pt>
                <c:pt idx="173">
                  <c:v>901197223</c:v>
                </c:pt>
                <c:pt idx="174">
                  <c:v>869703050.29999995</c:v>
                </c:pt>
                <c:pt idx="175">
                  <c:v>880006464.79999995</c:v>
                </c:pt>
                <c:pt idx="176">
                  <c:v>872218311.60000002</c:v>
                </c:pt>
                <c:pt idx="177">
                  <c:v>870487691.39999998</c:v>
                </c:pt>
                <c:pt idx="178">
                  <c:v>856442970.10000002</c:v>
                </c:pt>
                <c:pt idx="179">
                  <c:v>868719006.20000005</c:v>
                </c:pt>
                <c:pt idx="180">
                  <c:v>868699150.29999995</c:v>
                </c:pt>
                <c:pt idx="181">
                  <c:v>868514077</c:v>
                </c:pt>
                <c:pt idx="182">
                  <c:v>862420025.60000002</c:v>
                </c:pt>
                <c:pt idx="183">
                  <c:v>861093069.89999998</c:v>
                </c:pt>
                <c:pt idx="184">
                  <c:v>830560731.60000002</c:v>
                </c:pt>
                <c:pt idx="185">
                  <c:v>830429806.79999995</c:v>
                </c:pt>
                <c:pt idx="186">
                  <c:v>848313726.29999995</c:v>
                </c:pt>
                <c:pt idx="187">
                  <c:v>853911984</c:v>
                </c:pt>
                <c:pt idx="188">
                  <c:v>920681172.89999998</c:v>
                </c:pt>
                <c:pt idx="189">
                  <c:v>906474660.70000005</c:v>
                </c:pt>
                <c:pt idx="190">
                  <c:v>907581700.89999998</c:v>
                </c:pt>
                <c:pt idx="191">
                  <c:v>895209102.79999995</c:v>
                </c:pt>
                <c:pt idx="192">
                  <c:v>853597405.10000002</c:v>
                </c:pt>
                <c:pt idx="193">
                  <c:v>794912616.79999995</c:v>
                </c:pt>
                <c:pt idx="194">
                  <c:v>808419967.89999998</c:v>
                </c:pt>
                <c:pt idx="195">
                  <c:v>806561212.10000002</c:v>
                </c:pt>
                <c:pt idx="196">
                  <c:v>803507175.89999998</c:v>
                </c:pt>
                <c:pt idx="197">
                  <c:v>790289501.60000002</c:v>
                </c:pt>
                <c:pt idx="198">
                  <c:v>781334757.10000002</c:v>
                </c:pt>
                <c:pt idx="199">
                  <c:v>785101294.20000005</c:v>
                </c:pt>
                <c:pt idx="200">
                  <c:v>764003041.20000005</c:v>
                </c:pt>
                <c:pt idx="201">
                  <c:v>755213579.5</c:v>
                </c:pt>
                <c:pt idx="202">
                  <c:v>774229487.29999995</c:v>
                </c:pt>
                <c:pt idx="203">
                  <c:v>785121519.39999998</c:v>
                </c:pt>
                <c:pt idx="204">
                  <c:v>789570779.60000002</c:v>
                </c:pt>
                <c:pt idx="205">
                  <c:v>779675040.29999995</c:v>
                </c:pt>
                <c:pt idx="206">
                  <c:v>788627996.29999995</c:v>
                </c:pt>
                <c:pt idx="207">
                  <c:v>784421419.60000002</c:v>
                </c:pt>
                <c:pt idx="208">
                  <c:v>785681256.10000002</c:v>
                </c:pt>
                <c:pt idx="209">
                  <c:v>783923133.79999995</c:v>
                </c:pt>
                <c:pt idx="210">
                  <c:v>791564068.29999995</c:v>
                </c:pt>
                <c:pt idx="211">
                  <c:v>792097006.60000002</c:v>
                </c:pt>
                <c:pt idx="212">
                  <c:v>787373263.20000005</c:v>
                </c:pt>
                <c:pt idx="213">
                  <c:v>779056332</c:v>
                </c:pt>
                <c:pt idx="214">
                  <c:v>758646782.5</c:v>
                </c:pt>
                <c:pt idx="215">
                  <c:v>742009960.70000005</c:v>
                </c:pt>
                <c:pt idx="216">
                  <c:v>811896094.20000005</c:v>
                </c:pt>
                <c:pt idx="217">
                  <c:v>824502751.79999995</c:v>
                </c:pt>
                <c:pt idx="218">
                  <c:v>824853012.5</c:v>
                </c:pt>
                <c:pt idx="219">
                  <c:v>821922636.39999998</c:v>
                </c:pt>
                <c:pt idx="220">
                  <c:v>783653518.60000002</c:v>
                </c:pt>
                <c:pt idx="221">
                  <c:v>728590394.70000005</c:v>
                </c:pt>
                <c:pt idx="222">
                  <c:v>721150313.79999995</c:v>
                </c:pt>
                <c:pt idx="223">
                  <c:v>731530237.89999998</c:v>
                </c:pt>
                <c:pt idx="224">
                  <c:v>754324866.70000005</c:v>
                </c:pt>
                <c:pt idx="225">
                  <c:v>756559275.10000002</c:v>
                </c:pt>
                <c:pt idx="226">
                  <c:v>753145312.10000002</c:v>
                </c:pt>
                <c:pt idx="227">
                  <c:v>756939381.70000005</c:v>
                </c:pt>
                <c:pt idx="228">
                  <c:v>754122870.39999998</c:v>
                </c:pt>
                <c:pt idx="229">
                  <c:v>746821288.29999995</c:v>
                </c:pt>
                <c:pt idx="230">
                  <c:v>776911966.79999995</c:v>
                </c:pt>
                <c:pt idx="231">
                  <c:v>806141381.10000002</c:v>
                </c:pt>
                <c:pt idx="232">
                  <c:v>808876486.89999998</c:v>
                </c:pt>
                <c:pt idx="233">
                  <c:v>803338104</c:v>
                </c:pt>
                <c:pt idx="234">
                  <c:v>809731589.20000005</c:v>
                </c:pt>
                <c:pt idx="235">
                  <c:v>798988179.89999998</c:v>
                </c:pt>
                <c:pt idx="236">
                  <c:v>803701537.79999995</c:v>
                </c:pt>
                <c:pt idx="237">
                  <c:v>808258005.10000002</c:v>
                </c:pt>
                <c:pt idx="238">
                  <c:v>816648199.79999995</c:v>
                </c:pt>
                <c:pt idx="239">
                  <c:v>823377867.89999998</c:v>
                </c:pt>
                <c:pt idx="240">
                  <c:v>824002792.20000005</c:v>
                </c:pt>
                <c:pt idx="241">
                  <c:v>806939630.10000002</c:v>
                </c:pt>
                <c:pt idx="242">
                  <c:v>808001359.79999995</c:v>
                </c:pt>
                <c:pt idx="243">
                  <c:v>808375003.20000005</c:v>
                </c:pt>
                <c:pt idx="244">
                  <c:v>804669828.20000005</c:v>
                </c:pt>
                <c:pt idx="245">
                  <c:v>1422304859</c:v>
                </c:pt>
                <c:pt idx="246">
                  <c:v>783935057</c:v>
                </c:pt>
                <c:pt idx="247">
                  <c:v>764353267</c:v>
                </c:pt>
                <c:pt idx="248">
                  <c:v>743216590.10000002</c:v>
                </c:pt>
                <c:pt idx="249">
                  <c:v>775331073.70000005</c:v>
                </c:pt>
                <c:pt idx="250">
                  <c:v>772239089.20000005</c:v>
                </c:pt>
                <c:pt idx="251">
                  <c:v>777639653.70000005</c:v>
                </c:pt>
                <c:pt idx="252">
                  <c:v>796751110.39999998</c:v>
                </c:pt>
                <c:pt idx="253">
                  <c:v>803087319.20000005</c:v>
                </c:pt>
                <c:pt idx="254">
                  <c:v>779087408.10000002</c:v>
                </c:pt>
                <c:pt idx="255">
                  <c:v>768758769.20000005</c:v>
                </c:pt>
                <c:pt idx="256">
                  <c:v>818959263.39999998</c:v>
                </c:pt>
                <c:pt idx="257">
                  <c:v>948947636.79999995</c:v>
                </c:pt>
                <c:pt idx="258">
                  <c:v>810670965.60000002</c:v>
                </c:pt>
                <c:pt idx="259">
                  <c:v>844555002.60000002</c:v>
                </c:pt>
                <c:pt idx="260">
                  <c:v>846643218.70000005</c:v>
                </c:pt>
                <c:pt idx="261">
                  <c:v>840653305.60000002</c:v>
                </c:pt>
                <c:pt idx="262">
                  <c:v>845537228.79999995</c:v>
                </c:pt>
                <c:pt idx="263">
                  <c:v>856355158.29999995</c:v>
                </c:pt>
                <c:pt idx="264">
                  <c:v>803361044.70000005</c:v>
                </c:pt>
                <c:pt idx="265">
                  <c:v>769133767.39999998</c:v>
                </c:pt>
                <c:pt idx="266">
                  <c:v>794253285.39999998</c:v>
                </c:pt>
                <c:pt idx="267">
                  <c:v>796994729</c:v>
                </c:pt>
                <c:pt idx="268">
                  <c:v>793098005.60000002</c:v>
                </c:pt>
                <c:pt idx="269">
                  <c:v>778025402.79999995</c:v>
                </c:pt>
                <c:pt idx="270">
                  <c:v>768301818.5</c:v>
                </c:pt>
                <c:pt idx="271">
                  <c:v>828548259.60000002</c:v>
                </c:pt>
                <c:pt idx="272">
                  <c:v>910543978.89999998</c:v>
                </c:pt>
                <c:pt idx="273">
                  <c:v>1052370357</c:v>
                </c:pt>
                <c:pt idx="274">
                  <c:v>1068329207</c:v>
                </c:pt>
                <c:pt idx="275">
                  <c:v>1069267024</c:v>
                </c:pt>
                <c:pt idx="276">
                  <c:v>1297573613</c:v>
                </c:pt>
                <c:pt idx="277">
                  <c:v>1194490526</c:v>
                </c:pt>
                <c:pt idx="278">
                  <c:v>1186813523</c:v>
                </c:pt>
                <c:pt idx="279">
                  <c:v>946998568.5</c:v>
                </c:pt>
                <c:pt idx="280">
                  <c:v>852452123.10000002</c:v>
                </c:pt>
                <c:pt idx="281">
                  <c:v>849744983.20000005</c:v>
                </c:pt>
                <c:pt idx="282">
                  <c:v>837936189</c:v>
                </c:pt>
                <c:pt idx="283">
                  <c:v>803403157.89999998</c:v>
                </c:pt>
                <c:pt idx="284">
                  <c:v>766506347.70000005</c:v>
                </c:pt>
                <c:pt idx="285">
                  <c:v>750046844.79999995</c:v>
                </c:pt>
                <c:pt idx="286">
                  <c:v>749163488.60000002</c:v>
                </c:pt>
                <c:pt idx="287">
                  <c:v>749145333</c:v>
                </c:pt>
                <c:pt idx="288">
                  <c:v>750549643.5</c:v>
                </c:pt>
                <c:pt idx="289">
                  <c:v>750322066.29999995</c:v>
                </c:pt>
                <c:pt idx="290">
                  <c:v>759525326.5</c:v>
                </c:pt>
                <c:pt idx="291">
                  <c:v>762051991.20000005</c:v>
                </c:pt>
                <c:pt idx="292">
                  <c:v>800853071.20000005</c:v>
                </c:pt>
                <c:pt idx="293">
                  <c:v>836901531.70000005</c:v>
                </c:pt>
                <c:pt idx="294">
                  <c:v>836246971.29999995</c:v>
                </c:pt>
                <c:pt idx="295">
                  <c:v>837187531.10000002</c:v>
                </c:pt>
                <c:pt idx="296">
                  <c:v>831595856.60000002</c:v>
                </c:pt>
                <c:pt idx="297">
                  <c:v>844553215</c:v>
                </c:pt>
                <c:pt idx="298">
                  <c:v>808079747.39999998</c:v>
                </c:pt>
                <c:pt idx="299">
                  <c:v>823505107</c:v>
                </c:pt>
                <c:pt idx="300">
                  <c:v>1057921214</c:v>
                </c:pt>
                <c:pt idx="301">
                  <c:v>1059853780</c:v>
                </c:pt>
                <c:pt idx="302">
                  <c:v>1067862593</c:v>
                </c:pt>
                <c:pt idx="303">
                  <c:v>1073056562</c:v>
                </c:pt>
                <c:pt idx="304">
                  <c:v>1040446783</c:v>
                </c:pt>
                <c:pt idx="305">
                  <c:v>962750514.89999998</c:v>
                </c:pt>
                <c:pt idx="306">
                  <c:v>885499627.70000005</c:v>
                </c:pt>
                <c:pt idx="307">
                  <c:v>918458934.29999995</c:v>
                </c:pt>
                <c:pt idx="308">
                  <c:v>916553102.29999995</c:v>
                </c:pt>
                <c:pt idx="309">
                  <c:v>916149352.20000005</c:v>
                </c:pt>
                <c:pt idx="310">
                  <c:v>912557239.10000002</c:v>
                </c:pt>
                <c:pt idx="311">
                  <c:v>926177896</c:v>
                </c:pt>
                <c:pt idx="312">
                  <c:v>869231253.70000005</c:v>
                </c:pt>
                <c:pt idx="313">
                  <c:v>836570823.60000002</c:v>
                </c:pt>
                <c:pt idx="314">
                  <c:v>847649240.79999995</c:v>
                </c:pt>
                <c:pt idx="315">
                  <c:v>860577464.5</c:v>
                </c:pt>
                <c:pt idx="316">
                  <c:v>860305806.10000002</c:v>
                </c:pt>
                <c:pt idx="317">
                  <c:v>856342300.89999998</c:v>
                </c:pt>
                <c:pt idx="318">
                  <c:v>846502252.70000005</c:v>
                </c:pt>
                <c:pt idx="319">
                  <c:v>863796394.79999995</c:v>
                </c:pt>
                <c:pt idx="320">
                  <c:v>863343262.29999995</c:v>
                </c:pt>
                <c:pt idx="321">
                  <c:v>901919851.10000002</c:v>
                </c:pt>
                <c:pt idx="322">
                  <c:v>921773016.10000002</c:v>
                </c:pt>
                <c:pt idx="323">
                  <c:v>929756999.70000005</c:v>
                </c:pt>
                <c:pt idx="324">
                  <c:v>930804572.29999995</c:v>
                </c:pt>
                <c:pt idx="325">
                  <c:v>951968590.20000005</c:v>
                </c:pt>
                <c:pt idx="326">
                  <c:v>1008213654</c:v>
                </c:pt>
                <c:pt idx="327">
                  <c:v>997688660.70000005</c:v>
                </c:pt>
                <c:pt idx="328">
                  <c:v>1011619184</c:v>
                </c:pt>
                <c:pt idx="329">
                  <c:v>1015478180</c:v>
                </c:pt>
                <c:pt idx="330">
                  <c:v>1020566919</c:v>
                </c:pt>
                <c:pt idx="331">
                  <c:v>1011306906</c:v>
                </c:pt>
                <c:pt idx="332">
                  <c:v>1074710232</c:v>
                </c:pt>
                <c:pt idx="333">
                  <c:v>1070888942</c:v>
                </c:pt>
                <c:pt idx="334">
                  <c:v>1106672954</c:v>
                </c:pt>
                <c:pt idx="335">
                  <c:v>1132690406</c:v>
                </c:pt>
                <c:pt idx="336">
                  <c:v>1158614579</c:v>
                </c:pt>
                <c:pt idx="337">
                  <c:v>1155617946</c:v>
                </c:pt>
                <c:pt idx="338">
                  <c:v>1146952364</c:v>
                </c:pt>
                <c:pt idx="339">
                  <c:v>1141398587</c:v>
                </c:pt>
                <c:pt idx="340">
                  <c:v>1121196609</c:v>
                </c:pt>
                <c:pt idx="341">
                  <c:v>1111719770</c:v>
                </c:pt>
                <c:pt idx="342">
                  <c:v>1142694155</c:v>
                </c:pt>
                <c:pt idx="343">
                  <c:v>1155577250</c:v>
                </c:pt>
                <c:pt idx="344">
                  <c:v>1158911166</c:v>
                </c:pt>
                <c:pt idx="345">
                  <c:v>1166254394</c:v>
                </c:pt>
                <c:pt idx="346">
                  <c:v>1151489154</c:v>
                </c:pt>
                <c:pt idx="347">
                  <c:v>1162564697</c:v>
                </c:pt>
                <c:pt idx="348">
                  <c:v>1161532306</c:v>
                </c:pt>
                <c:pt idx="349">
                  <c:v>1145647224</c:v>
                </c:pt>
                <c:pt idx="350">
                  <c:v>1164335930</c:v>
                </c:pt>
                <c:pt idx="351">
                  <c:v>1159943762</c:v>
                </c:pt>
                <c:pt idx="352">
                  <c:v>1140212083</c:v>
                </c:pt>
                <c:pt idx="353">
                  <c:v>1144920601</c:v>
                </c:pt>
                <c:pt idx="354">
                  <c:v>1114310564</c:v>
                </c:pt>
                <c:pt idx="355">
                  <c:v>1125529693</c:v>
                </c:pt>
                <c:pt idx="356">
                  <c:v>1141252419</c:v>
                </c:pt>
                <c:pt idx="357">
                  <c:v>1165549553</c:v>
                </c:pt>
                <c:pt idx="358">
                  <c:v>1148956385</c:v>
                </c:pt>
                <c:pt idx="359">
                  <c:v>1143322846</c:v>
                </c:pt>
                <c:pt idx="360">
                  <c:v>1169683266</c:v>
                </c:pt>
                <c:pt idx="361">
                  <c:v>1154017258</c:v>
                </c:pt>
                <c:pt idx="362">
                  <c:v>1176835197</c:v>
                </c:pt>
                <c:pt idx="363">
                  <c:v>1156642779</c:v>
                </c:pt>
                <c:pt idx="364">
                  <c:v>1185220338</c:v>
                </c:pt>
                <c:pt idx="365">
                  <c:v>1157251674</c:v>
                </c:pt>
                <c:pt idx="366">
                  <c:v>1153132085</c:v>
                </c:pt>
                <c:pt idx="367">
                  <c:v>1371025411</c:v>
                </c:pt>
                <c:pt idx="368">
                  <c:v>1490524057</c:v>
                </c:pt>
                <c:pt idx="369">
                  <c:v>1651636830</c:v>
                </c:pt>
                <c:pt idx="370">
                  <c:v>1595347163</c:v>
                </c:pt>
                <c:pt idx="371">
                  <c:v>1456377639</c:v>
                </c:pt>
                <c:pt idx="372">
                  <c:v>1470720232</c:v>
                </c:pt>
                <c:pt idx="373">
                  <c:v>1461436379</c:v>
                </c:pt>
                <c:pt idx="374">
                  <c:v>1433552202</c:v>
                </c:pt>
                <c:pt idx="375">
                  <c:v>1549371281</c:v>
                </c:pt>
                <c:pt idx="376">
                  <c:v>1511258463</c:v>
                </c:pt>
                <c:pt idx="377">
                  <c:v>1547369093</c:v>
                </c:pt>
                <c:pt idx="378">
                  <c:v>1628045579</c:v>
                </c:pt>
                <c:pt idx="379">
                  <c:v>1643094212</c:v>
                </c:pt>
                <c:pt idx="380">
                  <c:v>1613465568</c:v>
                </c:pt>
                <c:pt idx="381">
                  <c:v>1636876700</c:v>
                </c:pt>
                <c:pt idx="382">
                  <c:v>1547573551</c:v>
                </c:pt>
                <c:pt idx="383">
                  <c:v>1489354268</c:v>
                </c:pt>
                <c:pt idx="384">
                  <c:v>1450236242</c:v>
                </c:pt>
                <c:pt idx="385">
                  <c:v>1416178086</c:v>
                </c:pt>
                <c:pt idx="386">
                  <c:v>1433059472</c:v>
                </c:pt>
                <c:pt idx="387">
                  <c:v>1451928568</c:v>
                </c:pt>
                <c:pt idx="388">
                  <c:v>1497277212</c:v>
                </c:pt>
                <c:pt idx="389">
                  <c:v>1574429194</c:v>
                </c:pt>
                <c:pt idx="390">
                  <c:v>1568821270</c:v>
                </c:pt>
                <c:pt idx="391">
                  <c:v>1645029403</c:v>
                </c:pt>
                <c:pt idx="392">
                  <c:v>1656438818</c:v>
                </c:pt>
                <c:pt idx="393">
                  <c:v>1664057071</c:v>
                </c:pt>
                <c:pt idx="394">
                  <c:v>1666979953</c:v>
                </c:pt>
                <c:pt idx="395">
                  <c:v>1670743374</c:v>
                </c:pt>
                <c:pt idx="396">
                  <c:v>1482288830</c:v>
                </c:pt>
                <c:pt idx="397">
                  <c:v>1586852400</c:v>
                </c:pt>
                <c:pt idx="398">
                  <c:v>1931581182</c:v>
                </c:pt>
                <c:pt idx="399">
                  <c:v>1992679892</c:v>
                </c:pt>
                <c:pt idx="400">
                  <c:v>2036791874</c:v>
                </c:pt>
                <c:pt idx="401">
                  <c:v>2057603711</c:v>
                </c:pt>
                <c:pt idx="402">
                  <c:v>2287686499</c:v>
                </c:pt>
                <c:pt idx="403">
                  <c:v>1923127607</c:v>
                </c:pt>
                <c:pt idx="404">
                  <c:v>1929210428</c:v>
                </c:pt>
                <c:pt idx="405">
                  <c:v>1837766220</c:v>
                </c:pt>
                <c:pt idx="406">
                  <c:v>1861457742</c:v>
                </c:pt>
                <c:pt idx="407">
                  <c:v>1891871145</c:v>
                </c:pt>
                <c:pt idx="408">
                  <c:v>1883466982</c:v>
                </c:pt>
                <c:pt idx="409">
                  <c:v>1980539758</c:v>
                </c:pt>
                <c:pt idx="410">
                  <c:v>1811343935</c:v>
                </c:pt>
                <c:pt idx="411">
                  <c:v>1807188731</c:v>
                </c:pt>
                <c:pt idx="412">
                  <c:v>1910734165</c:v>
                </c:pt>
                <c:pt idx="413">
                  <c:v>1970855196</c:v>
                </c:pt>
                <c:pt idx="414">
                  <c:v>1994196115</c:v>
                </c:pt>
                <c:pt idx="415">
                  <c:v>1990762603</c:v>
                </c:pt>
                <c:pt idx="416">
                  <c:v>2035779934</c:v>
                </c:pt>
                <c:pt idx="417">
                  <c:v>2069340977</c:v>
                </c:pt>
                <c:pt idx="418">
                  <c:v>1988763994</c:v>
                </c:pt>
                <c:pt idx="419">
                  <c:v>1868777503</c:v>
                </c:pt>
                <c:pt idx="420">
                  <c:v>1764192574</c:v>
                </c:pt>
                <c:pt idx="421">
                  <c:v>1780426029</c:v>
                </c:pt>
                <c:pt idx="422">
                  <c:v>1782486976</c:v>
                </c:pt>
                <c:pt idx="423">
                  <c:v>1741893674</c:v>
                </c:pt>
                <c:pt idx="424">
                  <c:v>1670406587</c:v>
                </c:pt>
                <c:pt idx="425">
                  <c:v>1630022052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0-4B54-BA90-E7654DE17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65567"/>
        <c:axId val="1082256415"/>
      </c:line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RTSPP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Sheet1!$E$2:$E$427</c:f>
              <c:numCache>
                <c:formatCode>0.00</c:formatCode>
                <c:ptCount val="426"/>
                <c:pt idx="0">
                  <c:v>22.157916669999999</c:v>
                </c:pt>
                <c:pt idx="1">
                  <c:v>17.555833329999999</c:v>
                </c:pt>
                <c:pt idx="2">
                  <c:v>22.197083330000002</c:v>
                </c:pt>
                <c:pt idx="3">
                  <c:v>48.77333333</c:v>
                </c:pt>
                <c:pt idx="4">
                  <c:v>23.647083330000001</c:v>
                </c:pt>
                <c:pt idx="5">
                  <c:v>33.503749999999997</c:v>
                </c:pt>
                <c:pt idx="6">
                  <c:v>17.651250000000001</c:v>
                </c:pt>
                <c:pt idx="7">
                  <c:v>18.298749999999998</c:v>
                </c:pt>
                <c:pt idx="8">
                  <c:v>21.739166669999999</c:v>
                </c:pt>
                <c:pt idx="9">
                  <c:v>26.227499999999999</c:v>
                </c:pt>
                <c:pt idx="10">
                  <c:v>21.618749999999999</c:v>
                </c:pt>
                <c:pt idx="11">
                  <c:v>29.427499999999998</c:v>
                </c:pt>
                <c:pt idx="12">
                  <c:v>25.6325</c:v>
                </c:pt>
                <c:pt idx="13">
                  <c:v>16.7925</c:v>
                </c:pt>
                <c:pt idx="14">
                  <c:v>17.514583330000001</c:v>
                </c:pt>
                <c:pt idx="15">
                  <c:v>19.0075</c:v>
                </c:pt>
                <c:pt idx="16">
                  <c:v>19.908333330000001</c:v>
                </c:pt>
                <c:pt idx="17">
                  <c:v>21.04</c:v>
                </c:pt>
                <c:pt idx="18">
                  <c:v>24.030416670000001</c:v>
                </c:pt>
                <c:pt idx="19">
                  <c:v>24.272500000000001</c:v>
                </c:pt>
                <c:pt idx="20">
                  <c:v>31.568750000000001</c:v>
                </c:pt>
                <c:pt idx="21">
                  <c:v>19.614583329999999</c:v>
                </c:pt>
                <c:pt idx="22">
                  <c:v>16.10125</c:v>
                </c:pt>
                <c:pt idx="23">
                  <c:v>20.65</c:v>
                </c:pt>
                <c:pt idx="24">
                  <c:v>35.368333329999999</c:v>
                </c:pt>
                <c:pt idx="25">
                  <c:v>23.634583330000002</c:v>
                </c:pt>
                <c:pt idx="26">
                  <c:v>27.919583329999998</c:v>
                </c:pt>
                <c:pt idx="27">
                  <c:v>19.05083333</c:v>
                </c:pt>
                <c:pt idx="28">
                  <c:v>36.672499999999999</c:v>
                </c:pt>
                <c:pt idx="29">
                  <c:v>34.972083329999997</c:v>
                </c:pt>
                <c:pt idx="30">
                  <c:v>20.752916670000001</c:v>
                </c:pt>
                <c:pt idx="31">
                  <c:v>22.486249999999998</c:v>
                </c:pt>
                <c:pt idx="32">
                  <c:v>44.146666670000002</c:v>
                </c:pt>
                <c:pt idx="33">
                  <c:v>21.620416670000001</c:v>
                </c:pt>
                <c:pt idx="34">
                  <c:v>26.41791667</c:v>
                </c:pt>
                <c:pt idx="35">
                  <c:v>27.947083330000002</c:v>
                </c:pt>
                <c:pt idx="36">
                  <c:v>21.146249999999998</c:v>
                </c:pt>
                <c:pt idx="37">
                  <c:v>24.611666670000002</c:v>
                </c:pt>
                <c:pt idx="38">
                  <c:v>21.88291667</c:v>
                </c:pt>
                <c:pt idx="39">
                  <c:v>25.922916669999999</c:v>
                </c:pt>
                <c:pt idx="40">
                  <c:v>24.513333329999998</c:v>
                </c:pt>
                <c:pt idx="41">
                  <c:v>24.12875</c:v>
                </c:pt>
                <c:pt idx="42">
                  <c:v>25.483333330000001</c:v>
                </c:pt>
                <c:pt idx="43">
                  <c:v>212.04</c:v>
                </c:pt>
                <c:pt idx="44">
                  <c:v>168.86500000000001</c:v>
                </c:pt>
                <c:pt idx="45">
                  <c:v>56.352916669999999</c:v>
                </c:pt>
                <c:pt idx="46">
                  <c:v>27.387916669999999</c:v>
                </c:pt>
                <c:pt idx="47">
                  <c:v>43.560833330000001</c:v>
                </c:pt>
                <c:pt idx="48">
                  <c:v>28.2575</c:v>
                </c:pt>
                <c:pt idx="49">
                  <c:v>24.866250000000001</c:v>
                </c:pt>
                <c:pt idx="50">
                  <c:v>21.93416667</c:v>
                </c:pt>
                <c:pt idx="51">
                  <c:v>24.86708333</c:v>
                </c:pt>
                <c:pt idx="52">
                  <c:v>28.241250000000001</c:v>
                </c:pt>
                <c:pt idx="53">
                  <c:v>31.67958333</c:v>
                </c:pt>
                <c:pt idx="54">
                  <c:v>28.035833329999999</c:v>
                </c:pt>
                <c:pt idx="55">
                  <c:v>25.653333329999999</c:v>
                </c:pt>
                <c:pt idx="56">
                  <c:v>26.370416670000001</c:v>
                </c:pt>
                <c:pt idx="57">
                  <c:v>28.560416669999999</c:v>
                </c:pt>
                <c:pt idx="58">
                  <c:v>24.56291667</c:v>
                </c:pt>
                <c:pt idx="59">
                  <c:v>27.697500000000002</c:v>
                </c:pt>
                <c:pt idx="60">
                  <c:v>40.715833330000002</c:v>
                </c:pt>
                <c:pt idx="61">
                  <c:v>33.986666669999998</c:v>
                </c:pt>
                <c:pt idx="62">
                  <c:v>31.548333329999998</c:v>
                </c:pt>
                <c:pt idx="63">
                  <c:v>32.541249999999998</c:v>
                </c:pt>
                <c:pt idx="64">
                  <c:v>25.318750000000001</c:v>
                </c:pt>
                <c:pt idx="65">
                  <c:v>31.807916670000001</c:v>
                </c:pt>
                <c:pt idx="66">
                  <c:v>38.664999999999999</c:v>
                </c:pt>
                <c:pt idx="67">
                  <c:v>88.72</c:v>
                </c:pt>
                <c:pt idx="68">
                  <c:v>30.954999999999998</c:v>
                </c:pt>
                <c:pt idx="69">
                  <c:v>21.41416667</c:v>
                </c:pt>
                <c:pt idx="70">
                  <c:v>28.244166669999998</c:v>
                </c:pt>
                <c:pt idx="71">
                  <c:v>26.150416669999998</c:v>
                </c:pt>
                <c:pt idx="72">
                  <c:v>27.771666669999998</c:v>
                </c:pt>
                <c:pt idx="73">
                  <c:v>24.805</c:v>
                </c:pt>
                <c:pt idx="74">
                  <c:v>22.89833333</c:v>
                </c:pt>
                <c:pt idx="75">
                  <c:v>23.435833330000001</c:v>
                </c:pt>
                <c:pt idx="76">
                  <c:v>31.439583330000001</c:v>
                </c:pt>
                <c:pt idx="77">
                  <c:v>27.875833329999999</c:v>
                </c:pt>
                <c:pt idx="78">
                  <c:v>35.71</c:v>
                </c:pt>
                <c:pt idx="79">
                  <c:v>29.68041667</c:v>
                </c:pt>
                <c:pt idx="80">
                  <c:v>32.36708333</c:v>
                </c:pt>
                <c:pt idx="81">
                  <c:v>32.558750000000003</c:v>
                </c:pt>
                <c:pt idx="82">
                  <c:v>28.50333333</c:v>
                </c:pt>
                <c:pt idx="83">
                  <c:v>27.434999999999999</c:v>
                </c:pt>
                <c:pt idx="84">
                  <c:v>62.166249999999998</c:v>
                </c:pt>
                <c:pt idx="85">
                  <c:v>33.165416669999999</c:v>
                </c:pt>
                <c:pt idx="86">
                  <c:v>43.35916667</c:v>
                </c:pt>
                <c:pt idx="87">
                  <c:v>89.590833329999995</c:v>
                </c:pt>
                <c:pt idx="88">
                  <c:v>42.24208333</c:v>
                </c:pt>
                <c:pt idx="89">
                  <c:v>67.383750000000006</c:v>
                </c:pt>
                <c:pt idx="90">
                  <c:v>43.27</c:v>
                </c:pt>
                <c:pt idx="91">
                  <c:v>40.221666669999998</c:v>
                </c:pt>
                <c:pt idx="92">
                  <c:v>30.824999999999999</c:v>
                </c:pt>
                <c:pt idx="93">
                  <c:v>31.914583329999999</c:v>
                </c:pt>
                <c:pt idx="94">
                  <c:v>63.379166669999996</c:v>
                </c:pt>
                <c:pt idx="95">
                  <c:v>43.049583329999997</c:v>
                </c:pt>
                <c:pt idx="96">
                  <c:v>32.192916670000002</c:v>
                </c:pt>
                <c:pt idx="97">
                  <c:v>31.2775</c:v>
                </c:pt>
                <c:pt idx="98">
                  <c:v>25.022083330000001</c:v>
                </c:pt>
                <c:pt idx="99">
                  <c:v>30.83625</c:v>
                </c:pt>
                <c:pt idx="100">
                  <c:v>35.610833329999998</c:v>
                </c:pt>
                <c:pt idx="101">
                  <c:v>34.245416669999997</c:v>
                </c:pt>
                <c:pt idx="102">
                  <c:v>29.319166670000001</c:v>
                </c:pt>
                <c:pt idx="103">
                  <c:v>29.938333329999999</c:v>
                </c:pt>
                <c:pt idx="104">
                  <c:v>36.013333330000002</c:v>
                </c:pt>
                <c:pt idx="105">
                  <c:v>32.244166669999998</c:v>
                </c:pt>
                <c:pt idx="106">
                  <c:v>30.525833330000001</c:v>
                </c:pt>
                <c:pt idx="107">
                  <c:v>34.802500000000002</c:v>
                </c:pt>
                <c:pt idx="108">
                  <c:v>36.438333329999999</c:v>
                </c:pt>
                <c:pt idx="109">
                  <c:v>34.864583330000002</c:v>
                </c:pt>
                <c:pt idx="110">
                  <c:v>70.720416670000006</c:v>
                </c:pt>
                <c:pt idx="111">
                  <c:v>33.446666669999999</c:v>
                </c:pt>
                <c:pt idx="112">
                  <c:v>32.279583330000001</c:v>
                </c:pt>
                <c:pt idx="113">
                  <c:v>30.302916669999998</c:v>
                </c:pt>
                <c:pt idx="114">
                  <c:v>26.16375</c:v>
                </c:pt>
                <c:pt idx="115">
                  <c:v>29.466249999999999</c:v>
                </c:pt>
                <c:pt idx="116">
                  <c:v>36.307499999999997</c:v>
                </c:pt>
                <c:pt idx="117">
                  <c:v>44.020833330000002</c:v>
                </c:pt>
                <c:pt idx="118">
                  <c:v>36.292916669999997</c:v>
                </c:pt>
                <c:pt idx="119">
                  <c:v>33.840833330000002</c:v>
                </c:pt>
                <c:pt idx="120">
                  <c:v>41.337916669999998</c:v>
                </c:pt>
                <c:pt idx="121">
                  <c:v>51.721249999999998</c:v>
                </c:pt>
                <c:pt idx="122">
                  <c:v>41.243749999999999</c:v>
                </c:pt>
                <c:pt idx="123">
                  <c:v>35.948749999999997</c:v>
                </c:pt>
                <c:pt idx="124">
                  <c:v>41.723750000000003</c:v>
                </c:pt>
                <c:pt idx="125">
                  <c:v>38.954166669999999</c:v>
                </c:pt>
                <c:pt idx="126">
                  <c:v>43.592500000000001</c:v>
                </c:pt>
                <c:pt idx="127">
                  <c:v>44.959583330000001</c:v>
                </c:pt>
                <c:pt idx="128">
                  <c:v>42.83625</c:v>
                </c:pt>
                <c:pt idx="129">
                  <c:v>58.022500000000001</c:v>
                </c:pt>
                <c:pt idx="130">
                  <c:v>41.978749999999998</c:v>
                </c:pt>
                <c:pt idx="131">
                  <c:v>39.59375</c:v>
                </c:pt>
                <c:pt idx="132">
                  <c:v>28.92166667</c:v>
                </c:pt>
                <c:pt idx="133">
                  <c:v>37.386666669999997</c:v>
                </c:pt>
                <c:pt idx="134">
                  <c:v>44.990833330000001</c:v>
                </c:pt>
                <c:pt idx="135">
                  <c:v>48.651666669999997</c:v>
                </c:pt>
                <c:pt idx="136">
                  <c:v>35.33625</c:v>
                </c:pt>
                <c:pt idx="137">
                  <c:v>47.831666669999997</c:v>
                </c:pt>
                <c:pt idx="138">
                  <c:v>48.465000000000003</c:v>
                </c:pt>
                <c:pt idx="139">
                  <c:v>48.011666669999997</c:v>
                </c:pt>
                <c:pt idx="140">
                  <c:v>49.565833329999997</c:v>
                </c:pt>
                <c:pt idx="141">
                  <c:v>48.99208333</c:v>
                </c:pt>
                <c:pt idx="142">
                  <c:v>64.498333329999994</c:v>
                </c:pt>
                <c:pt idx="143">
                  <c:v>40.108750000000001</c:v>
                </c:pt>
                <c:pt idx="144">
                  <c:v>38.982916670000002</c:v>
                </c:pt>
                <c:pt idx="145">
                  <c:v>26.467916670000001</c:v>
                </c:pt>
                <c:pt idx="146">
                  <c:v>30.58625</c:v>
                </c:pt>
                <c:pt idx="147">
                  <c:v>37.358333330000001</c:v>
                </c:pt>
                <c:pt idx="148">
                  <c:v>30.72</c:v>
                </c:pt>
                <c:pt idx="149">
                  <c:v>41.699166669999997</c:v>
                </c:pt>
                <c:pt idx="150">
                  <c:v>43.06208333</c:v>
                </c:pt>
                <c:pt idx="151">
                  <c:v>48.82791667</c:v>
                </c:pt>
                <c:pt idx="152">
                  <c:v>42.126666669999999</c:v>
                </c:pt>
                <c:pt idx="153">
                  <c:v>50.034999999999997</c:v>
                </c:pt>
                <c:pt idx="154">
                  <c:v>65.315416670000005</c:v>
                </c:pt>
                <c:pt idx="155">
                  <c:v>72.848749999999995</c:v>
                </c:pt>
                <c:pt idx="156">
                  <c:v>54.35125</c:v>
                </c:pt>
                <c:pt idx="157">
                  <c:v>58.508333329999999</c:v>
                </c:pt>
                <c:pt idx="158">
                  <c:v>89.660833330000003</c:v>
                </c:pt>
                <c:pt idx="159">
                  <c:v>49.66333333</c:v>
                </c:pt>
                <c:pt idx="160">
                  <c:v>43.368749999999999</c:v>
                </c:pt>
                <c:pt idx="161">
                  <c:v>41.418750000000003</c:v>
                </c:pt>
                <c:pt idx="162">
                  <c:v>39.230416669999997</c:v>
                </c:pt>
                <c:pt idx="163">
                  <c:v>48.362083329999997</c:v>
                </c:pt>
                <c:pt idx="164">
                  <c:v>46.938749999999999</c:v>
                </c:pt>
                <c:pt idx="165">
                  <c:v>58.583750000000002</c:v>
                </c:pt>
                <c:pt idx="166">
                  <c:v>57.956666669999997</c:v>
                </c:pt>
                <c:pt idx="167">
                  <c:v>62.035416669999996</c:v>
                </c:pt>
                <c:pt idx="168">
                  <c:v>48.905000000000001</c:v>
                </c:pt>
                <c:pt idx="169">
                  <c:v>35.29708333</c:v>
                </c:pt>
                <c:pt idx="170">
                  <c:v>22.59375</c:v>
                </c:pt>
                <c:pt idx="171">
                  <c:v>25.72583333</c:v>
                </c:pt>
                <c:pt idx="172">
                  <c:v>52.087083329999999</c:v>
                </c:pt>
                <c:pt idx="173">
                  <c:v>45.885416669999998</c:v>
                </c:pt>
                <c:pt idx="174">
                  <c:v>40.63208333</c:v>
                </c:pt>
                <c:pt idx="175">
                  <c:v>37.557083329999998</c:v>
                </c:pt>
                <c:pt idx="176">
                  <c:v>102.62625</c:v>
                </c:pt>
                <c:pt idx="177">
                  <c:v>54.118749999999999</c:v>
                </c:pt>
                <c:pt idx="178">
                  <c:v>48.599583330000002</c:v>
                </c:pt>
                <c:pt idx="179">
                  <c:v>33.579166669999999</c:v>
                </c:pt>
                <c:pt idx="180">
                  <c:v>22.720833330000001</c:v>
                </c:pt>
                <c:pt idx="181">
                  <c:v>24.40625</c:v>
                </c:pt>
                <c:pt idx="182">
                  <c:v>41.506250000000001</c:v>
                </c:pt>
                <c:pt idx="183">
                  <c:v>37.368333329999999</c:v>
                </c:pt>
                <c:pt idx="184">
                  <c:v>104.895</c:v>
                </c:pt>
                <c:pt idx="185">
                  <c:v>88.181250000000006</c:v>
                </c:pt>
                <c:pt idx="186">
                  <c:v>57.255416670000002</c:v>
                </c:pt>
                <c:pt idx="187">
                  <c:v>59.529166670000002</c:v>
                </c:pt>
                <c:pt idx="188">
                  <c:v>47.441666669999996</c:v>
                </c:pt>
                <c:pt idx="189">
                  <c:v>41.346666669999998</c:v>
                </c:pt>
                <c:pt idx="190">
                  <c:v>28.090800000000002</c:v>
                </c:pt>
                <c:pt idx="191">
                  <c:v>34.047499999999999</c:v>
                </c:pt>
                <c:pt idx="192">
                  <c:v>75.902083329999996</c:v>
                </c:pt>
                <c:pt idx="193">
                  <c:v>34.319166670000001</c:v>
                </c:pt>
                <c:pt idx="194">
                  <c:v>39.14833333</c:v>
                </c:pt>
                <c:pt idx="195">
                  <c:v>36.366666670000001</c:v>
                </c:pt>
                <c:pt idx="196">
                  <c:v>44.678750000000001</c:v>
                </c:pt>
                <c:pt idx="197">
                  <c:v>49.428333330000001</c:v>
                </c:pt>
                <c:pt idx="198">
                  <c:v>40.449166669999997</c:v>
                </c:pt>
                <c:pt idx="199">
                  <c:v>25.278749999999999</c:v>
                </c:pt>
                <c:pt idx="200">
                  <c:v>27.673333329999998</c:v>
                </c:pt>
                <c:pt idx="201">
                  <c:v>29.361666670000002</c:v>
                </c:pt>
                <c:pt idx="202">
                  <c:v>29.69125</c:v>
                </c:pt>
                <c:pt idx="203">
                  <c:v>38.301666670000003</c:v>
                </c:pt>
                <c:pt idx="204">
                  <c:v>26.90958333</c:v>
                </c:pt>
                <c:pt idx="205">
                  <c:v>36.91416667</c:v>
                </c:pt>
                <c:pt idx="206">
                  <c:v>24.966249999999999</c:v>
                </c:pt>
                <c:pt idx="207">
                  <c:v>21.162500000000001</c:v>
                </c:pt>
                <c:pt idx="208">
                  <c:v>25.555</c:v>
                </c:pt>
                <c:pt idx="209">
                  <c:v>34.543750000000003</c:v>
                </c:pt>
                <c:pt idx="210">
                  <c:v>40.197499999999998</c:v>
                </c:pt>
                <c:pt idx="211">
                  <c:v>38.938333329999999</c:v>
                </c:pt>
                <c:pt idx="212">
                  <c:v>44.645416670000003</c:v>
                </c:pt>
                <c:pt idx="213">
                  <c:v>33.269583330000003</c:v>
                </c:pt>
                <c:pt idx="214">
                  <c:v>32.683333330000004</c:v>
                </c:pt>
                <c:pt idx="215">
                  <c:v>34.363750000000003</c:v>
                </c:pt>
                <c:pt idx="216">
                  <c:v>28.477083329999999</c:v>
                </c:pt>
                <c:pt idx="217">
                  <c:v>39.096249999999998</c:v>
                </c:pt>
                <c:pt idx="218">
                  <c:v>21.99583333</c:v>
                </c:pt>
                <c:pt idx="219">
                  <c:v>25.32041667</c:v>
                </c:pt>
                <c:pt idx="220">
                  <c:v>37.447916669999998</c:v>
                </c:pt>
                <c:pt idx="221">
                  <c:v>30.57375</c:v>
                </c:pt>
                <c:pt idx="222">
                  <c:v>42.464166669999997</c:v>
                </c:pt>
                <c:pt idx="223">
                  <c:v>24.832916669999999</c:v>
                </c:pt>
                <c:pt idx="224">
                  <c:v>24.983750000000001</c:v>
                </c:pt>
                <c:pt idx="225">
                  <c:v>19.89875</c:v>
                </c:pt>
                <c:pt idx="226">
                  <c:v>25.282083329999999</c:v>
                </c:pt>
                <c:pt idx="227">
                  <c:v>24.615416669999998</c:v>
                </c:pt>
                <c:pt idx="228">
                  <c:v>19.524999999999999</c:v>
                </c:pt>
                <c:pt idx="229">
                  <c:v>29.55916667</c:v>
                </c:pt>
                <c:pt idx="230">
                  <c:v>25.401250000000001</c:v>
                </c:pt>
                <c:pt idx="231">
                  <c:v>17.100000000000001</c:v>
                </c:pt>
                <c:pt idx="232">
                  <c:v>23.72583333</c:v>
                </c:pt>
                <c:pt idx="233">
                  <c:v>24.518750000000001</c:v>
                </c:pt>
                <c:pt idx="234">
                  <c:v>27.298333329999998</c:v>
                </c:pt>
                <c:pt idx="235">
                  <c:v>30.00375</c:v>
                </c:pt>
                <c:pt idx="236">
                  <c:v>21.52416667</c:v>
                </c:pt>
                <c:pt idx="237">
                  <c:v>7.6116666669999997</c:v>
                </c:pt>
                <c:pt idx="238">
                  <c:v>36.122500000000002</c:v>
                </c:pt>
                <c:pt idx="239">
                  <c:v>12.715833330000001</c:v>
                </c:pt>
                <c:pt idx="240">
                  <c:v>27.885000000000002</c:v>
                </c:pt>
                <c:pt idx="241">
                  <c:v>45.571249999999999</c:v>
                </c:pt>
                <c:pt idx="242">
                  <c:v>35.97</c:v>
                </c:pt>
                <c:pt idx="243">
                  <c:v>29.244166669999998</c:v>
                </c:pt>
                <c:pt idx="244">
                  <c:v>31.024583329999999</c:v>
                </c:pt>
                <c:pt idx="245">
                  <c:v>21.842500000000001</c:v>
                </c:pt>
                <c:pt idx="246">
                  <c:v>24.028749999999999</c:v>
                </c:pt>
                <c:pt idx="247">
                  <c:v>28.745416670000001</c:v>
                </c:pt>
                <c:pt idx="248">
                  <c:v>22.232916670000002</c:v>
                </c:pt>
                <c:pt idx="249">
                  <c:v>23.34416667</c:v>
                </c:pt>
                <c:pt idx="250">
                  <c:v>27.325833329999998</c:v>
                </c:pt>
                <c:pt idx="251">
                  <c:v>67.760416669999998</c:v>
                </c:pt>
                <c:pt idx="252">
                  <c:v>29.237083330000001</c:v>
                </c:pt>
                <c:pt idx="253">
                  <c:v>17.662916670000001</c:v>
                </c:pt>
                <c:pt idx="254">
                  <c:v>33.396250000000002</c:v>
                </c:pt>
                <c:pt idx="255">
                  <c:v>29.326250000000002</c:v>
                </c:pt>
                <c:pt idx="256">
                  <c:v>29.24583333</c:v>
                </c:pt>
                <c:pt idx="257">
                  <c:v>38.517499999999998</c:v>
                </c:pt>
                <c:pt idx="258">
                  <c:v>21.063749999999999</c:v>
                </c:pt>
                <c:pt idx="259">
                  <c:v>29.889166670000002</c:v>
                </c:pt>
                <c:pt idx="260">
                  <c:v>33.190833329999997</c:v>
                </c:pt>
                <c:pt idx="261">
                  <c:v>27.78125</c:v>
                </c:pt>
                <c:pt idx="262">
                  <c:v>20.91</c:v>
                </c:pt>
                <c:pt idx="263">
                  <c:v>21.947500000000002</c:v>
                </c:pt>
                <c:pt idx="264">
                  <c:v>31.664999999999999</c:v>
                </c:pt>
                <c:pt idx="265">
                  <c:v>34.356666670000003</c:v>
                </c:pt>
                <c:pt idx="266">
                  <c:v>34.67</c:v>
                </c:pt>
                <c:pt idx="267">
                  <c:v>27.125</c:v>
                </c:pt>
                <c:pt idx="268">
                  <c:v>27.56583333</c:v>
                </c:pt>
                <c:pt idx="269">
                  <c:v>24.305833329999999</c:v>
                </c:pt>
                <c:pt idx="270">
                  <c:v>51.927500000000002</c:v>
                </c:pt>
                <c:pt idx="271">
                  <c:v>31.342916670000001</c:v>
                </c:pt>
                <c:pt idx="272">
                  <c:v>38.548749999999998</c:v>
                </c:pt>
                <c:pt idx="273">
                  <c:v>40.471249999999998</c:v>
                </c:pt>
                <c:pt idx="274">
                  <c:v>30.268333330000001</c:v>
                </c:pt>
                <c:pt idx="275">
                  <c:v>32.329166669999999</c:v>
                </c:pt>
                <c:pt idx="276">
                  <c:v>18.834583330000001</c:v>
                </c:pt>
                <c:pt idx="277">
                  <c:v>8.2087500000000002</c:v>
                </c:pt>
                <c:pt idx="278">
                  <c:v>38.012916670000003</c:v>
                </c:pt>
                <c:pt idx="279">
                  <c:v>51.422916669999999</c:v>
                </c:pt>
                <c:pt idx="280">
                  <c:v>28.897083330000001</c:v>
                </c:pt>
                <c:pt idx="281">
                  <c:v>21.91333333</c:v>
                </c:pt>
                <c:pt idx="282">
                  <c:v>34.628333329999997</c:v>
                </c:pt>
                <c:pt idx="283">
                  <c:v>29.254999999999999</c:v>
                </c:pt>
                <c:pt idx="284">
                  <c:v>53.179166670000001</c:v>
                </c:pt>
                <c:pt idx="285">
                  <c:v>32.064166669999999</c:v>
                </c:pt>
                <c:pt idx="286">
                  <c:v>14.047499999999999</c:v>
                </c:pt>
                <c:pt idx="287">
                  <c:v>22.29666667</c:v>
                </c:pt>
                <c:pt idx="288">
                  <c:v>29.655416670000001</c:v>
                </c:pt>
                <c:pt idx="289">
                  <c:v>19.695833329999999</c:v>
                </c:pt>
                <c:pt idx="290">
                  <c:v>10.72</c:v>
                </c:pt>
                <c:pt idx="291">
                  <c:v>9.0062499999999996</c:v>
                </c:pt>
                <c:pt idx="292">
                  <c:v>25.114583329999999</c:v>
                </c:pt>
                <c:pt idx="293">
                  <c:v>35.169583330000002</c:v>
                </c:pt>
                <c:pt idx="294">
                  <c:v>25.161666669999999</c:v>
                </c:pt>
                <c:pt idx="295">
                  <c:v>16.97625</c:v>
                </c:pt>
                <c:pt idx="296">
                  <c:v>15.855</c:v>
                </c:pt>
                <c:pt idx="297">
                  <c:v>20.655000000000001</c:v>
                </c:pt>
                <c:pt idx="298">
                  <c:v>105.0770833</c:v>
                </c:pt>
                <c:pt idx="299">
                  <c:v>537.80958329999999</c:v>
                </c:pt>
                <c:pt idx="300">
                  <c:v>43.424583329999997</c:v>
                </c:pt>
                <c:pt idx="301">
                  <c:v>42.022916670000001</c:v>
                </c:pt>
                <c:pt idx="302">
                  <c:v>28.447916670000001</c:v>
                </c:pt>
                <c:pt idx="303">
                  <c:v>27.853750000000002</c:v>
                </c:pt>
                <c:pt idx="304">
                  <c:v>35.034166669999998</c:v>
                </c:pt>
                <c:pt idx="305">
                  <c:v>33.449583330000003</c:v>
                </c:pt>
                <c:pt idx="306">
                  <c:v>49.436666670000001</c:v>
                </c:pt>
                <c:pt idx="307">
                  <c:v>28.37875</c:v>
                </c:pt>
                <c:pt idx="308">
                  <c:v>32.993749999999999</c:v>
                </c:pt>
                <c:pt idx="309">
                  <c:v>24.768333330000001</c:v>
                </c:pt>
                <c:pt idx="310">
                  <c:v>34.798749999999998</c:v>
                </c:pt>
                <c:pt idx="311">
                  <c:v>60.167499999999997</c:v>
                </c:pt>
                <c:pt idx="312">
                  <c:v>51.96166667</c:v>
                </c:pt>
                <c:pt idx="313">
                  <c:v>33.43791667</c:v>
                </c:pt>
                <c:pt idx="314">
                  <c:v>30.205833330000001</c:v>
                </c:pt>
                <c:pt idx="315">
                  <c:v>31.054166670000001</c:v>
                </c:pt>
                <c:pt idx="316">
                  <c:v>10.985217390000001</c:v>
                </c:pt>
                <c:pt idx="317">
                  <c:v>17.589166670000001</c:v>
                </c:pt>
                <c:pt idx="318">
                  <c:v>43.377083329999998</c:v>
                </c:pt>
                <c:pt idx="319">
                  <c:v>24.09041667</c:v>
                </c:pt>
                <c:pt idx="320">
                  <c:v>14.502916669999999</c:v>
                </c:pt>
                <c:pt idx="321">
                  <c:v>28.543333329999999</c:v>
                </c:pt>
                <c:pt idx="322">
                  <c:v>42.793333330000003</c:v>
                </c:pt>
                <c:pt idx="323">
                  <c:v>12.260833330000001</c:v>
                </c:pt>
                <c:pt idx="324">
                  <c:v>25.302916669999998</c:v>
                </c:pt>
                <c:pt idx="325">
                  <c:v>25.2425</c:v>
                </c:pt>
                <c:pt idx="326">
                  <c:v>16.317083329999999</c:v>
                </c:pt>
                <c:pt idx="327">
                  <c:v>34.107083330000002</c:v>
                </c:pt>
                <c:pt idx="328">
                  <c:v>38.313749999999999</c:v>
                </c:pt>
                <c:pt idx="329">
                  <c:v>61.48</c:v>
                </c:pt>
                <c:pt idx="330">
                  <c:v>27.271666669999998</c:v>
                </c:pt>
                <c:pt idx="331">
                  <c:v>32.96916667</c:v>
                </c:pt>
                <c:pt idx="332">
                  <c:v>28.20333333</c:v>
                </c:pt>
                <c:pt idx="333">
                  <c:v>43.521250000000002</c:v>
                </c:pt>
                <c:pt idx="334">
                  <c:v>49.55</c:v>
                </c:pt>
                <c:pt idx="335">
                  <c:v>30.352083329999999</c:v>
                </c:pt>
                <c:pt idx="336">
                  <c:v>49.327083330000001</c:v>
                </c:pt>
                <c:pt idx="337">
                  <c:v>23.806666669999998</c:v>
                </c:pt>
                <c:pt idx="338">
                  <c:v>113.19333330000001</c:v>
                </c:pt>
                <c:pt idx="339">
                  <c:v>44.713333329999998</c:v>
                </c:pt>
                <c:pt idx="340">
                  <c:v>29.311250000000001</c:v>
                </c:pt>
                <c:pt idx="341">
                  <c:v>24.840833329999999</c:v>
                </c:pt>
                <c:pt idx="342">
                  <c:v>43.816666669999996</c:v>
                </c:pt>
                <c:pt idx="343">
                  <c:v>36.669583330000002</c:v>
                </c:pt>
                <c:pt idx="344">
                  <c:v>103.30791670000001</c:v>
                </c:pt>
                <c:pt idx="345">
                  <c:v>62.231250000000003</c:v>
                </c:pt>
                <c:pt idx="346">
                  <c:v>45.582500000000003</c:v>
                </c:pt>
                <c:pt idx="347">
                  <c:v>59.68041667</c:v>
                </c:pt>
                <c:pt idx="348">
                  <c:v>27.306666669999998</c:v>
                </c:pt>
                <c:pt idx="349">
                  <c:v>51.189166669999999</c:v>
                </c:pt>
                <c:pt idx="350">
                  <c:v>47.639583330000001</c:v>
                </c:pt>
                <c:pt idx="351">
                  <c:v>60.527083330000004</c:v>
                </c:pt>
                <c:pt idx="352">
                  <c:v>47.511249999999997</c:v>
                </c:pt>
                <c:pt idx="353">
                  <c:v>47.349583330000002</c:v>
                </c:pt>
                <c:pt idx="354">
                  <c:v>63.955833329999997</c:v>
                </c:pt>
                <c:pt idx="355">
                  <c:v>35.629166669999996</c:v>
                </c:pt>
                <c:pt idx="356">
                  <c:v>92.785833330000003</c:v>
                </c:pt>
                <c:pt idx="357">
                  <c:v>36.829583329999998</c:v>
                </c:pt>
                <c:pt idx="358">
                  <c:v>42.428333330000001</c:v>
                </c:pt>
                <c:pt idx="359">
                  <c:v>36.893749999999997</c:v>
                </c:pt>
                <c:pt idx="360">
                  <c:v>45.636249999999997</c:v>
                </c:pt>
                <c:pt idx="361">
                  <c:v>40.05541667</c:v>
                </c:pt>
                <c:pt idx="362">
                  <c:v>40.064583329999998</c:v>
                </c:pt>
                <c:pt idx="363">
                  <c:v>34.685833330000001</c:v>
                </c:pt>
                <c:pt idx="364">
                  <c:v>49.871250000000003</c:v>
                </c:pt>
                <c:pt idx="365">
                  <c:v>45.728749999999998</c:v>
                </c:pt>
                <c:pt idx="366">
                  <c:v>76.666666669999998</c:v>
                </c:pt>
                <c:pt idx="367">
                  <c:v>72.702916669999993</c:v>
                </c:pt>
                <c:pt idx="368">
                  <c:v>61.208750000000002</c:v>
                </c:pt>
                <c:pt idx="369">
                  <c:v>61.645416670000003</c:v>
                </c:pt>
                <c:pt idx="370">
                  <c:v>60.361666669999998</c:v>
                </c:pt>
                <c:pt idx="371">
                  <c:v>48.203749999999999</c:v>
                </c:pt>
                <c:pt idx="372">
                  <c:v>48.089583330000004</c:v>
                </c:pt>
                <c:pt idx="373">
                  <c:v>72.914583329999999</c:v>
                </c:pt>
                <c:pt idx="374">
                  <c:v>72.927083330000002</c:v>
                </c:pt>
                <c:pt idx="375">
                  <c:v>61.555833329999999</c:v>
                </c:pt>
                <c:pt idx="376">
                  <c:v>78.696250000000006</c:v>
                </c:pt>
                <c:pt idx="377">
                  <c:v>532.16916670000001</c:v>
                </c:pt>
                <c:pt idx="378">
                  <c:v>54.673333329999998</c:v>
                </c:pt>
                <c:pt idx="379">
                  <c:v>35.122083330000002</c:v>
                </c:pt>
                <c:pt idx="380">
                  <c:v>59.64833333</c:v>
                </c:pt>
                <c:pt idx="381">
                  <c:v>56.33</c:v>
                </c:pt>
                <c:pt idx="382">
                  <c:v>76.144583330000003</c:v>
                </c:pt>
                <c:pt idx="383">
                  <c:v>63.175833330000003</c:v>
                </c:pt>
                <c:pt idx="384">
                  <c:v>117.0595833</c:v>
                </c:pt>
                <c:pt idx="385">
                  <c:v>55.485833329999998</c:v>
                </c:pt>
                <c:pt idx="386">
                  <c:v>46.517916669999998</c:v>
                </c:pt>
                <c:pt idx="387">
                  <c:v>63.178750000000001</c:v>
                </c:pt>
                <c:pt idx="388">
                  <c:v>83.82041667</c:v>
                </c:pt>
                <c:pt idx="389">
                  <c:v>30.517916670000002</c:v>
                </c:pt>
                <c:pt idx="390">
                  <c:v>75.168750000000003</c:v>
                </c:pt>
                <c:pt idx="391">
                  <c:v>66.21083333</c:v>
                </c:pt>
                <c:pt idx="392">
                  <c:v>32.755000000000003</c:v>
                </c:pt>
                <c:pt idx="393">
                  <c:v>39.173333329999998</c:v>
                </c:pt>
                <c:pt idx="394">
                  <c:v>49.612083329999997</c:v>
                </c:pt>
                <c:pt idx="395">
                  <c:v>61.005000000000003</c:v>
                </c:pt>
                <c:pt idx="396">
                  <c:v>65.537916670000001</c:v>
                </c:pt>
                <c:pt idx="397">
                  <c:v>73.654583329999994</c:v>
                </c:pt>
                <c:pt idx="398">
                  <c:v>65.637083329999996</c:v>
                </c:pt>
                <c:pt idx="399">
                  <c:v>64.574166669999997</c:v>
                </c:pt>
                <c:pt idx="400">
                  <c:v>34.752916669999998</c:v>
                </c:pt>
                <c:pt idx="401">
                  <c:v>60.658333329999998</c:v>
                </c:pt>
                <c:pt idx="402">
                  <c:v>78.732500000000002</c:v>
                </c:pt>
                <c:pt idx="403">
                  <c:v>59.504583330000003</c:v>
                </c:pt>
                <c:pt idx="404">
                  <c:v>73.522499999999994</c:v>
                </c:pt>
                <c:pt idx="405">
                  <c:v>67.637083329999996</c:v>
                </c:pt>
                <c:pt idx="406">
                  <c:v>57.900416669999998</c:v>
                </c:pt>
                <c:pt idx="407">
                  <c:v>62.651666669999997</c:v>
                </c:pt>
                <c:pt idx="408">
                  <c:v>75.02</c:v>
                </c:pt>
                <c:pt idx="409">
                  <c:v>61.677083330000002</c:v>
                </c:pt>
                <c:pt idx="410">
                  <c:v>49.9375</c:v>
                </c:pt>
                <c:pt idx="411">
                  <c:v>57.930833329999999</c:v>
                </c:pt>
                <c:pt idx="412">
                  <c:v>65.174583330000004</c:v>
                </c:pt>
                <c:pt idx="413">
                  <c:v>61.810833330000001</c:v>
                </c:pt>
                <c:pt idx="414">
                  <c:v>55.743333329999999</c:v>
                </c:pt>
                <c:pt idx="415">
                  <c:v>69.924166670000005</c:v>
                </c:pt>
                <c:pt idx="416">
                  <c:v>69.922916670000006</c:v>
                </c:pt>
                <c:pt idx="417">
                  <c:v>77.517083330000006</c:v>
                </c:pt>
                <c:pt idx="418">
                  <c:v>70.322916669999998</c:v>
                </c:pt>
                <c:pt idx="419">
                  <c:v>58.672499999999999</c:v>
                </c:pt>
                <c:pt idx="420">
                  <c:v>61.825000000000003</c:v>
                </c:pt>
                <c:pt idx="421">
                  <c:v>52.082916670000003</c:v>
                </c:pt>
                <c:pt idx="422">
                  <c:v>63.610833329999998</c:v>
                </c:pt>
                <c:pt idx="423">
                  <c:v>62.261249999999997</c:v>
                </c:pt>
                <c:pt idx="424">
                  <c:v>69.827083329999994</c:v>
                </c:pt>
                <c:pt idx="425">
                  <c:v>67.984166669999993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0-4B54-BA90-E7654DE17AFF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DASPP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Sheet1!$A$2:$A$427</c:f>
              <c:numCache>
                <c:formatCode>m/d/yyyy</c:formatCode>
                <c:ptCount val="426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44562</c:v>
                </c:pt>
                <c:pt idx="246">
                  <c:v>44563</c:v>
                </c:pt>
                <c:pt idx="247">
                  <c:v>44564</c:v>
                </c:pt>
                <c:pt idx="248">
                  <c:v>44565</c:v>
                </c:pt>
                <c:pt idx="249">
                  <c:v>44566</c:v>
                </c:pt>
                <c:pt idx="250">
                  <c:v>44567</c:v>
                </c:pt>
                <c:pt idx="251">
                  <c:v>44568</c:v>
                </c:pt>
                <c:pt idx="252">
                  <c:v>44569</c:v>
                </c:pt>
                <c:pt idx="253">
                  <c:v>44570</c:v>
                </c:pt>
                <c:pt idx="254">
                  <c:v>44571</c:v>
                </c:pt>
                <c:pt idx="255">
                  <c:v>44572</c:v>
                </c:pt>
                <c:pt idx="256">
                  <c:v>44573</c:v>
                </c:pt>
                <c:pt idx="257">
                  <c:v>44574</c:v>
                </c:pt>
                <c:pt idx="258">
                  <c:v>44575</c:v>
                </c:pt>
                <c:pt idx="259">
                  <c:v>44576</c:v>
                </c:pt>
                <c:pt idx="260">
                  <c:v>44577</c:v>
                </c:pt>
                <c:pt idx="261">
                  <c:v>44578</c:v>
                </c:pt>
                <c:pt idx="262">
                  <c:v>44579</c:v>
                </c:pt>
                <c:pt idx="263">
                  <c:v>44580</c:v>
                </c:pt>
                <c:pt idx="264">
                  <c:v>44581</c:v>
                </c:pt>
                <c:pt idx="265">
                  <c:v>44582</c:v>
                </c:pt>
                <c:pt idx="266">
                  <c:v>44583</c:v>
                </c:pt>
                <c:pt idx="267">
                  <c:v>44584</c:v>
                </c:pt>
                <c:pt idx="268">
                  <c:v>44585</c:v>
                </c:pt>
                <c:pt idx="269">
                  <c:v>44586</c:v>
                </c:pt>
                <c:pt idx="270">
                  <c:v>44587</c:v>
                </c:pt>
                <c:pt idx="271">
                  <c:v>44588</c:v>
                </c:pt>
                <c:pt idx="272">
                  <c:v>44589</c:v>
                </c:pt>
                <c:pt idx="273">
                  <c:v>44590</c:v>
                </c:pt>
                <c:pt idx="274">
                  <c:v>44591</c:v>
                </c:pt>
                <c:pt idx="275">
                  <c:v>44592</c:v>
                </c:pt>
                <c:pt idx="276">
                  <c:v>44593</c:v>
                </c:pt>
                <c:pt idx="277">
                  <c:v>44594</c:v>
                </c:pt>
                <c:pt idx="278">
                  <c:v>44595</c:v>
                </c:pt>
                <c:pt idx="279">
                  <c:v>44596</c:v>
                </c:pt>
                <c:pt idx="280">
                  <c:v>44597</c:v>
                </c:pt>
                <c:pt idx="281">
                  <c:v>44598</c:v>
                </c:pt>
                <c:pt idx="282">
                  <c:v>44599</c:v>
                </c:pt>
                <c:pt idx="283">
                  <c:v>44600</c:v>
                </c:pt>
                <c:pt idx="284">
                  <c:v>44601</c:v>
                </c:pt>
                <c:pt idx="285">
                  <c:v>44602</c:v>
                </c:pt>
                <c:pt idx="286">
                  <c:v>44603</c:v>
                </c:pt>
                <c:pt idx="287">
                  <c:v>44604</c:v>
                </c:pt>
                <c:pt idx="288">
                  <c:v>44605</c:v>
                </c:pt>
                <c:pt idx="289">
                  <c:v>44606</c:v>
                </c:pt>
                <c:pt idx="290">
                  <c:v>44607</c:v>
                </c:pt>
                <c:pt idx="291">
                  <c:v>44608</c:v>
                </c:pt>
                <c:pt idx="292">
                  <c:v>44609</c:v>
                </c:pt>
                <c:pt idx="293">
                  <c:v>44610</c:v>
                </c:pt>
                <c:pt idx="294">
                  <c:v>44611</c:v>
                </c:pt>
                <c:pt idx="295">
                  <c:v>44612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44618</c:v>
                </c:pt>
                <c:pt idx="302">
                  <c:v>44619</c:v>
                </c:pt>
                <c:pt idx="303">
                  <c:v>44620</c:v>
                </c:pt>
                <c:pt idx="304">
                  <c:v>44621</c:v>
                </c:pt>
                <c:pt idx="305">
                  <c:v>44622</c:v>
                </c:pt>
                <c:pt idx="306">
                  <c:v>44623</c:v>
                </c:pt>
                <c:pt idx="307">
                  <c:v>44624</c:v>
                </c:pt>
                <c:pt idx="308">
                  <c:v>44625</c:v>
                </c:pt>
                <c:pt idx="309">
                  <c:v>44626</c:v>
                </c:pt>
                <c:pt idx="310">
                  <c:v>44627</c:v>
                </c:pt>
                <c:pt idx="311">
                  <c:v>44628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44632</c:v>
                </c:pt>
                <c:pt idx="316">
                  <c:v>44633</c:v>
                </c:pt>
                <c:pt idx="317">
                  <c:v>44634</c:v>
                </c:pt>
                <c:pt idx="318">
                  <c:v>44635</c:v>
                </c:pt>
                <c:pt idx="319">
                  <c:v>44636</c:v>
                </c:pt>
                <c:pt idx="320">
                  <c:v>44637</c:v>
                </c:pt>
                <c:pt idx="321">
                  <c:v>44638</c:v>
                </c:pt>
                <c:pt idx="322">
                  <c:v>44639</c:v>
                </c:pt>
                <c:pt idx="323">
                  <c:v>44640</c:v>
                </c:pt>
                <c:pt idx="324">
                  <c:v>44641</c:v>
                </c:pt>
                <c:pt idx="325">
                  <c:v>44642</c:v>
                </c:pt>
                <c:pt idx="326">
                  <c:v>44643</c:v>
                </c:pt>
                <c:pt idx="327">
                  <c:v>44644</c:v>
                </c:pt>
                <c:pt idx="328">
                  <c:v>44645</c:v>
                </c:pt>
                <c:pt idx="329">
                  <c:v>44646</c:v>
                </c:pt>
                <c:pt idx="330">
                  <c:v>44647</c:v>
                </c:pt>
                <c:pt idx="331">
                  <c:v>44648</c:v>
                </c:pt>
                <c:pt idx="332">
                  <c:v>44649</c:v>
                </c:pt>
                <c:pt idx="333">
                  <c:v>44650</c:v>
                </c:pt>
                <c:pt idx="334">
                  <c:v>44651</c:v>
                </c:pt>
                <c:pt idx="335">
                  <c:v>44652</c:v>
                </c:pt>
                <c:pt idx="336">
                  <c:v>44653</c:v>
                </c:pt>
                <c:pt idx="337">
                  <c:v>44654</c:v>
                </c:pt>
                <c:pt idx="338">
                  <c:v>44655</c:v>
                </c:pt>
                <c:pt idx="339">
                  <c:v>44656</c:v>
                </c:pt>
                <c:pt idx="340">
                  <c:v>44657</c:v>
                </c:pt>
                <c:pt idx="341">
                  <c:v>44658</c:v>
                </c:pt>
                <c:pt idx="342">
                  <c:v>44659</c:v>
                </c:pt>
                <c:pt idx="343">
                  <c:v>44660</c:v>
                </c:pt>
                <c:pt idx="344">
                  <c:v>44661</c:v>
                </c:pt>
                <c:pt idx="345">
                  <c:v>44662</c:v>
                </c:pt>
                <c:pt idx="346">
                  <c:v>44663</c:v>
                </c:pt>
                <c:pt idx="347">
                  <c:v>44664</c:v>
                </c:pt>
                <c:pt idx="348">
                  <c:v>44665</c:v>
                </c:pt>
                <c:pt idx="349">
                  <c:v>44666</c:v>
                </c:pt>
                <c:pt idx="350">
                  <c:v>44667</c:v>
                </c:pt>
                <c:pt idx="351">
                  <c:v>44668</c:v>
                </c:pt>
                <c:pt idx="352">
                  <c:v>44669</c:v>
                </c:pt>
                <c:pt idx="353">
                  <c:v>44670</c:v>
                </c:pt>
                <c:pt idx="354">
                  <c:v>44671</c:v>
                </c:pt>
                <c:pt idx="355">
                  <c:v>44672</c:v>
                </c:pt>
                <c:pt idx="356">
                  <c:v>44673</c:v>
                </c:pt>
                <c:pt idx="357">
                  <c:v>44674</c:v>
                </c:pt>
                <c:pt idx="358">
                  <c:v>44675</c:v>
                </c:pt>
                <c:pt idx="359">
                  <c:v>44676</c:v>
                </c:pt>
                <c:pt idx="360">
                  <c:v>44677</c:v>
                </c:pt>
                <c:pt idx="361">
                  <c:v>44678</c:v>
                </c:pt>
                <c:pt idx="362">
                  <c:v>44679</c:v>
                </c:pt>
                <c:pt idx="363">
                  <c:v>44680</c:v>
                </c:pt>
                <c:pt idx="364">
                  <c:v>44681</c:v>
                </c:pt>
                <c:pt idx="365">
                  <c:v>44682</c:v>
                </c:pt>
                <c:pt idx="366">
                  <c:v>44683</c:v>
                </c:pt>
                <c:pt idx="367">
                  <c:v>44684</c:v>
                </c:pt>
                <c:pt idx="368">
                  <c:v>44685</c:v>
                </c:pt>
                <c:pt idx="369">
                  <c:v>44686</c:v>
                </c:pt>
                <c:pt idx="370">
                  <c:v>44687</c:v>
                </c:pt>
                <c:pt idx="371">
                  <c:v>44688</c:v>
                </c:pt>
                <c:pt idx="372">
                  <c:v>44689</c:v>
                </c:pt>
                <c:pt idx="373">
                  <c:v>44690</c:v>
                </c:pt>
                <c:pt idx="374">
                  <c:v>44691</c:v>
                </c:pt>
                <c:pt idx="375">
                  <c:v>44692</c:v>
                </c:pt>
                <c:pt idx="376">
                  <c:v>44693</c:v>
                </c:pt>
                <c:pt idx="377">
                  <c:v>44694</c:v>
                </c:pt>
                <c:pt idx="378">
                  <c:v>44695</c:v>
                </c:pt>
                <c:pt idx="379">
                  <c:v>44696</c:v>
                </c:pt>
                <c:pt idx="380">
                  <c:v>44697</c:v>
                </c:pt>
                <c:pt idx="381">
                  <c:v>44698</c:v>
                </c:pt>
                <c:pt idx="382">
                  <c:v>44699</c:v>
                </c:pt>
                <c:pt idx="383">
                  <c:v>44700</c:v>
                </c:pt>
                <c:pt idx="384">
                  <c:v>44701</c:v>
                </c:pt>
                <c:pt idx="385">
                  <c:v>44702</c:v>
                </c:pt>
                <c:pt idx="386">
                  <c:v>44703</c:v>
                </c:pt>
                <c:pt idx="387">
                  <c:v>44704</c:v>
                </c:pt>
                <c:pt idx="388">
                  <c:v>44705</c:v>
                </c:pt>
                <c:pt idx="389">
                  <c:v>44706</c:v>
                </c:pt>
                <c:pt idx="390">
                  <c:v>44707</c:v>
                </c:pt>
                <c:pt idx="391">
                  <c:v>44708</c:v>
                </c:pt>
                <c:pt idx="392">
                  <c:v>44709</c:v>
                </c:pt>
                <c:pt idx="393">
                  <c:v>44710</c:v>
                </c:pt>
                <c:pt idx="394">
                  <c:v>44711</c:v>
                </c:pt>
                <c:pt idx="395">
                  <c:v>44712</c:v>
                </c:pt>
                <c:pt idx="396">
                  <c:v>44713</c:v>
                </c:pt>
                <c:pt idx="397">
                  <c:v>44714</c:v>
                </c:pt>
                <c:pt idx="398">
                  <c:v>44715</c:v>
                </c:pt>
                <c:pt idx="399">
                  <c:v>44716</c:v>
                </c:pt>
                <c:pt idx="400">
                  <c:v>44717</c:v>
                </c:pt>
                <c:pt idx="401">
                  <c:v>44718</c:v>
                </c:pt>
                <c:pt idx="402">
                  <c:v>44719</c:v>
                </c:pt>
                <c:pt idx="403">
                  <c:v>44720</c:v>
                </c:pt>
                <c:pt idx="404">
                  <c:v>44721</c:v>
                </c:pt>
                <c:pt idx="405">
                  <c:v>44722</c:v>
                </c:pt>
                <c:pt idx="406">
                  <c:v>44723</c:v>
                </c:pt>
                <c:pt idx="407">
                  <c:v>44724</c:v>
                </c:pt>
                <c:pt idx="408">
                  <c:v>44725</c:v>
                </c:pt>
                <c:pt idx="409">
                  <c:v>44726</c:v>
                </c:pt>
                <c:pt idx="410">
                  <c:v>44727</c:v>
                </c:pt>
                <c:pt idx="411">
                  <c:v>44728</c:v>
                </c:pt>
                <c:pt idx="412">
                  <c:v>44729</c:v>
                </c:pt>
                <c:pt idx="413">
                  <c:v>44730</c:v>
                </c:pt>
                <c:pt idx="414">
                  <c:v>44731</c:v>
                </c:pt>
                <c:pt idx="415">
                  <c:v>44732</c:v>
                </c:pt>
                <c:pt idx="416">
                  <c:v>44733</c:v>
                </c:pt>
                <c:pt idx="417">
                  <c:v>44734</c:v>
                </c:pt>
                <c:pt idx="418">
                  <c:v>44735</c:v>
                </c:pt>
                <c:pt idx="419">
                  <c:v>44736</c:v>
                </c:pt>
                <c:pt idx="420">
                  <c:v>44737</c:v>
                </c:pt>
                <c:pt idx="421">
                  <c:v>44738</c:v>
                </c:pt>
                <c:pt idx="422">
                  <c:v>44739</c:v>
                </c:pt>
                <c:pt idx="423">
                  <c:v>44740</c:v>
                </c:pt>
                <c:pt idx="424">
                  <c:v>44741</c:v>
                </c:pt>
                <c:pt idx="425">
                  <c:v>44742</c:v>
                </c:pt>
              </c:numCache>
            </c:numRef>
          </c:cat>
          <c:val>
            <c:numRef>
              <c:f>Sheet1!$F$2:$F$427</c:f>
              <c:numCache>
                <c:formatCode>0.00</c:formatCode>
                <c:ptCount val="426"/>
                <c:pt idx="0">
                  <c:v>33.784166669999998</c:v>
                </c:pt>
                <c:pt idx="1">
                  <c:v>22.868333329999999</c:v>
                </c:pt>
                <c:pt idx="2">
                  <c:v>30.991666670000001</c:v>
                </c:pt>
                <c:pt idx="3">
                  <c:v>24.824583329999999</c:v>
                </c:pt>
                <c:pt idx="4">
                  <c:v>23.474166669999999</c:v>
                </c:pt>
                <c:pt idx="5">
                  <c:v>27.702500000000001</c:v>
                </c:pt>
                <c:pt idx="6">
                  <c:v>19.514583330000001</c:v>
                </c:pt>
                <c:pt idx="7">
                  <c:v>18.497083329999999</c:v>
                </c:pt>
                <c:pt idx="8">
                  <c:v>27.282499999999999</c:v>
                </c:pt>
                <c:pt idx="9">
                  <c:v>23.483333330000001</c:v>
                </c:pt>
                <c:pt idx="10">
                  <c:v>24.15291667</c:v>
                </c:pt>
                <c:pt idx="11">
                  <c:v>25.572500000000002</c:v>
                </c:pt>
                <c:pt idx="12">
                  <c:v>25.295416670000002</c:v>
                </c:pt>
                <c:pt idx="13">
                  <c:v>20.795833330000001</c:v>
                </c:pt>
                <c:pt idx="14">
                  <c:v>20.651250000000001</c:v>
                </c:pt>
                <c:pt idx="15">
                  <c:v>26.00041667</c:v>
                </c:pt>
                <c:pt idx="16">
                  <c:v>23.94875</c:v>
                </c:pt>
                <c:pt idx="17">
                  <c:v>23.232500000000002</c:v>
                </c:pt>
                <c:pt idx="18">
                  <c:v>24.756666670000001</c:v>
                </c:pt>
                <c:pt idx="19">
                  <c:v>22.93375</c:v>
                </c:pt>
                <c:pt idx="20">
                  <c:v>20.426666669999999</c:v>
                </c:pt>
                <c:pt idx="21">
                  <c:v>23.770416669999999</c:v>
                </c:pt>
                <c:pt idx="22">
                  <c:v>18.06958333</c:v>
                </c:pt>
                <c:pt idx="23">
                  <c:v>22.700833329999998</c:v>
                </c:pt>
                <c:pt idx="24">
                  <c:v>23.96458333</c:v>
                </c:pt>
                <c:pt idx="25">
                  <c:v>26.604583330000001</c:v>
                </c:pt>
                <c:pt idx="26">
                  <c:v>24.373333330000001</c:v>
                </c:pt>
                <c:pt idx="27">
                  <c:v>27.228750000000002</c:v>
                </c:pt>
                <c:pt idx="28">
                  <c:v>25.067083329999999</c:v>
                </c:pt>
                <c:pt idx="29">
                  <c:v>23.291666670000001</c:v>
                </c:pt>
                <c:pt idx="30">
                  <c:v>25.884166669999999</c:v>
                </c:pt>
                <c:pt idx="31">
                  <c:v>27.541250000000002</c:v>
                </c:pt>
                <c:pt idx="32">
                  <c:v>25.125833329999999</c:v>
                </c:pt>
                <c:pt idx="33">
                  <c:v>25.981666669999999</c:v>
                </c:pt>
                <c:pt idx="34">
                  <c:v>24.30125</c:v>
                </c:pt>
                <c:pt idx="35">
                  <c:v>23.105</c:v>
                </c:pt>
                <c:pt idx="36">
                  <c:v>24.274999999999999</c:v>
                </c:pt>
                <c:pt idx="37">
                  <c:v>27.39875</c:v>
                </c:pt>
                <c:pt idx="38">
                  <c:v>32.0075</c:v>
                </c:pt>
                <c:pt idx="39">
                  <c:v>30.228750000000002</c:v>
                </c:pt>
                <c:pt idx="40">
                  <c:v>29.565000000000001</c:v>
                </c:pt>
                <c:pt idx="41">
                  <c:v>27.247083329999999</c:v>
                </c:pt>
                <c:pt idx="42">
                  <c:v>37.986666669999998</c:v>
                </c:pt>
                <c:pt idx="43">
                  <c:v>51.448749999999997</c:v>
                </c:pt>
                <c:pt idx="44">
                  <c:v>54.912500000000001</c:v>
                </c:pt>
                <c:pt idx="45">
                  <c:v>279.33999999999997</c:v>
                </c:pt>
                <c:pt idx="46">
                  <c:v>87.341666669999995</c:v>
                </c:pt>
                <c:pt idx="47">
                  <c:v>40.74291667</c:v>
                </c:pt>
                <c:pt idx="48">
                  <c:v>38.286250000000003</c:v>
                </c:pt>
                <c:pt idx="49">
                  <c:v>43.104166669999998</c:v>
                </c:pt>
                <c:pt idx="50">
                  <c:v>29.588750000000001</c:v>
                </c:pt>
                <c:pt idx="51">
                  <c:v>25.376249999999999</c:v>
                </c:pt>
                <c:pt idx="52">
                  <c:v>29.901250000000001</c:v>
                </c:pt>
                <c:pt idx="53">
                  <c:v>26.66375</c:v>
                </c:pt>
                <c:pt idx="54">
                  <c:v>29.82041667</c:v>
                </c:pt>
                <c:pt idx="55">
                  <c:v>31.267083329999998</c:v>
                </c:pt>
                <c:pt idx="56">
                  <c:v>31.321666669999999</c:v>
                </c:pt>
                <c:pt idx="57">
                  <c:v>36.729999999999997</c:v>
                </c:pt>
                <c:pt idx="58">
                  <c:v>30.8475</c:v>
                </c:pt>
                <c:pt idx="59">
                  <c:v>30.419583329999998</c:v>
                </c:pt>
                <c:pt idx="60">
                  <c:v>34.895000000000003</c:v>
                </c:pt>
                <c:pt idx="61">
                  <c:v>38.71166667</c:v>
                </c:pt>
                <c:pt idx="62">
                  <c:v>38.180833329999999</c:v>
                </c:pt>
                <c:pt idx="63">
                  <c:v>31.24666667</c:v>
                </c:pt>
                <c:pt idx="64">
                  <c:v>30.381250000000001</c:v>
                </c:pt>
                <c:pt idx="65">
                  <c:v>30.4375</c:v>
                </c:pt>
                <c:pt idx="66">
                  <c:v>32.884583329999998</c:v>
                </c:pt>
                <c:pt idx="67">
                  <c:v>32.295000000000002</c:v>
                </c:pt>
                <c:pt idx="68">
                  <c:v>35.932916669999997</c:v>
                </c:pt>
                <c:pt idx="69">
                  <c:v>33.051666670000003</c:v>
                </c:pt>
                <c:pt idx="70">
                  <c:v>28.311250000000001</c:v>
                </c:pt>
                <c:pt idx="71">
                  <c:v>36.2575</c:v>
                </c:pt>
                <c:pt idx="72">
                  <c:v>35.087916669999998</c:v>
                </c:pt>
                <c:pt idx="73">
                  <c:v>32.446249999999999</c:v>
                </c:pt>
                <c:pt idx="74">
                  <c:v>28.77791667</c:v>
                </c:pt>
                <c:pt idx="75">
                  <c:v>31.258333329999999</c:v>
                </c:pt>
                <c:pt idx="76">
                  <c:v>33.340000000000003</c:v>
                </c:pt>
                <c:pt idx="77">
                  <c:v>36.84375</c:v>
                </c:pt>
                <c:pt idx="78">
                  <c:v>41.434583330000002</c:v>
                </c:pt>
                <c:pt idx="79">
                  <c:v>51.704583329999998</c:v>
                </c:pt>
                <c:pt idx="80">
                  <c:v>31.497916669999999</c:v>
                </c:pt>
                <c:pt idx="81">
                  <c:v>35.026666669999997</c:v>
                </c:pt>
                <c:pt idx="82">
                  <c:v>34.776249999999997</c:v>
                </c:pt>
                <c:pt idx="83">
                  <c:v>32.197499999999998</c:v>
                </c:pt>
                <c:pt idx="84">
                  <c:v>33.342500000000001</c:v>
                </c:pt>
                <c:pt idx="85">
                  <c:v>41.589583330000004</c:v>
                </c:pt>
                <c:pt idx="86">
                  <c:v>94.910833330000003</c:v>
                </c:pt>
                <c:pt idx="87">
                  <c:v>88.567083330000003</c:v>
                </c:pt>
                <c:pt idx="88">
                  <c:v>53.779166670000002</c:v>
                </c:pt>
                <c:pt idx="89">
                  <c:v>62.933750000000003</c:v>
                </c:pt>
                <c:pt idx="90">
                  <c:v>63.111666669999998</c:v>
                </c:pt>
                <c:pt idx="91">
                  <c:v>55.49</c:v>
                </c:pt>
                <c:pt idx="92">
                  <c:v>44.622083330000002</c:v>
                </c:pt>
                <c:pt idx="93">
                  <c:v>36.521250000000002</c:v>
                </c:pt>
                <c:pt idx="94">
                  <c:v>36.713333329999998</c:v>
                </c:pt>
                <c:pt idx="95">
                  <c:v>40.557499999999997</c:v>
                </c:pt>
                <c:pt idx="96">
                  <c:v>43.945833329999999</c:v>
                </c:pt>
                <c:pt idx="97">
                  <c:v>38.003749999999997</c:v>
                </c:pt>
                <c:pt idx="98">
                  <c:v>33.395833330000002</c:v>
                </c:pt>
                <c:pt idx="99">
                  <c:v>31.306249999999999</c:v>
                </c:pt>
                <c:pt idx="100">
                  <c:v>34.732916670000002</c:v>
                </c:pt>
                <c:pt idx="101">
                  <c:v>35.048749999999998</c:v>
                </c:pt>
                <c:pt idx="102">
                  <c:v>38.02333333</c:v>
                </c:pt>
                <c:pt idx="103">
                  <c:v>43.48458333</c:v>
                </c:pt>
                <c:pt idx="104">
                  <c:v>46.514166670000002</c:v>
                </c:pt>
                <c:pt idx="105">
                  <c:v>46.668750000000003</c:v>
                </c:pt>
                <c:pt idx="106">
                  <c:v>39.133749999999999</c:v>
                </c:pt>
                <c:pt idx="107">
                  <c:v>39.259583329999998</c:v>
                </c:pt>
                <c:pt idx="108">
                  <c:v>35.39083333</c:v>
                </c:pt>
                <c:pt idx="109">
                  <c:v>28.817499999999999</c:v>
                </c:pt>
                <c:pt idx="110">
                  <c:v>34.225000000000001</c:v>
                </c:pt>
                <c:pt idx="111">
                  <c:v>35.055</c:v>
                </c:pt>
                <c:pt idx="112">
                  <c:v>40.760416669999998</c:v>
                </c:pt>
                <c:pt idx="113">
                  <c:v>36.79708333</c:v>
                </c:pt>
                <c:pt idx="114">
                  <c:v>40.22583333</c:v>
                </c:pt>
                <c:pt idx="115">
                  <c:v>42.825833330000002</c:v>
                </c:pt>
                <c:pt idx="116">
                  <c:v>47.701250000000002</c:v>
                </c:pt>
                <c:pt idx="117">
                  <c:v>52.512916670000003</c:v>
                </c:pt>
                <c:pt idx="118">
                  <c:v>39.269583330000003</c:v>
                </c:pt>
                <c:pt idx="119">
                  <c:v>36.079166669999999</c:v>
                </c:pt>
                <c:pt idx="120">
                  <c:v>42.197499999999998</c:v>
                </c:pt>
                <c:pt idx="121">
                  <c:v>65.771249999999995</c:v>
                </c:pt>
                <c:pt idx="122">
                  <c:v>76.518333330000004</c:v>
                </c:pt>
                <c:pt idx="123">
                  <c:v>46.009166669999999</c:v>
                </c:pt>
                <c:pt idx="124">
                  <c:v>42.874166670000001</c:v>
                </c:pt>
                <c:pt idx="125">
                  <c:v>44.752916669999998</c:v>
                </c:pt>
                <c:pt idx="126">
                  <c:v>47.108750000000001</c:v>
                </c:pt>
                <c:pt idx="127">
                  <c:v>44.959583330000001</c:v>
                </c:pt>
                <c:pt idx="128">
                  <c:v>46.988750000000003</c:v>
                </c:pt>
                <c:pt idx="129">
                  <c:v>51.216250000000002</c:v>
                </c:pt>
                <c:pt idx="130">
                  <c:v>46.115416670000002</c:v>
                </c:pt>
                <c:pt idx="131">
                  <c:v>47.103333329999998</c:v>
                </c:pt>
                <c:pt idx="132">
                  <c:v>40.719583329999999</c:v>
                </c:pt>
                <c:pt idx="133">
                  <c:v>40.229999999999997</c:v>
                </c:pt>
                <c:pt idx="134">
                  <c:v>42.956666669999997</c:v>
                </c:pt>
                <c:pt idx="135">
                  <c:v>41.942500000000003</c:v>
                </c:pt>
                <c:pt idx="136">
                  <c:v>49.861666669999998</c:v>
                </c:pt>
                <c:pt idx="137">
                  <c:v>50.625</c:v>
                </c:pt>
                <c:pt idx="138">
                  <c:v>48.933333330000004</c:v>
                </c:pt>
                <c:pt idx="139">
                  <c:v>56.414999999999999</c:v>
                </c:pt>
                <c:pt idx="140">
                  <c:v>54.93041667</c:v>
                </c:pt>
                <c:pt idx="141">
                  <c:v>48.565833329999997</c:v>
                </c:pt>
                <c:pt idx="142">
                  <c:v>53.432916669999997</c:v>
                </c:pt>
                <c:pt idx="143">
                  <c:v>41.31958333</c:v>
                </c:pt>
                <c:pt idx="144">
                  <c:v>40.622083330000002</c:v>
                </c:pt>
                <c:pt idx="145">
                  <c:v>35.703749999999999</c:v>
                </c:pt>
                <c:pt idx="146">
                  <c:v>35.090416670000003</c:v>
                </c:pt>
                <c:pt idx="147">
                  <c:v>38.810416670000002</c:v>
                </c:pt>
                <c:pt idx="148">
                  <c:v>36.10916667</c:v>
                </c:pt>
                <c:pt idx="149">
                  <c:v>42.943750000000001</c:v>
                </c:pt>
                <c:pt idx="150">
                  <c:v>45.17208333</c:v>
                </c:pt>
                <c:pt idx="151">
                  <c:v>47.293750000000003</c:v>
                </c:pt>
                <c:pt idx="152">
                  <c:v>48.800833330000003</c:v>
                </c:pt>
                <c:pt idx="153">
                  <c:v>50.126666669999999</c:v>
                </c:pt>
                <c:pt idx="154">
                  <c:v>51.125833329999999</c:v>
                </c:pt>
                <c:pt idx="155">
                  <c:v>53.652916670000003</c:v>
                </c:pt>
                <c:pt idx="156">
                  <c:v>64.425833330000003</c:v>
                </c:pt>
                <c:pt idx="157">
                  <c:v>54.826250000000002</c:v>
                </c:pt>
                <c:pt idx="158">
                  <c:v>52.21083333</c:v>
                </c:pt>
                <c:pt idx="159">
                  <c:v>51.962916669999998</c:v>
                </c:pt>
                <c:pt idx="160">
                  <c:v>55.683333330000004</c:v>
                </c:pt>
                <c:pt idx="161">
                  <c:v>47.322499999999998</c:v>
                </c:pt>
                <c:pt idx="162">
                  <c:v>50.994583329999998</c:v>
                </c:pt>
                <c:pt idx="163">
                  <c:v>59.888750000000002</c:v>
                </c:pt>
                <c:pt idx="164">
                  <c:v>43.356250000000003</c:v>
                </c:pt>
                <c:pt idx="165">
                  <c:v>55.610416669999999</c:v>
                </c:pt>
                <c:pt idx="166">
                  <c:v>62.361666669999998</c:v>
                </c:pt>
                <c:pt idx="167">
                  <c:v>48.502083329999998</c:v>
                </c:pt>
                <c:pt idx="168">
                  <c:v>44.809583330000002</c:v>
                </c:pt>
                <c:pt idx="169">
                  <c:v>42.848750000000003</c:v>
                </c:pt>
                <c:pt idx="170">
                  <c:v>38.772916670000001</c:v>
                </c:pt>
                <c:pt idx="171">
                  <c:v>36.391249999999999</c:v>
                </c:pt>
                <c:pt idx="172">
                  <c:v>106.6879167</c:v>
                </c:pt>
                <c:pt idx="173">
                  <c:v>137.10499999999999</c:v>
                </c:pt>
                <c:pt idx="174">
                  <c:v>46.255416670000002</c:v>
                </c:pt>
                <c:pt idx="175">
                  <c:v>39.412500000000001</c:v>
                </c:pt>
                <c:pt idx="176">
                  <c:v>50.45333333</c:v>
                </c:pt>
                <c:pt idx="177">
                  <c:v>67.572916669999998</c:v>
                </c:pt>
                <c:pt idx="178">
                  <c:v>42.481666670000003</c:v>
                </c:pt>
                <c:pt idx="179">
                  <c:v>40.85958333</c:v>
                </c:pt>
                <c:pt idx="180">
                  <c:v>38.83</c:v>
                </c:pt>
                <c:pt idx="181">
                  <c:v>42.86791667</c:v>
                </c:pt>
                <c:pt idx="182">
                  <c:v>44.611666669999998</c:v>
                </c:pt>
                <c:pt idx="183">
                  <c:v>42.59</c:v>
                </c:pt>
                <c:pt idx="184">
                  <c:v>51.118749999999999</c:v>
                </c:pt>
                <c:pt idx="185">
                  <c:v>49.438333329999999</c:v>
                </c:pt>
                <c:pt idx="186">
                  <c:v>61.270833330000002</c:v>
                </c:pt>
                <c:pt idx="187">
                  <c:v>66.525416669999998</c:v>
                </c:pt>
                <c:pt idx="188">
                  <c:v>49.215833330000002</c:v>
                </c:pt>
                <c:pt idx="189">
                  <c:v>44.032499999999999</c:v>
                </c:pt>
                <c:pt idx="190">
                  <c:v>39.43</c:v>
                </c:pt>
                <c:pt idx="191">
                  <c:v>37.136666669999997</c:v>
                </c:pt>
                <c:pt idx="192">
                  <c:v>41.52416667</c:v>
                </c:pt>
                <c:pt idx="193">
                  <c:v>32.629166669999996</c:v>
                </c:pt>
                <c:pt idx="194">
                  <c:v>45.641666669999999</c:v>
                </c:pt>
                <c:pt idx="195">
                  <c:v>38.860416669999999</c:v>
                </c:pt>
                <c:pt idx="196">
                  <c:v>35.237083329999997</c:v>
                </c:pt>
                <c:pt idx="197">
                  <c:v>41.635416669999998</c:v>
                </c:pt>
                <c:pt idx="198">
                  <c:v>37.48416667</c:v>
                </c:pt>
                <c:pt idx="199">
                  <c:v>29.907916669999999</c:v>
                </c:pt>
                <c:pt idx="200">
                  <c:v>33.068750000000001</c:v>
                </c:pt>
                <c:pt idx="201">
                  <c:v>37.784583329999997</c:v>
                </c:pt>
                <c:pt idx="202">
                  <c:v>34.80458333</c:v>
                </c:pt>
                <c:pt idx="203">
                  <c:v>32.962916669999998</c:v>
                </c:pt>
                <c:pt idx="204">
                  <c:v>37.545833330000001</c:v>
                </c:pt>
                <c:pt idx="205">
                  <c:v>40.31</c:v>
                </c:pt>
                <c:pt idx="206">
                  <c:v>30.087083329999999</c:v>
                </c:pt>
                <c:pt idx="207">
                  <c:v>29.130833330000002</c:v>
                </c:pt>
                <c:pt idx="208">
                  <c:v>29.31625</c:v>
                </c:pt>
                <c:pt idx="209">
                  <c:v>38.710416670000001</c:v>
                </c:pt>
                <c:pt idx="210">
                  <c:v>39.950000000000003</c:v>
                </c:pt>
                <c:pt idx="211">
                  <c:v>36.380000000000003</c:v>
                </c:pt>
                <c:pt idx="212">
                  <c:v>37.666666669999998</c:v>
                </c:pt>
                <c:pt idx="213">
                  <c:v>34.490416670000002</c:v>
                </c:pt>
                <c:pt idx="214">
                  <c:v>41.22666667</c:v>
                </c:pt>
                <c:pt idx="215">
                  <c:v>33.824583330000003</c:v>
                </c:pt>
                <c:pt idx="216">
                  <c:v>30.793333329999999</c:v>
                </c:pt>
                <c:pt idx="217">
                  <c:v>36.93</c:v>
                </c:pt>
                <c:pt idx="218">
                  <c:v>28.839166670000001</c:v>
                </c:pt>
                <c:pt idx="219">
                  <c:v>32.372083330000002</c:v>
                </c:pt>
                <c:pt idx="220">
                  <c:v>32.902500000000003</c:v>
                </c:pt>
                <c:pt idx="221">
                  <c:v>33.509583329999998</c:v>
                </c:pt>
                <c:pt idx="222">
                  <c:v>26.923333329999998</c:v>
                </c:pt>
                <c:pt idx="223">
                  <c:v>30.17208333</c:v>
                </c:pt>
                <c:pt idx="224">
                  <c:v>30.606666669999999</c:v>
                </c:pt>
                <c:pt idx="225">
                  <c:v>28.349583330000002</c:v>
                </c:pt>
                <c:pt idx="226">
                  <c:v>27.19916667</c:v>
                </c:pt>
                <c:pt idx="227">
                  <c:v>26.751666669999999</c:v>
                </c:pt>
                <c:pt idx="228">
                  <c:v>25.487916670000001</c:v>
                </c:pt>
                <c:pt idx="229">
                  <c:v>38.642499999999998</c:v>
                </c:pt>
                <c:pt idx="230">
                  <c:v>31.355833329999999</c:v>
                </c:pt>
                <c:pt idx="231">
                  <c:v>24.9925</c:v>
                </c:pt>
                <c:pt idx="232">
                  <c:v>34.472916669999996</c:v>
                </c:pt>
                <c:pt idx="233">
                  <c:v>37.89083333</c:v>
                </c:pt>
                <c:pt idx="234">
                  <c:v>31.993333329999999</c:v>
                </c:pt>
                <c:pt idx="235">
                  <c:v>31.09708333</c:v>
                </c:pt>
                <c:pt idx="236">
                  <c:v>25.237916670000001</c:v>
                </c:pt>
                <c:pt idx="237">
                  <c:v>17.65583333</c:v>
                </c:pt>
                <c:pt idx="238">
                  <c:v>24.584583330000001</c:v>
                </c:pt>
                <c:pt idx="239">
                  <c:v>22.78833333</c:v>
                </c:pt>
                <c:pt idx="240">
                  <c:v>27.150416669999998</c:v>
                </c:pt>
                <c:pt idx="241">
                  <c:v>24.66333333</c:v>
                </c:pt>
                <c:pt idx="242">
                  <c:v>27.712083329999999</c:v>
                </c:pt>
                <c:pt idx="243">
                  <c:v>27.025833330000001</c:v>
                </c:pt>
                <c:pt idx="244">
                  <c:v>27.60125</c:v>
                </c:pt>
                <c:pt idx="245">
                  <c:v>23.403333329999999</c:v>
                </c:pt>
                <c:pt idx="246">
                  <c:v>39.790833329999998</c:v>
                </c:pt>
                <c:pt idx="247">
                  <c:v>36.674999999999997</c:v>
                </c:pt>
                <c:pt idx="248">
                  <c:v>26.028333329999999</c:v>
                </c:pt>
                <c:pt idx="249">
                  <c:v>28.157499999999999</c:v>
                </c:pt>
                <c:pt idx="250">
                  <c:v>29.82791667</c:v>
                </c:pt>
                <c:pt idx="251">
                  <c:v>31.440416670000001</c:v>
                </c:pt>
                <c:pt idx="252">
                  <c:v>24.518750000000001</c:v>
                </c:pt>
                <c:pt idx="253">
                  <c:v>25.535</c:v>
                </c:pt>
                <c:pt idx="254">
                  <c:v>37.095416669999999</c:v>
                </c:pt>
                <c:pt idx="255">
                  <c:v>34.860833329999998</c:v>
                </c:pt>
                <c:pt idx="256">
                  <c:v>35.900833329999998</c:v>
                </c:pt>
                <c:pt idx="257">
                  <c:v>35.857500000000002</c:v>
                </c:pt>
                <c:pt idx="258">
                  <c:v>28.80083333</c:v>
                </c:pt>
                <c:pt idx="259">
                  <c:v>28.181249999999999</c:v>
                </c:pt>
                <c:pt idx="260">
                  <c:v>40.044583330000002</c:v>
                </c:pt>
                <c:pt idx="261">
                  <c:v>36.42</c:v>
                </c:pt>
                <c:pt idx="262">
                  <c:v>26.932916670000001</c:v>
                </c:pt>
                <c:pt idx="263">
                  <c:v>25.60541667</c:v>
                </c:pt>
                <c:pt idx="264">
                  <c:v>47.102083329999999</c:v>
                </c:pt>
                <c:pt idx="265">
                  <c:v>44.21833333</c:v>
                </c:pt>
                <c:pt idx="266">
                  <c:v>38.048333329999998</c:v>
                </c:pt>
                <c:pt idx="267">
                  <c:v>30.594999999999999</c:v>
                </c:pt>
                <c:pt idx="268">
                  <c:v>32.095833329999998</c:v>
                </c:pt>
                <c:pt idx="269">
                  <c:v>28.197916670000001</c:v>
                </c:pt>
                <c:pt idx="270">
                  <c:v>35.521250000000002</c:v>
                </c:pt>
                <c:pt idx="271">
                  <c:v>36.677916670000002</c:v>
                </c:pt>
                <c:pt idx="272">
                  <c:v>37.410833330000003</c:v>
                </c:pt>
                <c:pt idx="273">
                  <c:v>40.659999999999997</c:v>
                </c:pt>
                <c:pt idx="274">
                  <c:v>38.1875</c:v>
                </c:pt>
                <c:pt idx="275">
                  <c:v>39.369583329999998</c:v>
                </c:pt>
                <c:pt idx="276">
                  <c:v>33.400833329999998</c:v>
                </c:pt>
                <c:pt idx="277">
                  <c:v>32.88208333</c:v>
                </c:pt>
                <c:pt idx="278">
                  <c:v>78.073750000000004</c:v>
                </c:pt>
                <c:pt idx="279">
                  <c:v>118.7054167</c:v>
                </c:pt>
                <c:pt idx="280">
                  <c:v>50.09</c:v>
                </c:pt>
                <c:pt idx="281">
                  <c:v>41.872916670000002</c:v>
                </c:pt>
                <c:pt idx="282">
                  <c:v>43.010416669999998</c:v>
                </c:pt>
                <c:pt idx="283">
                  <c:v>29.385000000000002</c:v>
                </c:pt>
                <c:pt idx="284">
                  <c:v>35.776666669999997</c:v>
                </c:pt>
                <c:pt idx="285">
                  <c:v>34.116250000000001</c:v>
                </c:pt>
                <c:pt idx="286">
                  <c:v>22.650833330000001</c:v>
                </c:pt>
                <c:pt idx="287">
                  <c:v>27.47208333</c:v>
                </c:pt>
                <c:pt idx="288">
                  <c:v>32.595416669999999</c:v>
                </c:pt>
                <c:pt idx="289">
                  <c:v>24.71125</c:v>
                </c:pt>
                <c:pt idx="290">
                  <c:v>18.58625</c:v>
                </c:pt>
                <c:pt idx="291">
                  <c:v>17.423749999999998</c:v>
                </c:pt>
                <c:pt idx="292">
                  <c:v>26.766666669999999</c:v>
                </c:pt>
                <c:pt idx="293">
                  <c:v>41.097499999999997</c:v>
                </c:pt>
                <c:pt idx="294">
                  <c:v>31.697916670000001</c:v>
                </c:pt>
                <c:pt idx="295">
                  <c:v>21.970416669999999</c:v>
                </c:pt>
                <c:pt idx="296">
                  <c:v>21.135416670000001</c:v>
                </c:pt>
                <c:pt idx="297">
                  <c:v>25.701666670000002</c:v>
                </c:pt>
                <c:pt idx="298">
                  <c:v>41.366250000000001</c:v>
                </c:pt>
                <c:pt idx="299">
                  <c:v>50.253333329999997</c:v>
                </c:pt>
                <c:pt idx="300">
                  <c:v>62.071249999999999</c:v>
                </c:pt>
                <c:pt idx="301">
                  <c:v>64.075833329999995</c:v>
                </c:pt>
                <c:pt idx="302">
                  <c:v>37.744999999999997</c:v>
                </c:pt>
                <c:pt idx="303">
                  <c:v>38.412083330000002</c:v>
                </c:pt>
                <c:pt idx="304">
                  <c:v>36.159583329999997</c:v>
                </c:pt>
                <c:pt idx="305">
                  <c:v>34.119999999999997</c:v>
                </c:pt>
                <c:pt idx="306">
                  <c:v>33.886249999999997</c:v>
                </c:pt>
                <c:pt idx="307">
                  <c:v>25.51958333</c:v>
                </c:pt>
                <c:pt idx="308">
                  <c:v>31.333749999999998</c:v>
                </c:pt>
                <c:pt idx="309">
                  <c:v>39.427083330000002</c:v>
                </c:pt>
                <c:pt idx="310">
                  <c:v>43.089583330000004</c:v>
                </c:pt>
                <c:pt idx="311">
                  <c:v>77.909166670000005</c:v>
                </c:pt>
                <c:pt idx="312">
                  <c:v>58.32041667</c:v>
                </c:pt>
                <c:pt idx="313">
                  <c:v>39.922916669999999</c:v>
                </c:pt>
                <c:pt idx="314">
                  <c:v>55.924166669999998</c:v>
                </c:pt>
                <c:pt idx="315">
                  <c:v>54.717083330000001</c:v>
                </c:pt>
                <c:pt idx="316">
                  <c:v>30.805217389999999</c:v>
                </c:pt>
                <c:pt idx="317">
                  <c:v>27.094999999999999</c:v>
                </c:pt>
                <c:pt idx="318">
                  <c:v>42.935416670000002</c:v>
                </c:pt>
                <c:pt idx="319">
                  <c:v>23.872083329999999</c:v>
                </c:pt>
                <c:pt idx="320">
                  <c:v>17.532916669999999</c:v>
                </c:pt>
                <c:pt idx="321">
                  <c:v>35.546250000000001</c:v>
                </c:pt>
                <c:pt idx="322">
                  <c:v>37.883749999999999</c:v>
                </c:pt>
                <c:pt idx="323">
                  <c:v>14.33958333</c:v>
                </c:pt>
                <c:pt idx="324">
                  <c:v>24.712916669999998</c:v>
                </c:pt>
                <c:pt idx="325">
                  <c:v>28.37541667</c:v>
                </c:pt>
                <c:pt idx="326">
                  <c:v>42.527083330000004</c:v>
                </c:pt>
                <c:pt idx="327">
                  <c:v>45.880416670000002</c:v>
                </c:pt>
                <c:pt idx="328">
                  <c:v>51.79</c:v>
                </c:pt>
                <c:pt idx="329">
                  <c:v>42.37</c:v>
                </c:pt>
                <c:pt idx="330">
                  <c:v>35.075416670000003</c:v>
                </c:pt>
                <c:pt idx="331">
                  <c:v>37.581249999999997</c:v>
                </c:pt>
                <c:pt idx="332">
                  <c:v>32.566249999999997</c:v>
                </c:pt>
                <c:pt idx="333">
                  <c:v>40.552916670000002</c:v>
                </c:pt>
                <c:pt idx="334">
                  <c:v>50.947499999999998</c:v>
                </c:pt>
                <c:pt idx="335">
                  <c:v>35.348333330000003</c:v>
                </c:pt>
                <c:pt idx="336">
                  <c:v>50.697499999999998</c:v>
                </c:pt>
                <c:pt idx="337">
                  <c:v>29.303333330000001</c:v>
                </c:pt>
                <c:pt idx="338">
                  <c:v>57.08666667</c:v>
                </c:pt>
                <c:pt idx="339">
                  <c:v>58.116250000000001</c:v>
                </c:pt>
                <c:pt idx="340">
                  <c:v>43.299166669999998</c:v>
                </c:pt>
                <c:pt idx="341">
                  <c:v>46.912083330000002</c:v>
                </c:pt>
                <c:pt idx="342">
                  <c:v>55.391666669999999</c:v>
                </c:pt>
                <c:pt idx="343">
                  <c:v>30.165833330000002</c:v>
                </c:pt>
                <c:pt idx="344">
                  <c:v>30.050416670000001</c:v>
                </c:pt>
                <c:pt idx="345">
                  <c:v>86.473333330000003</c:v>
                </c:pt>
                <c:pt idx="346">
                  <c:v>58.276666669999997</c:v>
                </c:pt>
                <c:pt idx="347">
                  <c:v>80.408333330000005</c:v>
                </c:pt>
                <c:pt idx="348">
                  <c:v>57.582916670000003</c:v>
                </c:pt>
                <c:pt idx="349">
                  <c:v>46.853749999999998</c:v>
                </c:pt>
                <c:pt idx="350">
                  <c:v>68.514166669999994</c:v>
                </c:pt>
                <c:pt idx="351">
                  <c:v>65.767499999999998</c:v>
                </c:pt>
                <c:pt idx="352">
                  <c:v>51.888750000000002</c:v>
                </c:pt>
                <c:pt idx="353">
                  <c:v>46.420416670000002</c:v>
                </c:pt>
                <c:pt idx="354">
                  <c:v>61.330416669999998</c:v>
                </c:pt>
                <c:pt idx="355">
                  <c:v>57.488750000000003</c:v>
                </c:pt>
                <c:pt idx="356">
                  <c:v>46.261666669999997</c:v>
                </c:pt>
                <c:pt idx="357">
                  <c:v>48.051250000000003</c:v>
                </c:pt>
                <c:pt idx="358">
                  <c:v>58.760833329999997</c:v>
                </c:pt>
                <c:pt idx="359">
                  <c:v>48.732916670000002</c:v>
                </c:pt>
                <c:pt idx="360">
                  <c:v>51.329166669999999</c:v>
                </c:pt>
                <c:pt idx="361">
                  <c:v>44.21</c:v>
                </c:pt>
                <c:pt idx="362">
                  <c:v>47.626249999999999</c:v>
                </c:pt>
                <c:pt idx="363">
                  <c:v>51.144166669999997</c:v>
                </c:pt>
                <c:pt idx="364">
                  <c:v>62.042499999999997</c:v>
                </c:pt>
                <c:pt idx="365">
                  <c:v>47.345416669999999</c:v>
                </c:pt>
                <c:pt idx="366">
                  <c:v>48.948333329999997</c:v>
                </c:pt>
                <c:pt idx="367">
                  <c:v>61.616250000000001</c:v>
                </c:pt>
                <c:pt idx="368">
                  <c:v>60.478333329999998</c:v>
                </c:pt>
                <c:pt idx="369">
                  <c:v>89.593333329999993</c:v>
                </c:pt>
                <c:pt idx="370">
                  <c:v>126.9195833</c:v>
                </c:pt>
                <c:pt idx="371">
                  <c:v>74.630833330000002</c:v>
                </c:pt>
                <c:pt idx="372">
                  <c:v>67.972916670000004</c:v>
                </c:pt>
                <c:pt idx="373">
                  <c:v>69.665833329999998</c:v>
                </c:pt>
                <c:pt idx="374">
                  <c:v>66.312916670000007</c:v>
                </c:pt>
                <c:pt idx="375">
                  <c:v>66.501249999999999</c:v>
                </c:pt>
                <c:pt idx="376">
                  <c:v>77.859583330000007</c:v>
                </c:pt>
                <c:pt idx="377">
                  <c:v>146.91999999999999</c:v>
                </c:pt>
                <c:pt idx="378">
                  <c:v>178.46833330000001</c:v>
                </c:pt>
                <c:pt idx="379">
                  <c:v>218.80208329999999</c:v>
                </c:pt>
                <c:pt idx="380">
                  <c:v>97.603750000000005</c:v>
                </c:pt>
                <c:pt idx="381">
                  <c:v>64.185416669999995</c:v>
                </c:pt>
                <c:pt idx="382">
                  <c:v>82.44</c:v>
                </c:pt>
                <c:pt idx="383">
                  <c:v>70.857916669999994</c:v>
                </c:pt>
                <c:pt idx="384">
                  <c:v>70.361666670000005</c:v>
                </c:pt>
                <c:pt idx="385">
                  <c:v>71.523750000000007</c:v>
                </c:pt>
                <c:pt idx="386">
                  <c:v>61.303333330000001</c:v>
                </c:pt>
                <c:pt idx="387">
                  <c:v>60.299166669999998</c:v>
                </c:pt>
                <c:pt idx="388">
                  <c:v>62.477083329999999</c:v>
                </c:pt>
                <c:pt idx="389">
                  <c:v>72.885416669999998</c:v>
                </c:pt>
                <c:pt idx="390">
                  <c:v>76.430833329999999</c:v>
                </c:pt>
                <c:pt idx="391">
                  <c:v>81.338750000000005</c:v>
                </c:pt>
                <c:pt idx="392">
                  <c:v>60.551666670000003</c:v>
                </c:pt>
                <c:pt idx="393">
                  <c:v>52.159583329999997</c:v>
                </c:pt>
                <c:pt idx="394">
                  <c:v>49.247916670000002</c:v>
                </c:pt>
                <c:pt idx="395">
                  <c:v>60.252916669999998</c:v>
                </c:pt>
                <c:pt idx="396">
                  <c:v>83.07041667</c:v>
                </c:pt>
                <c:pt idx="397">
                  <c:v>76.183333329999996</c:v>
                </c:pt>
                <c:pt idx="398">
                  <c:v>70.254583330000003</c:v>
                </c:pt>
                <c:pt idx="399">
                  <c:v>62.754583330000003</c:v>
                </c:pt>
                <c:pt idx="400">
                  <c:v>59.153333330000002</c:v>
                </c:pt>
                <c:pt idx="401">
                  <c:v>71.291250000000005</c:v>
                </c:pt>
                <c:pt idx="402">
                  <c:v>84.245416669999997</c:v>
                </c:pt>
                <c:pt idx="403">
                  <c:v>82.744166669999998</c:v>
                </c:pt>
                <c:pt idx="404">
                  <c:v>91.847499999999997</c:v>
                </c:pt>
                <c:pt idx="405">
                  <c:v>112.12375</c:v>
                </c:pt>
                <c:pt idx="406">
                  <c:v>82.293750000000003</c:v>
                </c:pt>
                <c:pt idx="407">
                  <c:v>73.008750000000006</c:v>
                </c:pt>
                <c:pt idx="408">
                  <c:v>71.046666669999993</c:v>
                </c:pt>
                <c:pt idx="409">
                  <c:v>74.681250000000006</c:v>
                </c:pt>
                <c:pt idx="410">
                  <c:v>71.430833329999999</c:v>
                </c:pt>
                <c:pt idx="411">
                  <c:v>70.617500000000007</c:v>
                </c:pt>
                <c:pt idx="412">
                  <c:v>84.17958333</c:v>
                </c:pt>
                <c:pt idx="413">
                  <c:v>74.254166670000004</c:v>
                </c:pt>
                <c:pt idx="414">
                  <c:v>65.227916669999999</c:v>
                </c:pt>
                <c:pt idx="415">
                  <c:v>63.377083329999998</c:v>
                </c:pt>
                <c:pt idx="416">
                  <c:v>75.563333330000006</c:v>
                </c:pt>
                <c:pt idx="417">
                  <c:v>111.21541670000001</c:v>
                </c:pt>
                <c:pt idx="418">
                  <c:v>164.95375000000001</c:v>
                </c:pt>
                <c:pt idx="419">
                  <c:v>89.729166669999998</c:v>
                </c:pt>
                <c:pt idx="420">
                  <c:v>71.883333329999999</c:v>
                </c:pt>
                <c:pt idx="421">
                  <c:v>63.884583329999998</c:v>
                </c:pt>
                <c:pt idx="422">
                  <c:v>64.363333330000003</c:v>
                </c:pt>
                <c:pt idx="423">
                  <c:v>71.126666670000006</c:v>
                </c:pt>
                <c:pt idx="424">
                  <c:v>66.421250000000001</c:v>
                </c:pt>
                <c:pt idx="425">
                  <c:v>73.219166670000007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0-4B54-BA90-E7654DE17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50175"/>
        <c:axId val="1082262655"/>
      </c:lineChart>
      <c:dateAx>
        <c:axId val="1082265567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6415"/>
        <c:crosses val="autoZero"/>
        <c:auto val="1"/>
        <c:lblOffset val="100"/>
        <c:baseTimeUnit val="days"/>
      </c:dateAx>
      <c:valAx>
        <c:axId val="10822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655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050298380221655E-2"/>
                <c:y val="0.34550447239092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08226265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0175"/>
        <c:crosses val="max"/>
        <c:crossBetween val="between"/>
      </c:valAx>
      <c:dateAx>
        <c:axId val="1082250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22626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44682</c:v>
                </c:pt>
                <c:pt idx="1">
                  <c:v>44683</c:v>
                </c:pt>
                <c:pt idx="2">
                  <c:v>44684</c:v>
                </c:pt>
                <c:pt idx="3">
                  <c:v>44685</c:v>
                </c:pt>
                <c:pt idx="4">
                  <c:v>44686</c:v>
                </c:pt>
                <c:pt idx="5">
                  <c:v>44687</c:v>
                </c:pt>
                <c:pt idx="6">
                  <c:v>44688</c:v>
                </c:pt>
                <c:pt idx="7">
                  <c:v>44689</c:v>
                </c:pt>
                <c:pt idx="8">
                  <c:v>44690</c:v>
                </c:pt>
                <c:pt idx="9">
                  <c:v>44691</c:v>
                </c:pt>
                <c:pt idx="10">
                  <c:v>44692</c:v>
                </c:pt>
                <c:pt idx="11">
                  <c:v>44693</c:v>
                </c:pt>
                <c:pt idx="12">
                  <c:v>44694</c:v>
                </c:pt>
                <c:pt idx="13">
                  <c:v>44695</c:v>
                </c:pt>
                <c:pt idx="14">
                  <c:v>44696</c:v>
                </c:pt>
                <c:pt idx="15">
                  <c:v>44697</c:v>
                </c:pt>
                <c:pt idx="16">
                  <c:v>44698</c:v>
                </c:pt>
                <c:pt idx="17">
                  <c:v>44699</c:v>
                </c:pt>
                <c:pt idx="18">
                  <c:v>44700</c:v>
                </c:pt>
                <c:pt idx="19">
                  <c:v>44701</c:v>
                </c:pt>
                <c:pt idx="20">
                  <c:v>44702</c:v>
                </c:pt>
                <c:pt idx="21">
                  <c:v>44703</c:v>
                </c:pt>
                <c:pt idx="22">
                  <c:v>44704</c:v>
                </c:pt>
                <c:pt idx="23">
                  <c:v>44705</c:v>
                </c:pt>
                <c:pt idx="24">
                  <c:v>44706</c:v>
                </c:pt>
                <c:pt idx="25">
                  <c:v>44707</c:v>
                </c:pt>
                <c:pt idx="26">
                  <c:v>44708</c:v>
                </c:pt>
                <c:pt idx="27">
                  <c:v>44709</c:v>
                </c:pt>
                <c:pt idx="28">
                  <c:v>44710</c:v>
                </c:pt>
                <c:pt idx="29">
                  <c:v>44711</c:v>
                </c:pt>
                <c:pt idx="30">
                  <c:v>44712</c:v>
                </c:pt>
                <c:pt idx="31">
                  <c:v>44713</c:v>
                </c:pt>
                <c:pt idx="32">
                  <c:v>44714</c:v>
                </c:pt>
                <c:pt idx="33">
                  <c:v>44715</c:v>
                </c:pt>
                <c:pt idx="34">
                  <c:v>44716</c:v>
                </c:pt>
                <c:pt idx="35">
                  <c:v>44717</c:v>
                </c:pt>
                <c:pt idx="36">
                  <c:v>44718</c:v>
                </c:pt>
                <c:pt idx="37">
                  <c:v>44719</c:v>
                </c:pt>
                <c:pt idx="38">
                  <c:v>44720</c:v>
                </c:pt>
                <c:pt idx="39">
                  <c:v>44721</c:v>
                </c:pt>
                <c:pt idx="40">
                  <c:v>44722</c:v>
                </c:pt>
                <c:pt idx="41">
                  <c:v>44723</c:v>
                </c:pt>
                <c:pt idx="42">
                  <c:v>44724</c:v>
                </c:pt>
                <c:pt idx="43">
                  <c:v>44725</c:v>
                </c:pt>
                <c:pt idx="44">
                  <c:v>44726</c:v>
                </c:pt>
                <c:pt idx="45">
                  <c:v>44727</c:v>
                </c:pt>
                <c:pt idx="46">
                  <c:v>44728</c:v>
                </c:pt>
                <c:pt idx="47">
                  <c:v>44729</c:v>
                </c:pt>
                <c:pt idx="48">
                  <c:v>44730</c:v>
                </c:pt>
                <c:pt idx="49">
                  <c:v>44731</c:v>
                </c:pt>
                <c:pt idx="50">
                  <c:v>44732</c:v>
                </c:pt>
                <c:pt idx="51">
                  <c:v>44733</c:v>
                </c:pt>
                <c:pt idx="52">
                  <c:v>44734</c:v>
                </c:pt>
                <c:pt idx="53">
                  <c:v>44735</c:v>
                </c:pt>
                <c:pt idx="54">
                  <c:v>44736</c:v>
                </c:pt>
                <c:pt idx="55">
                  <c:v>44737</c:v>
                </c:pt>
                <c:pt idx="56">
                  <c:v>44738</c:v>
                </c:pt>
                <c:pt idx="57">
                  <c:v>44739</c:v>
                </c:pt>
                <c:pt idx="58">
                  <c:v>44740</c:v>
                </c:pt>
                <c:pt idx="59">
                  <c:v>44741</c:v>
                </c:pt>
                <c:pt idx="60">
                  <c:v>44742</c:v>
                </c:pt>
              </c:numCache>
            </c:numRef>
          </c:cat>
          <c:val>
            <c:numRef>
              <c:f>Sheet1!$B$2:$B$62</c:f>
              <c:numCache>
                <c:formatCode>0.00</c:formatCode>
                <c:ptCount val="61"/>
                <c:pt idx="0">
                  <c:v>1157251674</c:v>
                </c:pt>
                <c:pt idx="1">
                  <c:v>1153132084.7</c:v>
                </c:pt>
                <c:pt idx="2">
                  <c:v>1371025410.5999999</c:v>
                </c:pt>
                <c:pt idx="3">
                  <c:v>1490524056.5999999</c:v>
                </c:pt>
                <c:pt idx="4">
                  <c:v>1651636829.5</c:v>
                </c:pt>
                <c:pt idx="5">
                  <c:v>1595347163.3</c:v>
                </c:pt>
                <c:pt idx="6">
                  <c:v>1456377639.3</c:v>
                </c:pt>
                <c:pt idx="7">
                  <c:v>1470720231.9000001</c:v>
                </c:pt>
                <c:pt idx="8">
                  <c:v>1461436379.0999999</c:v>
                </c:pt>
                <c:pt idx="9">
                  <c:v>1433552201.5</c:v>
                </c:pt>
                <c:pt idx="10">
                  <c:v>1549371280.9000001</c:v>
                </c:pt>
                <c:pt idx="11">
                  <c:v>1511258463.2</c:v>
                </c:pt>
                <c:pt idx="12">
                  <c:v>1547369093.5</c:v>
                </c:pt>
                <c:pt idx="13">
                  <c:v>1628045578.5999999</c:v>
                </c:pt>
                <c:pt idx="14">
                  <c:v>1643094211.8</c:v>
                </c:pt>
                <c:pt idx="15">
                  <c:v>1613465568.4000001</c:v>
                </c:pt>
                <c:pt idx="16">
                  <c:v>1636876699.8</c:v>
                </c:pt>
                <c:pt idx="17">
                  <c:v>1547573550.5999999</c:v>
                </c:pt>
                <c:pt idx="18">
                  <c:v>1489354267.7</c:v>
                </c:pt>
                <c:pt idx="19">
                  <c:v>1450236242.4000001</c:v>
                </c:pt>
                <c:pt idx="20">
                  <c:v>1416178086.3</c:v>
                </c:pt>
                <c:pt idx="21">
                  <c:v>1433059472</c:v>
                </c:pt>
                <c:pt idx="22">
                  <c:v>1451928567.7</c:v>
                </c:pt>
                <c:pt idx="23">
                  <c:v>1497277212.0999999</c:v>
                </c:pt>
                <c:pt idx="24">
                  <c:v>1574429194.4000001</c:v>
                </c:pt>
                <c:pt idx="25">
                  <c:v>1568821269.7</c:v>
                </c:pt>
                <c:pt idx="26">
                  <c:v>1645029402.8</c:v>
                </c:pt>
                <c:pt idx="27">
                  <c:v>1656438817.9000001</c:v>
                </c:pt>
                <c:pt idx="28">
                  <c:v>1664057071.0999999</c:v>
                </c:pt>
                <c:pt idx="29">
                  <c:v>1666979953.5</c:v>
                </c:pt>
                <c:pt idx="30">
                  <c:v>1670743373.8</c:v>
                </c:pt>
                <c:pt idx="31">
                  <c:v>1482288830</c:v>
                </c:pt>
                <c:pt idx="32">
                  <c:v>1586852400</c:v>
                </c:pt>
                <c:pt idx="33">
                  <c:v>1931581182</c:v>
                </c:pt>
                <c:pt idx="34">
                  <c:v>1992679892</c:v>
                </c:pt>
                <c:pt idx="35">
                  <c:v>2036791874</c:v>
                </c:pt>
                <c:pt idx="36">
                  <c:v>2057603711</c:v>
                </c:pt>
                <c:pt idx="37">
                  <c:v>2287686499</c:v>
                </c:pt>
                <c:pt idx="38">
                  <c:v>1923127607</c:v>
                </c:pt>
                <c:pt idx="39">
                  <c:v>1929210428</c:v>
                </c:pt>
                <c:pt idx="40">
                  <c:v>1837766220</c:v>
                </c:pt>
                <c:pt idx="41">
                  <c:v>1861457742</c:v>
                </c:pt>
                <c:pt idx="42">
                  <c:v>1891871145</c:v>
                </c:pt>
                <c:pt idx="43">
                  <c:v>1883466982</c:v>
                </c:pt>
                <c:pt idx="44">
                  <c:v>1980539758</c:v>
                </c:pt>
                <c:pt idx="45">
                  <c:v>1811343935</c:v>
                </c:pt>
                <c:pt idx="46">
                  <c:v>1807188731</c:v>
                </c:pt>
                <c:pt idx="47">
                  <c:v>1910734165</c:v>
                </c:pt>
                <c:pt idx="48">
                  <c:v>1970855196</c:v>
                </c:pt>
                <c:pt idx="49">
                  <c:v>1994196115</c:v>
                </c:pt>
                <c:pt idx="50">
                  <c:v>1990762603</c:v>
                </c:pt>
                <c:pt idx="51">
                  <c:v>2035779934</c:v>
                </c:pt>
                <c:pt idx="52">
                  <c:v>2069340977</c:v>
                </c:pt>
                <c:pt idx="53">
                  <c:v>1988763994</c:v>
                </c:pt>
                <c:pt idx="54">
                  <c:v>1868777503</c:v>
                </c:pt>
                <c:pt idx="55">
                  <c:v>1764192574</c:v>
                </c:pt>
                <c:pt idx="56">
                  <c:v>1780426029</c:v>
                </c:pt>
                <c:pt idx="57">
                  <c:v>1782486976</c:v>
                </c:pt>
                <c:pt idx="58">
                  <c:v>1741893674</c:v>
                </c:pt>
                <c:pt idx="59">
                  <c:v>1670406587</c:v>
                </c:pt>
                <c:pt idx="60">
                  <c:v>1630022052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8-459A-8EFB-B9836580005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CRR LOCKEDACL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44682</c:v>
                </c:pt>
                <c:pt idx="1">
                  <c:v>44683</c:v>
                </c:pt>
                <c:pt idx="2">
                  <c:v>44684</c:v>
                </c:pt>
                <c:pt idx="3">
                  <c:v>44685</c:v>
                </c:pt>
                <c:pt idx="4">
                  <c:v>44686</c:v>
                </c:pt>
                <c:pt idx="5">
                  <c:v>44687</c:v>
                </c:pt>
                <c:pt idx="6">
                  <c:v>44688</c:v>
                </c:pt>
                <c:pt idx="7">
                  <c:v>44689</c:v>
                </c:pt>
                <c:pt idx="8">
                  <c:v>44690</c:v>
                </c:pt>
                <c:pt idx="9">
                  <c:v>44691</c:v>
                </c:pt>
                <c:pt idx="10">
                  <c:v>44692</c:v>
                </c:pt>
                <c:pt idx="11">
                  <c:v>44693</c:v>
                </c:pt>
                <c:pt idx="12">
                  <c:v>44694</c:v>
                </c:pt>
                <c:pt idx="13">
                  <c:v>44695</c:v>
                </c:pt>
                <c:pt idx="14">
                  <c:v>44696</c:v>
                </c:pt>
                <c:pt idx="15">
                  <c:v>44697</c:v>
                </c:pt>
                <c:pt idx="16">
                  <c:v>44698</c:v>
                </c:pt>
                <c:pt idx="17">
                  <c:v>44699</c:v>
                </c:pt>
                <c:pt idx="18">
                  <c:v>44700</c:v>
                </c:pt>
                <c:pt idx="19">
                  <c:v>44701</c:v>
                </c:pt>
                <c:pt idx="20">
                  <c:v>44702</c:v>
                </c:pt>
                <c:pt idx="21">
                  <c:v>44703</c:v>
                </c:pt>
                <c:pt idx="22">
                  <c:v>44704</c:v>
                </c:pt>
                <c:pt idx="23">
                  <c:v>44705</c:v>
                </c:pt>
                <c:pt idx="24">
                  <c:v>44706</c:v>
                </c:pt>
                <c:pt idx="25">
                  <c:v>44707</c:v>
                </c:pt>
                <c:pt idx="26">
                  <c:v>44708</c:v>
                </c:pt>
                <c:pt idx="27">
                  <c:v>44709</c:v>
                </c:pt>
                <c:pt idx="28">
                  <c:v>44710</c:v>
                </c:pt>
                <c:pt idx="29">
                  <c:v>44711</c:v>
                </c:pt>
                <c:pt idx="30">
                  <c:v>44712</c:v>
                </c:pt>
                <c:pt idx="31">
                  <c:v>44713</c:v>
                </c:pt>
                <c:pt idx="32">
                  <c:v>44714</c:v>
                </c:pt>
                <c:pt idx="33">
                  <c:v>44715</c:v>
                </c:pt>
                <c:pt idx="34">
                  <c:v>44716</c:v>
                </c:pt>
                <c:pt idx="35">
                  <c:v>44717</c:v>
                </c:pt>
                <c:pt idx="36">
                  <c:v>44718</c:v>
                </c:pt>
                <c:pt idx="37">
                  <c:v>44719</c:v>
                </c:pt>
                <c:pt idx="38">
                  <c:v>44720</c:v>
                </c:pt>
                <c:pt idx="39">
                  <c:v>44721</c:v>
                </c:pt>
                <c:pt idx="40">
                  <c:v>44722</c:v>
                </c:pt>
                <c:pt idx="41">
                  <c:v>44723</c:v>
                </c:pt>
                <c:pt idx="42">
                  <c:v>44724</c:v>
                </c:pt>
                <c:pt idx="43">
                  <c:v>44725</c:v>
                </c:pt>
                <c:pt idx="44">
                  <c:v>44726</c:v>
                </c:pt>
                <c:pt idx="45">
                  <c:v>44727</c:v>
                </c:pt>
                <c:pt idx="46">
                  <c:v>44728</c:v>
                </c:pt>
                <c:pt idx="47">
                  <c:v>44729</c:v>
                </c:pt>
                <c:pt idx="48">
                  <c:v>44730</c:v>
                </c:pt>
                <c:pt idx="49">
                  <c:v>44731</c:v>
                </c:pt>
                <c:pt idx="50">
                  <c:v>44732</c:v>
                </c:pt>
                <c:pt idx="51">
                  <c:v>44733</c:v>
                </c:pt>
                <c:pt idx="52">
                  <c:v>44734</c:v>
                </c:pt>
                <c:pt idx="53">
                  <c:v>44735</c:v>
                </c:pt>
                <c:pt idx="54">
                  <c:v>44736</c:v>
                </c:pt>
                <c:pt idx="55">
                  <c:v>44737</c:v>
                </c:pt>
                <c:pt idx="56">
                  <c:v>44738</c:v>
                </c:pt>
                <c:pt idx="57">
                  <c:v>44739</c:v>
                </c:pt>
                <c:pt idx="58">
                  <c:v>44740</c:v>
                </c:pt>
                <c:pt idx="59">
                  <c:v>44741</c:v>
                </c:pt>
                <c:pt idx="60">
                  <c:v>44742</c:v>
                </c:pt>
              </c:numCache>
            </c:numRef>
          </c:cat>
          <c:val>
            <c:numRef>
              <c:f>Sheet1!$D$2:$D$62</c:f>
              <c:numCache>
                <c:formatCode>0.00</c:formatCode>
                <c:ptCount val="61"/>
                <c:pt idx="0">
                  <c:v>806213404.64999998</c:v>
                </c:pt>
                <c:pt idx="1">
                  <c:v>806213404.64999998</c:v>
                </c:pt>
                <c:pt idx="2">
                  <c:v>806213404.64999998</c:v>
                </c:pt>
                <c:pt idx="3">
                  <c:v>806213404.64999998</c:v>
                </c:pt>
                <c:pt idx="4">
                  <c:v>806213404.64999998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329560706.91000003</c:v>
                </c:pt>
                <c:pt idx="12">
                  <c:v>283007018.05000001</c:v>
                </c:pt>
                <c:pt idx="13">
                  <c:v>283007018.05000001</c:v>
                </c:pt>
                <c:pt idx="14">
                  <c:v>283007018.05000001</c:v>
                </c:pt>
                <c:pt idx="15">
                  <c:v>283007018.05000001</c:v>
                </c:pt>
                <c:pt idx="16">
                  <c:v>283007018.05000001</c:v>
                </c:pt>
                <c:pt idx="17">
                  <c:v>283007018.05000001</c:v>
                </c:pt>
                <c:pt idx="18">
                  <c:v>1289249243.0999999</c:v>
                </c:pt>
                <c:pt idx="19">
                  <c:v>808525947.25999999</c:v>
                </c:pt>
                <c:pt idx="20">
                  <c:v>808525947.25999999</c:v>
                </c:pt>
                <c:pt idx="21">
                  <c:v>808525947.25999999</c:v>
                </c:pt>
                <c:pt idx="22">
                  <c:v>808525947.25999999</c:v>
                </c:pt>
                <c:pt idx="23">
                  <c:v>808525947.25999999</c:v>
                </c:pt>
                <c:pt idx="24">
                  <c:v>808525947.25999999</c:v>
                </c:pt>
                <c:pt idx="25">
                  <c:v>808525947.25999999</c:v>
                </c:pt>
                <c:pt idx="26">
                  <c:v>808525947.25999999</c:v>
                </c:pt>
                <c:pt idx="27">
                  <c:v>808525947.25999999</c:v>
                </c:pt>
                <c:pt idx="28">
                  <c:v>808525947.25999999</c:v>
                </c:pt>
                <c:pt idx="29">
                  <c:v>808525947.25999999</c:v>
                </c:pt>
                <c:pt idx="30">
                  <c:v>808525947.25999999</c:v>
                </c:pt>
                <c:pt idx="31">
                  <c:v>808525947.29999995</c:v>
                </c:pt>
                <c:pt idx="32">
                  <c:v>808525947.29999995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332517957</c:v>
                </c:pt>
                <c:pt idx="40">
                  <c:v>269019561.5</c:v>
                </c:pt>
                <c:pt idx="41">
                  <c:v>269019561.5</c:v>
                </c:pt>
                <c:pt idx="42">
                  <c:v>269019561.5</c:v>
                </c:pt>
                <c:pt idx="43">
                  <c:v>269019561.5</c:v>
                </c:pt>
                <c:pt idx="44">
                  <c:v>269019561.5</c:v>
                </c:pt>
                <c:pt idx="45">
                  <c:v>269019561.5</c:v>
                </c:pt>
                <c:pt idx="46">
                  <c:v>1193241748</c:v>
                </c:pt>
                <c:pt idx="47">
                  <c:v>766050421.20000005</c:v>
                </c:pt>
                <c:pt idx="48">
                  <c:v>766050421.20000005</c:v>
                </c:pt>
                <c:pt idx="49">
                  <c:v>766050421.20000005</c:v>
                </c:pt>
                <c:pt idx="50">
                  <c:v>766050421.20000005</c:v>
                </c:pt>
                <c:pt idx="51">
                  <c:v>766050421.20000005</c:v>
                </c:pt>
                <c:pt idx="52">
                  <c:v>766050421.20000005</c:v>
                </c:pt>
                <c:pt idx="53">
                  <c:v>766050421.20000005</c:v>
                </c:pt>
                <c:pt idx="54">
                  <c:v>766050421.20000005</c:v>
                </c:pt>
                <c:pt idx="55">
                  <c:v>766050421.20000005</c:v>
                </c:pt>
                <c:pt idx="56">
                  <c:v>766050421.20000005</c:v>
                </c:pt>
                <c:pt idx="57">
                  <c:v>766050421.20000005</c:v>
                </c:pt>
                <c:pt idx="58">
                  <c:v>766050421.20000005</c:v>
                </c:pt>
                <c:pt idx="59">
                  <c:v>766050421.20000005</c:v>
                </c:pt>
                <c:pt idx="60">
                  <c:v>766050421.20000005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8-459A-8EFB-B98365800052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val>
            <c:numRef>
              <c:f>Sheet1!$E$2:$E$62</c:f>
              <c:numCache>
                <c:formatCode>_(* #,##0.00_);_(* \(#,##0.00\);_(* "-"??_);_(@_)</c:formatCode>
                <c:ptCount val="61"/>
                <c:pt idx="0">
                  <c:v>357135437.61000007</c:v>
                </c:pt>
                <c:pt idx="1">
                  <c:v>366142500.42000026</c:v>
                </c:pt>
                <c:pt idx="2">
                  <c:v>384313109.35999984</c:v>
                </c:pt>
                <c:pt idx="3">
                  <c:v>416752212.11000001</c:v>
                </c:pt>
                <c:pt idx="4">
                  <c:v>402363662.17000002</c:v>
                </c:pt>
                <c:pt idx="5">
                  <c:v>500898667.40000015</c:v>
                </c:pt>
                <c:pt idx="6">
                  <c:v>447103082.39999992</c:v>
                </c:pt>
                <c:pt idx="7">
                  <c:v>480027446.46000004</c:v>
                </c:pt>
                <c:pt idx="8">
                  <c:v>479293383.22000021</c:v>
                </c:pt>
                <c:pt idx="9">
                  <c:v>430213204.49000001</c:v>
                </c:pt>
                <c:pt idx="10">
                  <c:v>447988404.08999979</c:v>
                </c:pt>
                <c:pt idx="11">
                  <c:v>486072389.53999996</c:v>
                </c:pt>
                <c:pt idx="12">
                  <c:v>547380752.21000016</c:v>
                </c:pt>
                <c:pt idx="13">
                  <c:v>519984686.13999993</c:v>
                </c:pt>
                <c:pt idx="14">
                  <c:v>596855465.8299998</c:v>
                </c:pt>
                <c:pt idx="15">
                  <c:v>516500979.62000012</c:v>
                </c:pt>
                <c:pt idx="16">
                  <c:v>520189289.0799998</c:v>
                </c:pt>
                <c:pt idx="17">
                  <c:v>546668179.64999998</c:v>
                </c:pt>
                <c:pt idx="18">
                  <c:v>499044202.85000002</c:v>
                </c:pt>
                <c:pt idx="19">
                  <c:v>490615697.09000015</c:v>
                </c:pt>
                <c:pt idx="20">
                  <c:v>489937541.44000018</c:v>
                </c:pt>
                <c:pt idx="21">
                  <c:v>409684057.56999987</c:v>
                </c:pt>
                <c:pt idx="22">
                  <c:v>404852404.78000003</c:v>
                </c:pt>
                <c:pt idx="23">
                  <c:v>411498982.95999998</c:v>
                </c:pt>
                <c:pt idx="24">
                  <c:v>409848966.29000008</c:v>
                </c:pt>
                <c:pt idx="25">
                  <c:v>438395365.60999984</c:v>
                </c:pt>
                <c:pt idx="26">
                  <c:v>489546497.67999959</c:v>
                </c:pt>
                <c:pt idx="27">
                  <c:v>672837956.43999994</c:v>
                </c:pt>
                <c:pt idx="28">
                  <c:v>631617080.1099999</c:v>
                </c:pt>
                <c:pt idx="29">
                  <c:v>589947436.61999941</c:v>
                </c:pt>
                <c:pt idx="30">
                  <c:v>614386887.3499999</c:v>
                </c:pt>
                <c:pt idx="31">
                  <c:v>686461341.37000024</c:v>
                </c:pt>
                <c:pt idx="32">
                  <c:v>415947685.61999989</c:v>
                </c:pt>
                <c:pt idx="33">
                  <c:v>407193473.87</c:v>
                </c:pt>
                <c:pt idx="34">
                  <c:v>400902388.31000006</c:v>
                </c:pt>
                <c:pt idx="35">
                  <c:v>406855133.6699999</c:v>
                </c:pt>
                <c:pt idx="36">
                  <c:v>500463834.44</c:v>
                </c:pt>
                <c:pt idx="37">
                  <c:v>506692622.23999989</c:v>
                </c:pt>
                <c:pt idx="38">
                  <c:v>492584637.95000017</c:v>
                </c:pt>
                <c:pt idx="39">
                  <c:v>496427813.74000025</c:v>
                </c:pt>
                <c:pt idx="40">
                  <c:v>524759548.57999986</c:v>
                </c:pt>
                <c:pt idx="41">
                  <c:v>497776229.85000026</c:v>
                </c:pt>
                <c:pt idx="42">
                  <c:v>494076210.09000009</c:v>
                </c:pt>
                <c:pt idx="43">
                  <c:v>509982581.02999973</c:v>
                </c:pt>
                <c:pt idx="44">
                  <c:v>457564681.95999992</c:v>
                </c:pt>
                <c:pt idx="45">
                  <c:v>478034793.47000027</c:v>
                </c:pt>
                <c:pt idx="46">
                  <c:v>422936913.19999981</c:v>
                </c:pt>
                <c:pt idx="47">
                  <c:v>427808744.19999993</c:v>
                </c:pt>
                <c:pt idx="48">
                  <c:v>388284480.48000008</c:v>
                </c:pt>
                <c:pt idx="49">
                  <c:v>385059752.84000009</c:v>
                </c:pt>
                <c:pt idx="50">
                  <c:v>409107800.3599999</c:v>
                </c:pt>
                <c:pt idx="51">
                  <c:v>406705828.21999991</c:v>
                </c:pt>
                <c:pt idx="52">
                  <c:v>455489542.36999977</c:v>
                </c:pt>
                <c:pt idx="53">
                  <c:v>514853846.71999991</c:v>
                </c:pt>
                <c:pt idx="54">
                  <c:v>451865949.00999987</c:v>
                </c:pt>
                <c:pt idx="55">
                  <c:v>407685253.61999995</c:v>
                </c:pt>
                <c:pt idx="56">
                  <c:v>379178484.88</c:v>
                </c:pt>
                <c:pt idx="57">
                  <c:v>357340585.30000007</c:v>
                </c:pt>
                <c:pt idx="58">
                  <c:v>375325205.05000019</c:v>
                </c:pt>
                <c:pt idx="59">
                  <c:v>344984262.40000004</c:v>
                </c:pt>
                <c:pt idx="60">
                  <c:v>567448199.67000031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38-459A-8EFB-B98365800052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44682</c:v>
                </c:pt>
                <c:pt idx="1">
                  <c:v>44683</c:v>
                </c:pt>
                <c:pt idx="2">
                  <c:v>44684</c:v>
                </c:pt>
                <c:pt idx="3">
                  <c:v>44685</c:v>
                </c:pt>
                <c:pt idx="4">
                  <c:v>44686</c:v>
                </c:pt>
                <c:pt idx="5">
                  <c:v>44687</c:v>
                </c:pt>
                <c:pt idx="6">
                  <c:v>44688</c:v>
                </c:pt>
                <c:pt idx="7">
                  <c:v>44689</c:v>
                </c:pt>
                <c:pt idx="8">
                  <c:v>44690</c:v>
                </c:pt>
                <c:pt idx="9">
                  <c:v>44691</c:v>
                </c:pt>
                <c:pt idx="10">
                  <c:v>44692</c:v>
                </c:pt>
                <c:pt idx="11">
                  <c:v>44693</c:v>
                </c:pt>
                <c:pt idx="12">
                  <c:v>44694</c:v>
                </c:pt>
                <c:pt idx="13">
                  <c:v>44695</c:v>
                </c:pt>
                <c:pt idx="14">
                  <c:v>44696</c:v>
                </c:pt>
                <c:pt idx="15">
                  <c:v>44697</c:v>
                </c:pt>
                <c:pt idx="16">
                  <c:v>44698</c:v>
                </c:pt>
                <c:pt idx="17">
                  <c:v>44699</c:v>
                </c:pt>
                <c:pt idx="18">
                  <c:v>44700</c:v>
                </c:pt>
                <c:pt idx="19">
                  <c:v>44701</c:v>
                </c:pt>
                <c:pt idx="20">
                  <c:v>44702</c:v>
                </c:pt>
                <c:pt idx="21">
                  <c:v>44703</c:v>
                </c:pt>
                <c:pt idx="22">
                  <c:v>44704</c:v>
                </c:pt>
                <c:pt idx="23">
                  <c:v>44705</c:v>
                </c:pt>
                <c:pt idx="24">
                  <c:v>44706</c:v>
                </c:pt>
                <c:pt idx="25">
                  <c:v>44707</c:v>
                </c:pt>
                <c:pt idx="26">
                  <c:v>44708</c:v>
                </c:pt>
                <c:pt idx="27">
                  <c:v>44709</c:v>
                </c:pt>
                <c:pt idx="28">
                  <c:v>44710</c:v>
                </c:pt>
                <c:pt idx="29">
                  <c:v>44711</c:v>
                </c:pt>
                <c:pt idx="30">
                  <c:v>44712</c:v>
                </c:pt>
                <c:pt idx="31">
                  <c:v>44713</c:v>
                </c:pt>
                <c:pt idx="32">
                  <c:v>44714</c:v>
                </c:pt>
                <c:pt idx="33">
                  <c:v>44715</c:v>
                </c:pt>
                <c:pt idx="34">
                  <c:v>44716</c:v>
                </c:pt>
                <c:pt idx="35">
                  <c:v>44717</c:v>
                </c:pt>
                <c:pt idx="36">
                  <c:v>44718</c:v>
                </c:pt>
                <c:pt idx="37">
                  <c:v>44719</c:v>
                </c:pt>
                <c:pt idx="38">
                  <c:v>44720</c:v>
                </c:pt>
                <c:pt idx="39">
                  <c:v>44721</c:v>
                </c:pt>
                <c:pt idx="40">
                  <c:v>44722</c:v>
                </c:pt>
                <c:pt idx="41">
                  <c:v>44723</c:v>
                </c:pt>
                <c:pt idx="42">
                  <c:v>44724</c:v>
                </c:pt>
                <c:pt idx="43">
                  <c:v>44725</c:v>
                </c:pt>
                <c:pt idx="44">
                  <c:v>44726</c:v>
                </c:pt>
                <c:pt idx="45">
                  <c:v>44727</c:v>
                </c:pt>
                <c:pt idx="46">
                  <c:v>44728</c:v>
                </c:pt>
                <c:pt idx="47">
                  <c:v>44729</c:v>
                </c:pt>
                <c:pt idx="48">
                  <c:v>44730</c:v>
                </c:pt>
                <c:pt idx="49">
                  <c:v>44731</c:v>
                </c:pt>
                <c:pt idx="50">
                  <c:v>44732</c:v>
                </c:pt>
                <c:pt idx="51">
                  <c:v>44733</c:v>
                </c:pt>
                <c:pt idx="52">
                  <c:v>44734</c:v>
                </c:pt>
                <c:pt idx="53">
                  <c:v>44735</c:v>
                </c:pt>
                <c:pt idx="54">
                  <c:v>44736</c:v>
                </c:pt>
                <c:pt idx="55">
                  <c:v>44737</c:v>
                </c:pt>
                <c:pt idx="56">
                  <c:v>44738</c:v>
                </c:pt>
                <c:pt idx="57">
                  <c:v>44739</c:v>
                </c:pt>
                <c:pt idx="58">
                  <c:v>44740</c:v>
                </c:pt>
                <c:pt idx="59">
                  <c:v>44741</c:v>
                </c:pt>
                <c:pt idx="60">
                  <c:v>44742</c:v>
                </c:pt>
              </c:numCache>
            </c:numRef>
          </c:cat>
          <c:val>
            <c:numRef>
              <c:f>Sheet1!$F$2:$F$62</c:f>
              <c:numCache>
                <c:formatCode>_(* #,##0.00_);_(* \(#,##0.00\);_(* "-"??_);_(@_)</c:formatCode>
                <c:ptCount val="61"/>
                <c:pt idx="0">
                  <c:v>1583281285.04</c:v>
                </c:pt>
                <c:pt idx="1">
                  <c:v>1573791982.1299994</c:v>
                </c:pt>
                <c:pt idx="2">
                  <c:v>1522367281.1900003</c:v>
                </c:pt>
                <c:pt idx="3">
                  <c:v>1753745399.5399995</c:v>
                </c:pt>
                <c:pt idx="4">
                  <c:v>1924858832.3799996</c:v>
                </c:pt>
                <c:pt idx="5">
                  <c:v>2769028737.4000001</c:v>
                </c:pt>
                <c:pt idx="6">
                  <c:v>3011793846.4000001</c:v>
                </c:pt>
                <c:pt idx="7">
                  <c:v>2964526889.7400002</c:v>
                </c:pt>
                <c:pt idx="8">
                  <c:v>2963484352.1799998</c:v>
                </c:pt>
                <c:pt idx="9">
                  <c:v>2991459353.9099998</c:v>
                </c:pt>
                <c:pt idx="10">
                  <c:v>2565065324.6100006</c:v>
                </c:pt>
                <c:pt idx="11">
                  <c:v>2346522773.9500008</c:v>
                </c:pt>
                <c:pt idx="12">
                  <c:v>2395587134.7399998</c:v>
                </c:pt>
                <c:pt idx="13">
                  <c:v>2342306715.71</c:v>
                </c:pt>
                <c:pt idx="14">
                  <c:v>2250387302.8199997</c:v>
                </c:pt>
                <c:pt idx="15">
                  <c:v>2611873616.5299997</c:v>
                </c:pt>
                <c:pt idx="16">
                  <c:v>2634275838.9699993</c:v>
                </c:pt>
                <c:pt idx="17">
                  <c:v>2630228045.8999996</c:v>
                </c:pt>
                <c:pt idx="18">
                  <c:v>1726863752.4500008</c:v>
                </c:pt>
                <c:pt idx="19">
                  <c:v>2287685143.75</c:v>
                </c:pt>
                <c:pt idx="20">
                  <c:v>2322421455.4999995</c:v>
                </c:pt>
                <c:pt idx="21">
                  <c:v>2385793553.6700001</c:v>
                </c:pt>
                <c:pt idx="22">
                  <c:v>2098957765.0600002</c:v>
                </c:pt>
                <c:pt idx="23">
                  <c:v>2097859659.4800005</c:v>
                </c:pt>
                <c:pt idx="24">
                  <c:v>2099068843.9499998</c:v>
                </c:pt>
                <c:pt idx="25">
                  <c:v>1965516549.6299999</c:v>
                </c:pt>
                <c:pt idx="26">
                  <c:v>2006932471.26</c:v>
                </c:pt>
                <c:pt idx="27">
                  <c:v>1844231597.4000001</c:v>
                </c:pt>
                <c:pt idx="28">
                  <c:v>1877834220.5300004</c:v>
                </c:pt>
                <c:pt idx="29">
                  <c:v>1916580981.6200004</c:v>
                </c:pt>
                <c:pt idx="30">
                  <c:v>1849669265.3899999</c:v>
                </c:pt>
                <c:pt idx="31">
                  <c:v>1837666412.3299994</c:v>
                </c:pt>
                <c:pt idx="32">
                  <c:v>2003571347.0799999</c:v>
                </c:pt>
                <c:pt idx="33">
                  <c:v>2686256952.1300001</c:v>
                </c:pt>
                <c:pt idx="34">
                  <c:v>2631449327.6900001</c:v>
                </c:pt>
                <c:pt idx="35">
                  <c:v>2581384600.3299999</c:v>
                </c:pt>
                <c:pt idx="36">
                  <c:v>2423019226.5599999</c:v>
                </c:pt>
                <c:pt idx="37">
                  <c:v>2659791632.7600002</c:v>
                </c:pt>
                <c:pt idx="38">
                  <c:v>3021424757.0499997</c:v>
                </c:pt>
                <c:pt idx="39">
                  <c:v>2633908203.2599998</c:v>
                </c:pt>
                <c:pt idx="40">
                  <c:v>2850572346.9200001</c:v>
                </c:pt>
                <c:pt idx="41">
                  <c:v>2853864143.6499996</c:v>
                </c:pt>
                <c:pt idx="42">
                  <c:v>2827150760.4099998</c:v>
                </c:pt>
                <c:pt idx="43">
                  <c:v>2766972939.4700003</c:v>
                </c:pt>
                <c:pt idx="44">
                  <c:v>2746903611.54</c:v>
                </c:pt>
                <c:pt idx="45">
                  <c:v>2941793910.0299997</c:v>
                </c:pt>
                <c:pt idx="46">
                  <c:v>2223199367.8000002</c:v>
                </c:pt>
                <c:pt idx="47">
                  <c:v>2551213936.6000004</c:v>
                </c:pt>
                <c:pt idx="48">
                  <c:v>2530617169.3200002</c:v>
                </c:pt>
                <c:pt idx="49">
                  <c:v>2510500977.96</c:v>
                </c:pt>
                <c:pt idx="50">
                  <c:v>2489886442.4400005</c:v>
                </c:pt>
                <c:pt idx="51">
                  <c:v>2359204565.5800004</c:v>
                </c:pt>
                <c:pt idx="52">
                  <c:v>2280517768.4300003</c:v>
                </c:pt>
                <c:pt idx="53">
                  <c:v>2309571385.0800004</c:v>
                </c:pt>
                <c:pt idx="54">
                  <c:v>2429281314.7900004</c:v>
                </c:pt>
                <c:pt idx="55">
                  <c:v>2578046939.1800003</c:v>
                </c:pt>
                <c:pt idx="56">
                  <c:v>2590320252.9200001</c:v>
                </c:pt>
                <c:pt idx="57">
                  <c:v>2418716061.5</c:v>
                </c:pt>
                <c:pt idx="58">
                  <c:v>2324219759.75</c:v>
                </c:pt>
                <c:pt idx="59">
                  <c:v>2323807234.4000001</c:v>
                </c:pt>
                <c:pt idx="60">
                  <c:v>2099207711.1299999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38-459A-8EFB-B9836580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Load!$F$1</c:f>
              <c:strCache>
                <c:ptCount val="1"/>
                <c:pt idx="0">
                  <c:v>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Load!$F$2:$F$396</c:f>
              <c:numCache>
                <c:formatCode>_(* #,##0.00_);_(* \(#,##0.00\);_(* "-"??_);_(@_)</c:formatCode>
                <c:ptCount val="395"/>
                <c:pt idx="0">
                  <c:v>43000065.020000003</c:v>
                </c:pt>
                <c:pt idx="1">
                  <c:v>43553627.699999996</c:v>
                </c:pt>
                <c:pt idx="2">
                  <c:v>42525685.509999998</c:v>
                </c:pt>
                <c:pt idx="3">
                  <c:v>46180767.829999991</c:v>
                </c:pt>
                <c:pt idx="4">
                  <c:v>50556793.06000001</c:v>
                </c:pt>
                <c:pt idx="5">
                  <c:v>47736234.119999997</c:v>
                </c:pt>
                <c:pt idx="6">
                  <c:v>50671894.849999987</c:v>
                </c:pt>
                <c:pt idx="7">
                  <c:v>54670371.359999992</c:v>
                </c:pt>
                <c:pt idx="8">
                  <c:v>55526813.639999986</c:v>
                </c:pt>
                <c:pt idx="9">
                  <c:v>54975753.139999986</c:v>
                </c:pt>
                <c:pt idx="10">
                  <c:v>54965609.81000001</c:v>
                </c:pt>
                <c:pt idx="11">
                  <c:v>53687387.769999996</c:v>
                </c:pt>
                <c:pt idx="12">
                  <c:v>53302447.890000001</c:v>
                </c:pt>
                <c:pt idx="13">
                  <c:v>56071723.199999996</c:v>
                </c:pt>
                <c:pt idx="14">
                  <c:v>59787872.619999997</c:v>
                </c:pt>
                <c:pt idx="15">
                  <c:v>61297014.300000004</c:v>
                </c:pt>
                <c:pt idx="16">
                  <c:v>61377611.579999998</c:v>
                </c:pt>
                <c:pt idx="17">
                  <c:v>55940545.969999991</c:v>
                </c:pt>
                <c:pt idx="18">
                  <c:v>55035661.449999996</c:v>
                </c:pt>
                <c:pt idx="19">
                  <c:v>54182906.220000014</c:v>
                </c:pt>
                <c:pt idx="20">
                  <c:v>55357111.480000012</c:v>
                </c:pt>
                <c:pt idx="21">
                  <c:v>57281198.579999983</c:v>
                </c:pt>
                <c:pt idx="22">
                  <c:v>58454737.890000015</c:v>
                </c:pt>
                <c:pt idx="23">
                  <c:v>59307073.019999996</c:v>
                </c:pt>
                <c:pt idx="24">
                  <c:v>62143617.450000003</c:v>
                </c:pt>
                <c:pt idx="25">
                  <c:v>61948150.06000001</c:v>
                </c:pt>
                <c:pt idx="26">
                  <c:v>62623927.86999999</c:v>
                </c:pt>
                <c:pt idx="27">
                  <c:v>64787272.530000009</c:v>
                </c:pt>
                <c:pt idx="28">
                  <c:v>67580854.190000013</c:v>
                </c:pt>
                <c:pt idx="29">
                  <c:v>68360148.400000021</c:v>
                </c:pt>
                <c:pt idx="30">
                  <c:v>67924410.090000018</c:v>
                </c:pt>
                <c:pt idx="31">
                  <c:v>67327122.030000016</c:v>
                </c:pt>
                <c:pt idx="32">
                  <c:v>59263161.959999993</c:v>
                </c:pt>
                <c:pt idx="33">
                  <c:v>56926546.019999988</c:v>
                </c:pt>
                <c:pt idx="34">
                  <c:v>56886655.890000001</c:v>
                </c:pt>
                <c:pt idx="35">
                  <c:v>57862985.679999992</c:v>
                </c:pt>
                <c:pt idx="36">
                  <c:v>58646043.980000004</c:v>
                </c:pt>
                <c:pt idx="37">
                  <c:v>57169087.870000005</c:v>
                </c:pt>
                <c:pt idx="38">
                  <c:v>62913783.109999999</c:v>
                </c:pt>
                <c:pt idx="39">
                  <c:v>54684605.620000005</c:v>
                </c:pt>
                <c:pt idx="40">
                  <c:v>57004094.790000036</c:v>
                </c:pt>
                <c:pt idx="41">
                  <c:v>61247199.210000001</c:v>
                </c:pt>
                <c:pt idx="42">
                  <c:v>53984043.82</c:v>
                </c:pt>
                <c:pt idx="43">
                  <c:v>54954827.769999996</c:v>
                </c:pt>
                <c:pt idx="44">
                  <c:v>59171958.210000008</c:v>
                </c:pt>
                <c:pt idx="45">
                  <c:v>123806444.83999999</c:v>
                </c:pt>
                <c:pt idx="46">
                  <c:v>78202600.440000013</c:v>
                </c:pt>
                <c:pt idx="47">
                  <c:v>68280652.200000003</c:v>
                </c:pt>
                <c:pt idx="48">
                  <c:v>73001854.340000004</c:v>
                </c:pt>
                <c:pt idx="49">
                  <c:v>75475239.160000011</c:v>
                </c:pt>
                <c:pt idx="50">
                  <c:v>76289634.849999964</c:v>
                </c:pt>
                <c:pt idx="51">
                  <c:v>60259613.090000011</c:v>
                </c:pt>
                <c:pt idx="52">
                  <c:v>51496659.199999996</c:v>
                </c:pt>
                <c:pt idx="53">
                  <c:v>48929565.369999982</c:v>
                </c:pt>
                <c:pt idx="54">
                  <c:v>51280266.699999988</c:v>
                </c:pt>
                <c:pt idx="55">
                  <c:v>54340442.590000018</c:v>
                </c:pt>
                <c:pt idx="56">
                  <c:v>60848601.040000014</c:v>
                </c:pt>
                <c:pt idx="57">
                  <c:v>58133920.239999987</c:v>
                </c:pt>
                <c:pt idx="58">
                  <c:v>57026520.789999992</c:v>
                </c:pt>
                <c:pt idx="59">
                  <c:v>54715657.789999999</c:v>
                </c:pt>
                <c:pt idx="60">
                  <c:v>57975850.730000012</c:v>
                </c:pt>
                <c:pt idx="61">
                  <c:v>58002814.919999994</c:v>
                </c:pt>
                <c:pt idx="62">
                  <c:v>70428942.220000014</c:v>
                </c:pt>
                <c:pt idx="63">
                  <c:v>76358179.620000005</c:v>
                </c:pt>
                <c:pt idx="64">
                  <c:v>77811024.060000002</c:v>
                </c:pt>
                <c:pt idx="65">
                  <c:v>77960205.039999992</c:v>
                </c:pt>
                <c:pt idx="66">
                  <c:v>76500412.279999971</c:v>
                </c:pt>
                <c:pt idx="67">
                  <c:v>63931368.070000023</c:v>
                </c:pt>
                <c:pt idx="68">
                  <c:v>68510226.270000011</c:v>
                </c:pt>
                <c:pt idx="69">
                  <c:v>69301222.38000001</c:v>
                </c:pt>
                <c:pt idx="70">
                  <c:v>67035064.600000001</c:v>
                </c:pt>
                <c:pt idx="71">
                  <c:v>68843691.280000016</c:v>
                </c:pt>
                <c:pt idx="72">
                  <c:v>68935900.920000002</c:v>
                </c:pt>
                <c:pt idx="73">
                  <c:v>72235385.510000005</c:v>
                </c:pt>
                <c:pt idx="74">
                  <c:v>65895634.359999992</c:v>
                </c:pt>
                <c:pt idx="75">
                  <c:v>71139023.100000009</c:v>
                </c:pt>
                <c:pt idx="76">
                  <c:v>81801882.420000032</c:v>
                </c:pt>
                <c:pt idx="77">
                  <c:v>92705002.670000002</c:v>
                </c:pt>
                <c:pt idx="78">
                  <c:v>95197233.830000013</c:v>
                </c:pt>
                <c:pt idx="79">
                  <c:v>94554029.900000036</c:v>
                </c:pt>
                <c:pt idx="80">
                  <c:v>104246644.94999999</c:v>
                </c:pt>
                <c:pt idx="81">
                  <c:v>109309102.32000002</c:v>
                </c:pt>
                <c:pt idx="82">
                  <c:v>123385986.80000001</c:v>
                </c:pt>
                <c:pt idx="83">
                  <c:v>127641418.61000001</c:v>
                </c:pt>
                <c:pt idx="84">
                  <c:v>142985207.88</c:v>
                </c:pt>
                <c:pt idx="85">
                  <c:v>145559186.38000003</c:v>
                </c:pt>
                <c:pt idx="86">
                  <c:v>146800548.38999996</c:v>
                </c:pt>
                <c:pt idx="87">
                  <c:v>140633466.19999999</c:v>
                </c:pt>
                <c:pt idx="88">
                  <c:v>121259826.48</c:v>
                </c:pt>
                <c:pt idx="89">
                  <c:v>116717429.70000002</c:v>
                </c:pt>
                <c:pt idx="90">
                  <c:v>112454276.81</c:v>
                </c:pt>
                <c:pt idx="91">
                  <c:v>110758364.15000002</c:v>
                </c:pt>
                <c:pt idx="92">
                  <c:v>112062220.31000002</c:v>
                </c:pt>
                <c:pt idx="93">
                  <c:v>108567054.36000001</c:v>
                </c:pt>
                <c:pt idx="94">
                  <c:v>97969551.649999976</c:v>
                </c:pt>
                <c:pt idx="95">
                  <c:v>85837143.889999986</c:v>
                </c:pt>
                <c:pt idx="96">
                  <c:v>85648353.49999997</c:v>
                </c:pt>
                <c:pt idx="97">
                  <c:v>93852350.210000008</c:v>
                </c:pt>
                <c:pt idx="98">
                  <c:v>110242987.91</c:v>
                </c:pt>
                <c:pt idx="99">
                  <c:v>112829970.7</c:v>
                </c:pt>
                <c:pt idx="100">
                  <c:v>109831030.35000001</c:v>
                </c:pt>
                <c:pt idx="101">
                  <c:v>105663456.52000001</c:v>
                </c:pt>
                <c:pt idx="102">
                  <c:v>91490208.780000001</c:v>
                </c:pt>
                <c:pt idx="103">
                  <c:v>92184574.170000017</c:v>
                </c:pt>
                <c:pt idx="104">
                  <c:v>88654072.899999991</c:v>
                </c:pt>
                <c:pt idx="105">
                  <c:v>88257863.609999999</c:v>
                </c:pt>
                <c:pt idx="106">
                  <c:v>84812236.62000002</c:v>
                </c:pt>
                <c:pt idx="107">
                  <c:v>81035325.389999986</c:v>
                </c:pt>
                <c:pt idx="108">
                  <c:v>145073010.96999997</c:v>
                </c:pt>
                <c:pt idx="109">
                  <c:v>153739858.96000007</c:v>
                </c:pt>
                <c:pt idx="110">
                  <c:v>158696259.06</c:v>
                </c:pt>
                <c:pt idx="111">
                  <c:v>151121390.61000001</c:v>
                </c:pt>
                <c:pt idx="112">
                  <c:v>153913609.22999996</c:v>
                </c:pt>
                <c:pt idx="113">
                  <c:v>155365117.10000002</c:v>
                </c:pt>
                <c:pt idx="114">
                  <c:v>153837557.12000003</c:v>
                </c:pt>
                <c:pt idx="115">
                  <c:v>156468478.02000001</c:v>
                </c:pt>
                <c:pt idx="116">
                  <c:v>147787039.79000002</c:v>
                </c:pt>
                <c:pt idx="117">
                  <c:v>143642181.76000002</c:v>
                </c:pt>
                <c:pt idx="118">
                  <c:v>148469819.52000001</c:v>
                </c:pt>
                <c:pt idx="119">
                  <c:v>152321292.75000006</c:v>
                </c:pt>
                <c:pt idx="120">
                  <c:v>152835141.44</c:v>
                </c:pt>
                <c:pt idx="121">
                  <c:v>153381727.30000001</c:v>
                </c:pt>
                <c:pt idx="122">
                  <c:v>158229704.63999996</c:v>
                </c:pt>
                <c:pt idx="123">
                  <c:v>151632249.29999998</c:v>
                </c:pt>
                <c:pt idx="124">
                  <c:v>158091933.01000005</c:v>
                </c:pt>
                <c:pt idx="125">
                  <c:v>159443673.97000003</c:v>
                </c:pt>
                <c:pt idx="126">
                  <c:v>156524348.06999996</c:v>
                </c:pt>
                <c:pt idx="127">
                  <c:v>156634463.51000002</c:v>
                </c:pt>
                <c:pt idx="128">
                  <c:v>156306442.57999998</c:v>
                </c:pt>
                <c:pt idx="129">
                  <c:v>104155301.55</c:v>
                </c:pt>
                <c:pt idx="130">
                  <c:v>89045247.519999981</c:v>
                </c:pt>
                <c:pt idx="131">
                  <c:v>76457818.550000027</c:v>
                </c:pt>
                <c:pt idx="132">
                  <c:v>74459399.039999992</c:v>
                </c:pt>
                <c:pt idx="133">
                  <c:v>76544841.419999987</c:v>
                </c:pt>
                <c:pt idx="134">
                  <c:v>78672423.850000024</c:v>
                </c:pt>
                <c:pt idx="135">
                  <c:v>77543099.060000002</c:v>
                </c:pt>
                <c:pt idx="136">
                  <c:v>81742299.989999965</c:v>
                </c:pt>
                <c:pt idx="137">
                  <c:v>89368430.620000005</c:v>
                </c:pt>
                <c:pt idx="138">
                  <c:v>84836855.669999987</c:v>
                </c:pt>
                <c:pt idx="139">
                  <c:v>85832901.379999995</c:v>
                </c:pt>
                <c:pt idx="140">
                  <c:v>88696502.830000013</c:v>
                </c:pt>
                <c:pt idx="141">
                  <c:v>89848078.839999974</c:v>
                </c:pt>
                <c:pt idx="142">
                  <c:v>89363193.819999978</c:v>
                </c:pt>
                <c:pt idx="143">
                  <c:v>91292337.48999995</c:v>
                </c:pt>
                <c:pt idx="144">
                  <c:v>81707446.359999985</c:v>
                </c:pt>
                <c:pt idx="145">
                  <c:v>76498186.910000026</c:v>
                </c:pt>
                <c:pt idx="146">
                  <c:v>76834022.760000005</c:v>
                </c:pt>
                <c:pt idx="147">
                  <c:v>78248025.070000008</c:v>
                </c:pt>
                <c:pt idx="148">
                  <c:v>79392828.169999987</c:v>
                </c:pt>
                <c:pt idx="149">
                  <c:v>78956770.889999986</c:v>
                </c:pt>
                <c:pt idx="150">
                  <c:v>85581562.680000007</c:v>
                </c:pt>
                <c:pt idx="151">
                  <c:v>84662156.020000011</c:v>
                </c:pt>
                <c:pt idx="152">
                  <c:v>85603504.36999999</c:v>
                </c:pt>
                <c:pt idx="153">
                  <c:v>104531935.45999996</c:v>
                </c:pt>
                <c:pt idx="154">
                  <c:v>106090282.47999997</c:v>
                </c:pt>
                <c:pt idx="155">
                  <c:v>106687148.79999998</c:v>
                </c:pt>
                <c:pt idx="156">
                  <c:v>105053905.20999998</c:v>
                </c:pt>
                <c:pt idx="157">
                  <c:v>105852380.76000002</c:v>
                </c:pt>
                <c:pt idx="158">
                  <c:v>87233608.540000021</c:v>
                </c:pt>
                <c:pt idx="159">
                  <c:v>80912299.669999987</c:v>
                </c:pt>
                <c:pt idx="160">
                  <c:v>82171367.409999967</c:v>
                </c:pt>
                <c:pt idx="161">
                  <c:v>81787283.290000007</c:v>
                </c:pt>
                <c:pt idx="162">
                  <c:v>82781203.429999992</c:v>
                </c:pt>
                <c:pt idx="163">
                  <c:v>82282909.700000003</c:v>
                </c:pt>
                <c:pt idx="164">
                  <c:v>79882571.069999963</c:v>
                </c:pt>
                <c:pt idx="165">
                  <c:v>77373361.159999996</c:v>
                </c:pt>
                <c:pt idx="166">
                  <c:v>76604917.729999989</c:v>
                </c:pt>
                <c:pt idx="167">
                  <c:v>76224804.650000021</c:v>
                </c:pt>
                <c:pt idx="168">
                  <c:v>77692945.170000032</c:v>
                </c:pt>
                <c:pt idx="169">
                  <c:v>75653173.420000017</c:v>
                </c:pt>
                <c:pt idx="170">
                  <c:v>70780753.320000023</c:v>
                </c:pt>
                <c:pt idx="171">
                  <c:v>77753612.880000025</c:v>
                </c:pt>
                <c:pt idx="172">
                  <c:v>83571303.890000015</c:v>
                </c:pt>
                <c:pt idx="173">
                  <c:v>89329031.63000001</c:v>
                </c:pt>
                <c:pt idx="174">
                  <c:v>83045667.100000039</c:v>
                </c:pt>
                <c:pt idx="175">
                  <c:v>87220381.980000004</c:v>
                </c:pt>
                <c:pt idx="176">
                  <c:v>82169713.449999988</c:v>
                </c:pt>
                <c:pt idx="177">
                  <c:v>78751758.620000005</c:v>
                </c:pt>
                <c:pt idx="178">
                  <c:v>72335973.689999983</c:v>
                </c:pt>
                <c:pt idx="179">
                  <c:v>72589397.040000021</c:v>
                </c:pt>
                <c:pt idx="180">
                  <c:v>66644757.909999996</c:v>
                </c:pt>
                <c:pt idx="181">
                  <c:v>66069299.849999994</c:v>
                </c:pt>
                <c:pt idx="182">
                  <c:v>63465960.559999995</c:v>
                </c:pt>
                <c:pt idx="183">
                  <c:v>64780756.600000001</c:v>
                </c:pt>
                <c:pt idx="184">
                  <c:v>63839379.019999996</c:v>
                </c:pt>
                <c:pt idx="185">
                  <c:v>61694450.770000018</c:v>
                </c:pt>
                <c:pt idx="186">
                  <c:v>70294847.220000029</c:v>
                </c:pt>
                <c:pt idx="187">
                  <c:v>67776512.930000022</c:v>
                </c:pt>
                <c:pt idx="188">
                  <c:v>76069773.920000002</c:v>
                </c:pt>
                <c:pt idx="189">
                  <c:v>69909362.590000018</c:v>
                </c:pt>
                <c:pt idx="190">
                  <c:v>70589453.949999988</c:v>
                </c:pt>
                <c:pt idx="191">
                  <c:v>70039681.849999994</c:v>
                </c:pt>
                <c:pt idx="192">
                  <c:v>67336251.859999999</c:v>
                </c:pt>
                <c:pt idx="193">
                  <c:v>45560235.740000002</c:v>
                </c:pt>
                <c:pt idx="194">
                  <c:v>49030487.580000006</c:v>
                </c:pt>
                <c:pt idx="195">
                  <c:v>46666298.339999996</c:v>
                </c:pt>
                <c:pt idx="196">
                  <c:v>49170286.650000006</c:v>
                </c:pt>
                <c:pt idx="197">
                  <c:v>49400970.850000001</c:v>
                </c:pt>
                <c:pt idx="198">
                  <c:v>45393178.219999999</c:v>
                </c:pt>
                <c:pt idx="199">
                  <c:v>46976589.939999998</c:v>
                </c:pt>
                <c:pt idx="200">
                  <c:v>45106649.190000005</c:v>
                </c:pt>
                <c:pt idx="201">
                  <c:v>41556915.110000014</c:v>
                </c:pt>
                <c:pt idx="202">
                  <c:v>42388904.79999999</c:v>
                </c:pt>
                <c:pt idx="203">
                  <c:v>44511816.880000003</c:v>
                </c:pt>
                <c:pt idx="204">
                  <c:v>45794311.559999995</c:v>
                </c:pt>
                <c:pt idx="205">
                  <c:v>45489748.719999999</c:v>
                </c:pt>
                <c:pt idx="206">
                  <c:v>48818245.009999998</c:v>
                </c:pt>
                <c:pt idx="207">
                  <c:v>52021884.449999996</c:v>
                </c:pt>
                <c:pt idx="208">
                  <c:v>54799401.610000022</c:v>
                </c:pt>
                <c:pt idx="209">
                  <c:v>54836846.26000002</c:v>
                </c:pt>
                <c:pt idx="210">
                  <c:v>56947922.349999987</c:v>
                </c:pt>
                <c:pt idx="211">
                  <c:v>57670551.410000011</c:v>
                </c:pt>
                <c:pt idx="212">
                  <c:v>53698533.280000001</c:v>
                </c:pt>
                <c:pt idx="213">
                  <c:v>53802237.190000005</c:v>
                </c:pt>
                <c:pt idx="214">
                  <c:v>55299223.490000017</c:v>
                </c:pt>
                <c:pt idx="215">
                  <c:v>50841937.079999998</c:v>
                </c:pt>
                <c:pt idx="216">
                  <c:v>67493197.470000014</c:v>
                </c:pt>
                <c:pt idx="217">
                  <c:v>71581147.049999997</c:v>
                </c:pt>
                <c:pt idx="218">
                  <c:v>72679065.349999979</c:v>
                </c:pt>
                <c:pt idx="219">
                  <c:v>71366616.719999984</c:v>
                </c:pt>
                <c:pt idx="220">
                  <c:v>66303750.670000002</c:v>
                </c:pt>
                <c:pt idx="221">
                  <c:v>49198605.039999999</c:v>
                </c:pt>
                <c:pt idx="222">
                  <c:v>45855498.880000003</c:v>
                </c:pt>
                <c:pt idx="223">
                  <c:v>48082797.149999991</c:v>
                </c:pt>
                <c:pt idx="224">
                  <c:v>52962829.369999997</c:v>
                </c:pt>
                <c:pt idx="225">
                  <c:v>54421964.949999996</c:v>
                </c:pt>
                <c:pt idx="226">
                  <c:v>54268361.530000001</c:v>
                </c:pt>
                <c:pt idx="227">
                  <c:v>54128147.920000009</c:v>
                </c:pt>
                <c:pt idx="228">
                  <c:v>53580683.789999999</c:v>
                </c:pt>
                <c:pt idx="229">
                  <c:v>52015446.129999995</c:v>
                </c:pt>
                <c:pt idx="230">
                  <c:v>54785638.569999993</c:v>
                </c:pt>
                <c:pt idx="231">
                  <c:v>58772556.619999997</c:v>
                </c:pt>
                <c:pt idx="232">
                  <c:v>60013668.540000007</c:v>
                </c:pt>
                <c:pt idx="233">
                  <c:v>61959751.499999993</c:v>
                </c:pt>
                <c:pt idx="234">
                  <c:v>63108287.070000008</c:v>
                </c:pt>
                <c:pt idx="235">
                  <c:v>62513349.20000001</c:v>
                </c:pt>
                <c:pt idx="236">
                  <c:v>64371005.059999995</c:v>
                </c:pt>
                <c:pt idx="237">
                  <c:v>66368228.990000002</c:v>
                </c:pt>
                <c:pt idx="238">
                  <c:v>68701131.650000006</c:v>
                </c:pt>
                <c:pt idx="239">
                  <c:v>70242803.590000004</c:v>
                </c:pt>
                <c:pt idx="240">
                  <c:v>70180423.170000032</c:v>
                </c:pt>
                <c:pt idx="241">
                  <c:v>65888204.859999999</c:v>
                </c:pt>
                <c:pt idx="242">
                  <c:v>68499559.529999986</c:v>
                </c:pt>
                <c:pt idx="243">
                  <c:v>67290168.620000005</c:v>
                </c:pt>
                <c:pt idx="244">
                  <c:v>62884334.500000007</c:v>
                </c:pt>
                <c:pt idx="245">
                  <c:v>59708287.350000009</c:v>
                </c:pt>
                <c:pt idx="246">
                  <c:v>55524695.809999995</c:v>
                </c:pt>
                <c:pt idx="247">
                  <c:v>51353523.730000012</c:v>
                </c:pt>
                <c:pt idx="248">
                  <c:v>49268066.000000007</c:v>
                </c:pt>
                <c:pt idx="249">
                  <c:v>48914764.230000012</c:v>
                </c:pt>
                <c:pt idx="250">
                  <c:v>51104079.250000007</c:v>
                </c:pt>
                <c:pt idx="251">
                  <c:v>54534107.219999999</c:v>
                </c:pt>
                <c:pt idx="252">
                  <c:v>55854614.710000016</c:v>
                </c:pt>
                <c:pt idx="253">
                  <c:v>51294197.710000008</c:v>
                </c:pt>
                <c:pt idx="254">
                  <c:v>50947443.810000002</c:v>
                </c:pt>
                <c:pt idx="255">
                  <c:v>58891776.579999991</c:v>
                </c:pt>
                <c:pt idx="256">
                  <c:v>84617693.24000001</c:v>
                </c:pt>
                <c:pt idx="257">
                  <c:v>65294503.120000005</c:v>
                </c:pt>
                <c:pt idx="258">
                  <c:v>78467323.489999995</c:v>
                </c:pt>
                <c:pt idx="259">
                  <c:v>79103559.800000012</c:v>
                </c:pt>
                <c:pt idx="260">
                  <c:v>76322280.460000008</c:v>
                </c:pt>
                <c:pt idx="261">
                  <c:v>75397017.450000018</c:v>
                </c:pt>
                <c:pt idx="262">
                  <c:v>79847098.620000035</c:v>
                </c:pt>
                <c:pt idx="263">
                  <c:v>65733995.729999997</c:v>
                </c:pt>
                <c:pt idx="264">
                  <c:v>51465873.75</c:v>
                </c:pt>
                <c:pt idx="265">
                  <c:v>52888229.320000008</c:v>
                </c:pt>
                <c:pt idx="266">
                  <c:v>53746699.300000012</c:v>
                </c:pt>
                <c:pt idx="267">
                  <c:v>53965229.750000007</c:v>
                </c:pt>
                <c:pt idx="268">
                  <c:v>47296647.630000003</c:v>
                </c:pt>
                <c:pt idx="269">
                  <c:v>45626592.719999991</c:v>
                </c:pt>
                <c:pt idx="270">
                  <c:v>58070952.090000011</c:v>
                </c:pt>
                <c:pt idx="271">
                  <c:v>70881126.180000022</c:v>
                </c:pt>
                <c:pt idx="272">
                  <c:v>99444195.789999992</c:v>
                </c:pt>
                <c:pt idx="273">
                  <c:v>103651876.13999999</c:v>
                </c:pt>
                <c:pt idx="274">
                  <c:v>102923891.23999999</c:v>
                </c:pt>
                <c:pt idx="275">
                  <c:v>148869022.98000002</c:v>
                </c:pt>
                <c:pt idx="276">
                  <c:v>134635602.68000001</c:v>
                </c:pt>
                <c:pt idx="277">
                  <c:v>133670513.28</c:v>
                </c:pt>
                <c:pt idx="278">
                  <c:v>100865267.08</c:v>
                </c:pt>
                <c:pt idx="279">
                  <c:v>85929277.570000038</c:v>
                </c:pt>
                <c:pt idx="280">
                  <c:v>86601820.920000002</c:v>
                </c:pt>
                <c:pt idx="281">
                  <c:v>84811171.769999981</c:v>
                </c:pt>
                <c:pt idx="282">
                  <c:v>78083674.479999959</c:v>
                </c:pt>
                <c:pt idx="283">
                  <c:v>58273133.120000012</c:v>
                </c:pt>
                <c:pt idx="284">
                  <c:v>53494004.720000021</c:v>
                </c:pt>
                <c:pt idx="285">
                  <c:v>52590412.509999983</c:v>
                </c:pt>
                <c:pt idx="286">
                  <c:v>53428719.519999988</c:v>
                </c:pt>
                <c:pt idx="287">
                  <c:v>54861018.919999994</c:v>
                </c:pt>
                <c:pt idx="288">
                  <c:v>53836823.959999986</c:v>
                </c:pt>
                <c:pt idx="289">
                  <c:v>55931026.509999998</c:v>
                </c:pt>
                <c:pt idx="290">
                  <c:v>60513894.350000001</c:v>
                </c:pt>
                <c:pt idx="291">
                  <c:v>69361120.560000017</c:v>
                </c:pt>
                <c:pt idx="292">
                  <c:v>77237220.340000004</c:v>
                </c:pt>
                <c:pt idx="293">
                  <c:v>75811980.989999995</c:v>
                </c:pt>
                <c:pt idx="294">
                  <c:v>76743139.090000018</c:v>
                </c:pt>
                <c:pt idx="295">
                  <c:v>75290855.569999993</c:v>
                </c:pt>
                <c:pt idx="296">
                  <c:v>77502353.330000028</c:v>
                </c:pt>
                <c:pt idx="297">
                  <c:v>69629405.980000019</c:v>
                </c:pt>
                <c:pt idx="298">
                  <c:v>76891969.049999982</c:v>
                </c:pt>
                <c:pt idx="299">
                  <c:v>127949076.14999999</c:v>
                </c:pt>
                <c:pt idx="300">
                  <c:v>129568242.97999997</c:v>
                </c:pt>
                <c:pt idx="301">
                  <c:v>130909458.33999999</c:v>
                </c:pt>
                <c:pt idx="302">
                  <c:v>130244703.57000001</c:v>
                </c:pt>
                <c:pt idx="303">
                  <c:v>133314131.28000002</c:v>
                </c:pt>
                <c:pt idx="304">
                  <c:v>104676288.22</c:v>
                </c:pt>
                <c:pt idx="305">
                  <c:v>95113680.700000033</c:v>
                </c:pt>
                <c:pt idx="306">
                  <c:v>100342587.99999999</c:v>
                </c:pt>
                <c:pt idx="307">
                  <c:v>104570514.70000005</c:v>
                </c:pt>
                <c:pt idx="308">
                  <c:v>106243550.70000002</c:v>
                </c:pt>
                <c:pt idx="309">
                  <c:v>104664965.08000001</c:v>
                </c:pt>
                <c:pt idx="310">
                  <c:v>110815904.09999998</c:v>
                </c:pt>
                <c:pt idx="311">
                  <c:v>94192340.87000002</c:v>
                </c:pt>
                <c:pt idx="312">
                  <c:v>83233505.580000028</c:v>
                </c:pt>
                <c:pt idx="313">
                  <c:v>85359820.660000056</c:v>
                </c:pt>
                <c:pt idx="314">
                  <c:v>93527641.009999976</c:v>
                </c:pt>
                <c:pt idx="315">
                  <c:v>93908960.060000017</c:v>
                </c:pt>
                <c:pt idx="316">
                  <c:v>92140550.429999992</c:v>
                </c:pt>
                <c:pt idx="317">
                  <c:v>92408293.459999979</c:v>
                </c:pt>
                <c:pt idx="318">
                  <c:v>104219411.75999998</c:v>
                </c:pt>
                <c:pt idx="319">
                  <c:v>97254340.669999972</c:v>
                </c:pt>
                <c:pt idx="320">
                  <c:v>103912709.73999999</c:v>
                </c:pt>
                <c:pt idx="321">
                  <c:v>109315960.43000002</c:v>
                </c:pt>
                <c:pt idx="322">
                  <c:v>111622655.68000004</c:v>
                </c:pt>
                <c:pt idx="323">
                  <c:v>111504221.65000004</c:v>
                </c:pt>
                <c:pt idx="324">
                  <c:v>115984027.72000001</c:v>
                </c:pt>
                <c:pt idx="325">
                  <c:v>120498140.64</c:v>
                </c:pt>
                <c:pt idx="326">
                  <c:v>117560258.62000002</c:v>
                </c:pt>
                <c:pt idx="327">
                  <c:v>123114690.31</c:v>
                </c:pt>
                <c:pt idx="328">
                  <c:v>122675266.44000003</c:v>
                </c:pt>
                <c:pt idx="329">
                  <c:v>122842877.51999998</c:v>
                </c:pt>
                <c:pt idx="330">
                  <c:v>117819124.58000001</c:v>
                </c:pt>
                <c:pt idx="331">
                  <c:v>129047830.53000003</c:v>
                </c:pt>
                <c:pt idx="332">
                  <c:v>128157314.66000003</c:v>
                </c:pt>
                <c:pt idx="333">
                  <c:v>133834795.09999999</c:v>
                </c:pt>
                <c:pt idx="334">
                  <c:v>125182201.91000001</c:v>
                </c:pt>
                <c:pt idx="335">
                  <c:v>135469639.22000003</c:v>
                </c:pt>
                <c:pt idx="336">
                  <c:v>134076812.42999999</c:v>
                </c:pt>
                <c:pt idx="337">
                  <c:v>131676986.04999998</c:v>
                </c:pt>
                <c:pt idx="338">
                  <c:v>132840482.71000001</c:v>
                </c:pt>
                <c:pt idx="339">
                  <c:v>127227134.99000002</c:v>
                </c:pt>
                <c:pt idx="340">
                  <c:v>120468916.62</c:v>
                </c:pt>
                <c:pt idx="341">
                  <c:v>130913254.19999996</c:v>
                </c:pt>
                <c:pt idx="342">
                  <c:v>136657294.88</c:v>
                </c:pt>
                <c:pt idx="343">
                  <c:v>138982015.21000001</c:v>
                </c:pt>
                <c:pt idx="344">
                  <c:v>139603406.46000004</c:v>
                </c:pt>
                <c:pt idx="345">
                  <c:v>129379577.98000002</c:v>
                </c:pt>
                <c:pt idx="346">
                  <c:v>133597641.76000002</c:v>
                </c:pt>
                <c:pt idx="347">
                  <c:v>130298054.45</c:v>
                </c:pt>
                <c:pt idx="348">
                  <c:v>123804325.15000001</c:v>
                </c:pt>
                <c:pt idx="349">
                  <c:v>132908858.58</c:v>
                </c:pt>
                <c:pt idx="350">
                  <c:v>134351315.89000002</c:v>
                </c:pt>
                <c:pt idx="351">
                  <c:v>128032333.97000001</c:v>
                </c:pt>
                <c:pt idx="352">
                  <c:v>128171353.82000001</c:v>
                </c:pt>
                <c:pt idx="353">
                  <c:v>115280925.52</c:v>
                </c:pt>
                <c:pt idx="354">
                  <c:v>110680954.56</c:v>
                </c:pt>
                <c:pt idx="355">
                  <c:v>108281489.27999996</c:v>
                </c:pt>
                <c:pt idx="356">
                  <c:v>111456952.29000001</c:v>
                </c:pt>
                <c:pt idx="357">
                  <c:v>96520784.449999988</c:v>
                </c:pt>
                <c:pt idx="358">
                  <c:v>93891762.580000028</c:v>
                </c:pt>
                <c:pt idx="359">
                  <c:v>111131406.76000002</c:v>
                </c:pt>
                <c:pt idx="360">
                  <c:v>102493025.11000001</c:v>
                </c:pt>
                <c:pt idx="361">
                  <c:v>104583889.56</c:v>
                </c:pt>
                <c:pt idx="362">
                  <c:v>100345828.31000003</c:v>
                </c:pt>
                <c:pt idx="363">
                  <c:v>113438110.60000001</c:v>
                </c:pt>
                <c:pt idx="364">
                  <c:v>115038398.72</c:v>
                </c:pt>
                <c:pt idx="365">
                  <c:v>111232639.12</c:v>
                </c:pt>
                <c:pt idx="366">
                  <c:v>160621572.51999998</c:v>
                </c:pt>
                <c:pt idx="367">
                  <c:v>184863313.99000004</c:v>
                </c:pt>
                <c:pt idx="368">
                  <c:v>213179790.13999999</c:v>
                </c:pt>
                <c:pt idx="369">
                  <c:v>201230603.77000001</c:v>
                </c:pt>
                <c:pt idx="370">
                  <c:v>172233050.84999999</c:v>
                </c:pt>
                <c:pt idx="371">
                  <c:v>176666032.82999995</c:v>
                </c:pt>
                <c:pt idx="372">
                  <c:v>172289461.01000002</c:v>
                </c:pt>
                <c:pt idx="373">
                  <c:v>177948545.60000002</c:v>
                </c:pt>
                <c:pt idx="374">
                  <c:v>194360072.67999995</c:v>
                </c:pt>
                <c:pt idx="375">
                  <c:v>182848148.73000002</c:v>
                </c:pt>
                <c:pt idx="376">
                  <c:v>187658314.84000006</c:v>
                </c:pt>
                <c:pt idx="377">
                  <c:v>223334266.07000005</c:v>
                </c:pt>
                <c:pt idx="378">
                  <c:v>230042249.08000001</c:v>
                </c:pt>
                <c:pt idx="379">
                  <c:v>229429960.45999992</c:v>
                </c:pt>
                <c:pt idx="380">
                  <c:v>222690814.81999999</c:v>
                </c:pt>
                <c:pt idx="381">
                  <c:v>197054372.28999999</c:v>
                </c:pt>
                <c:pt idx="382">
                  <c:v>192646788.34000009</c:v>
                </c:pt>
                <c:pt idx="383">
                  <c:v>171747438.14000005</c:v>
                </c:pt>
                <c:pt idx="384">
                  <c:v>170887202.88</c:v>
                </c:pt>
                <c:pt idx="385">
                  <c:v>176648671.19</c:v>
                </c:pt>
                <c:pt idx="386">
                  <c:v>177489285.78999999</c:v>
                </c:pt>
                <c:pt idx="387">
                  <c:v>190301950.41999999</c:v>
                </c:pt>
                <c:pt idx="388">
                  <c:v>215791245.22000006</c:v>
                </c:pt>
                <c:pt idx="389">
                  <c:v>213138134.33000001</c:v>
                </c:pt>
                <c:pt idx="390">
                  <c:v>232254775.74999997</c:v>
                </c:pt>
                <c:pt idx="391">
                  <c:v>235314718.66999999</c:v>
                </c:pt>
                <c:pt idx="392">
                  <c:v>239684930.85000005</c:v>
                </c:pt>
                <c:pt idx="393">
                  <c:v>240372224.65999997</c:v>
                </c:pt>
                <c:pt idx="394">
                  <c:v>237354354.90000001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F-4AE6-86F7-C6FB69BABDFB}"/>
            </c:ext>
          </c:extLst>
        </c:ser>
        <c:ser>
          <c:idx val="1"/>
          <c:order val="1"/>
          <c:tx>
            <c:strRef>
              <c:f>Load!$N$1</c:f>
              <c:strCache>
                <c:ptCount val="1"/>
                <c:pt idx="0">
                  <c:v>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Load!$N$2:$N$396</c:f>
              <c:numCache>
                <c:formatCode>_(* #,##0.00_);_(* \(#,##0.00\);_(* "-"??_);_(@_)</c:formatCode>
                <c:ptCount val="395"/>
                <c:pt idx="0">
                  <c:v>33330624.440000001</c:v>
                </c:pt>
                <c:pt idx="1">
                  <c:v>33584437.68</c:v>
                </c:pt>
                <c:pt idx="2">
                  <c:v>30193479.120000008</c:v>
                </c:pt>
                <c:pt idx="3">
                  <c:v>22005213.010000005</c:v>
                </c:pt>
                <c:pt idx="4">
                  <c:v>23152925.610000003</c:v>
                </c:pt>
                <c:pt idx="5">
                  <c:v>22033853.900000002</c:v>
                </c:pt>
                <c:pt idx="6">
                  <c:v>16265182.25</c:v>
                </c:pt>
                <c:pt idx="7">
                  <c:v>17668159.670000006</c:v>
                </c:pt>
                <c:pt idx="8">
                  <c:v>18020040.41</c:v>
                </c:pt>
                <c:pt idx="9">
                  <c:v>15961778.229999995</c:v>
                </c:pt>
                <c:pt idx="10">
                  <c:v>14639262.709999999</c:v>
                </c:pt>
                <c:pt idx="11">
                  <c:v>18563805.780000005</c:v>
                </c:pt>
                <c:pt idx="12">
                  <c:v>18307896.959999997</c:v>
                </c:pt>
                <c:pt idx="13">
                  <c:v>16868860.950000003</c:v>
                </c:pt>
                <c:pt idx="14">
                  <c:v>17886135.419999998</c:v>
                </c:pt>
                <c:pt idx="15">
                  <c:v>17665619.509999998</c:v>
                </c:pt>
                <c:pt idx="16">
                  <c:v>15662647.999999998</c:v>
                </c:pt>
                <c:pt idx="17">
                  <c:v>12716827.969999999</c:v>
                </c:pt>
                <c:pt idx="18">
                  <c:v>14915603.990000002</c:v>
                </c:pt>
                <c:pt idx="19">
                  <c:v>17572829.549999997</c:v>
                </c:pt>
                <c:pt idx="20">
                  <c:v>15567339.470000001</c:v>
                </c:pt>
                <c:pt idx="21">
                  <c:v>21688288.98</c:v>
                </c:pt>
                <c:pt idx="22">
                  <c:v>22258028.950000003</c:v>
                </c:pt>
                <c:pt idx="23">
                  <c:v>24066624.359999992</c:v>
                </c:pt>
                <c:pt idx="24">
                  <c:v>25078810.650000006</c:v>
                </c:pt>
                <c:pt idx="25">
                  <c:v>26565910.719999995</c:v>
                </c:pt>
                <c:pt idx="26">
                  <c:v>27185524.769999996</c:v>
                </c:pt>
                <c:pt idx="27">
                  <c:v>25709470.359999999</c:v>
                </c:pt>
                <c:pt idx="28">
                  <c:v>26975501.180000003</c:v>
                </c:pt>
                <c:pt idx="29">
                  <c:v>30507688.84</c:v>
                </c:pt>
                <c:pt idx="30">
                  <c:v>31050920.949999996</c:v>
                </c:pt>
                <c:pt idx="31">
                  <c:v>29208939.320000008</c:v>
                </c:pt>
                <c:pt idx="32">
                  <c:v>30043361.77</c:v>
                </c:pt>
                <c:pt idx="33">
                  <c:v>34517792.109999992</c:v>
                </c:pt>
                <c:pt idx="34">
                  <c:v>35567282.409999996</c:v>
                </c:pt>
                <c:pt idx="35">
                  <c:v>42789928.019999996</c:v>
                </c:pt>
                <c:pt idx="36">
                  <c:v>45401101.38000001</c:v>
                </c:pt>
                <c:pt idx="37">
                  <c:v>41820897.019999996</c:v>
                </c:pt>
                <c:pt idx="38">
                  <c:v>45386168.599999994</c:v>
                </c:pt>
                <c:pt idx="39">
                  <c:v>47999730.360000007</c:v>
                </c:pt>
                <c:pt idx="40">
                  <c:v>48687399.190000005</c:v>
                </c:pt>
                <c:pt idx="41">
                  <c:v>50238694.230000012</c:v>
                </c:pt>
                <c:pt idx="42">
                  <c:v>53037306.150000006</c:v>
                </c:pt>
                <c:pt idx="43">
                  <c:v>54745619.61999999</c:v>
                </c:pt>
                <c:pt idx="44">
                  <c:v>58596222.309999995</c:v>
                </c:pt>
                <c:pt idx="45">
                  <c:v>62142437.749999993</c:v>
                </c:pt>
                <c:pt idx="46">
                  <c:v>64699197.74000001</c:v>
                </c:pt>
                <c:pt idx="47">
                  <c:v>56656730.100000016</c:v>
                </c:pt>
                <c:pt idx="48">
                  <c:v>48616655.729999989</c:v>
                </c:pt>
                <c:pt idx="49">
                  <c:v>60681620.919999987</c:v>
                </c:pt>
                <c:pt idx="50">
                  <c:v>60901028.18999999</c:v>
                </c:pt>
                <c:pt idx="51">
                  <c:v>49951824.159999996</c:v>
                </c:pt>
                <c:pt idx="52">
                  <c:v>37646541.059999995</c:v>
                </c:pt>
                <c:pt idx="53">
                  <c:v>37219501.970000006</c:v>
                </c:pt>
                <c:pt idx="54">
                  <c:v>39621145.88000001</c:v>
                </c:pt>
                <c:pt idx="55">
                  <c:v>39437892.589999981</c:v>
                </c:pt>
                <c:pt idx="56">
                  <c:v>40336166.809999987</c:v>
                </c:pt>
                <c:pt idx="57">
                  <c:v>41780391.800000012</c:v>
                </c:pt>
                <c:pt idx="58">
                  <c:v>49422699.580000021</c:v>
                </c:pt>
                <c:pt idx="59">
                  <c:v>48695354.890000008</c:v>
                </c:pt>
                <c:pt idx="60">
                  <c:v>50885128.359999992</c:v>
                </c:pt>
                <c:pt idx="61">
                  <c:v>52577420.159999996</c:v>
                </c:pt>
                <c:pt idx="62">
                  <c:v>36797444.13000001</c:v>
                </c:pt>
                <c:pt idx="63">
                  <c:v>38432226.810000017</c:v>
                </c:pt>
                <c:pt idx="64">
                  <c:v>42805400.629999988</c:v>
                </c:pt>
                <c:pt idx="65">
                  <c:v>43275329.170000002</c:v>
                </c:pt>
                <c:pt idx="66">
                  <c:v>40706533.549999997</c:v>
                </c:pt>
                <c:pt idx="67">
                  <c:v>41188959.29999999</c:v>
                </c:pt>
                <c:pt idx="68">
                  <c:v>46222045.650000013</c:v>
                </c:pt>
                <c:pt idx="69">
                  <c:v>46356168.759999998</c:v>
                </c:pt>
                <c:pt idx="70">
                  <c:v>48198643.960000008</c:v>
                </c:pt>
                <c:pt idx="71">
                  <c:v>51183104.329999998</c:v>
                </c:pt>
                <c:pt idx="72">
                  <c:v>41098243.700000003</c:v>
                </c:pt>
                <c:pt idx="73">
                  <c:v>37647552.140000001</c:v>
                </c:pt>
                <c:pt idx="74">
                  <c:v>45748330.019999996</c:v>
                </c:pt>
                <c:pt idx="75">
                  <c:v>48669205.75999999</c:v>
                </c:pt>
                <c:pt idx="76">
                  <c:v>51061714.260000005</c:v>
                </c:pt>
                <c:pt idx="77">
                  <c:v>54431429.080000006</c:v>
                </c:pt>
                <c:pt idx="78">
                  <c:v>56682182.670000002</c:v>
                </c:pt>
                <c:pt idx="79">
                  <c:v>53276749.469999984</c:v>
                </c:pt>
                <c:pt idx="80">
                  <c:v>61777052.829999998</c:v>
                </c:pt>
                <c:pt idx="81">
                  <c:v>64841929.959999986</c:v>
                </c:pt>
                <c:pt idx="82">
                  <c:v>65889730.189999998</c:v>
                </c:pt>
                <c:pt idx="83">
                  <c:v>66926528.599999987</c:v>
                </c:pt>
                <c:pt idx="84">
                  <c:v>77221298.350000009</c:v>
                </c:pt>
                <c:pt idx="85">
                  <c:v>79964756.950000033</c:v>
                </c:pt>
                <c:pt idx="86">
                  <c:v>74980167.180000007</c:v>
                </c:pt>
                <c:pt idx="87">
                  <c:v>64763732.930000007</c:v>
                </c:pt>
                <c:pt idx="88">
                  <c:v>71677139.950000003</c:v>
                </c:pt>
                <c:pt idx="89">
                  <c:v>70696136.409999996</c:v>
                </c:pt>
                <c:pt idx="90">
                  <c:v>70555924.650000006</c:v>
                </c:pt>
                <c:pt idx="91">
                  <c:v>73736999.009999961</c:v>
                </c:pt>
                <c:pt idx="92">
                  <c:v>77310358.980000004</c:v>
                </c:pt>
                <c:pt idx="93">
                  <c:v>62869879.459999986</c:v>
                </c:pt>
                <c:pt idx="94">
                  <c:v>62226460.569999985</c:v>
                </c:pt>
                <c:pt idx="95">
                  <c:v>69080750.390000001</c:v>
                </c:pt>
                <c:pt idx="96">
                  <c:v>69727079.270000011</c:v>
                </c:pt>
                <c:pt idx="97">
                  <c:v>59191929.019999996</c:v>
                </c:pt>
                <c:pt idx="98">
                  <c:v>60532057.529999986</c:v>
                </c:pt>
                <c:pt idx="99">
                  <c:v>61510640.080000006</c:v>
                </c:pt>
                <c:pt idx="100">
                  <c:v>53463398.740000024</c:v>
                </c:pt>
                <c:pt idx="101">
                  <c:v>50929537.049999997</c:v>
                </c:pt>
                <c:pt idx="102">
                  <c:v>59161856.309999995</c:v>
                </c:pt>
                <c:pt idx="103">
                  <c:v>60676599.340000011</c:v>
                </c:pt>
                <c:pt idx="104">
                  <c:v>60346935.57</c:v>
                </c:pt>
                <c:pt idx="105">
                  <c:v>62951113.290000007</c:v>
                </c:pt>
                <c:pt idx="106">
                  <c:v>63851963.219999999</c:v>
                </c:pt>
                <c:pt idx="107">
                  <c:v>46890266.469999999</c:v>
                </c:pt>
                <c:pt idx="108">
                  <c:v>41764991.379999988</c:v>
                </c:pt>
                <c:pt idx="109">
                  <c:v>43324022.939999983</c:v>
                </c:pt>
                <c:pt idx="110">
                  <c:v>46029201.999999993</c:v>
                </c:pt>
                <c:pt idx="111">
                  <c:v>51847616.830000006</c:v>
                </c:pt>
                <c:pt idx="112">
                  <c:v>60736435.500000007</c:v>
                </c:pt>
                <c:pt idx="113">
                  <c:v>61024712.300000012</c:v>
                </c:pt>
                <c:pt idx="114">
                  <c:v>53809576.820000023</c:v>
                </c:pt>
                <c:pt idx="115">
                  <c:v>42538694.129999995</c:v>
                </c:pt>
                <c:pt idx="116">
                  <c:v>44136076.020000003</c:v>
                </c:pt>
                <c:pt idx="117">
                  <c:v>48013539.710000023</c:v>
                </c:pt>
                <c:pt idx="118">
                  <c:v>53069685.679999992</c:v>
                </c:pt>
                <c:pt idx="119">
                  <c:v>57067851.669999987</c:v>
                </c:pt>
                <c:pt idx="120">
                  <c:v>58651887.790000021</c:v>
                </c:pt>
                <c:pt idx="121">
                  <c:v>57627502.520000011</c:v>
                </c:pt>
                <c:pt idx="122">
                  <c:v>55876905.820000015</c:v>
                </c:pt>
                <c:pt idx="123">
                  <c:v>52768603.840000018</c:v>
                </c:pt>
                <c:pt idx="124">
                  <c:v>49787020.950000003</c:v>
                </c:pt>
                <c:pt idx="125">
                  <c:v>44247078.789999984</c:v>
                </c:pt>
                <c:pt idx="126">
                  <c:v>46091659.459999993</c:v>
                </c:pt>
                <c:pt idx="127">
                  <c:v>52790325.249999985</c:v>
                </c:pt>
                <c:pt idx="128">
                  <c:v>53740969.670000002</c:v>
                </c:pt>
                <c:pt idx="129">
                  <c:v>46653030.360000007</c:v>
                </c:pt>
                <c:pt idx="130">
                  <c:v>41267381.299999982</c:v>
                </c:pt>
                <c:pt idx="131">
                  <c:v>40213387.210000008</c:v>
                </c:pt>
                <c:pt idx="132">
                  <c:v>39193263.18</c:v>
                </c:pt>
                <c:pt idx="133">
                  <c:v>41282716.700000003</c:v>
                </c:pt>
                <c:pt idx="134">
                  <c:v>42111925.040000007</c:v>
                </c:pt>
                <c:pt idx="135">
                  <c:v>36379673.969999999</c:v>
                </c:pt>
                <c:pt idx="136">
                  <c:v>34049494.030000009</c:v>
                </c:pt>
                <c:pt idx="137">
                  <c:v>35793470.370000012</c:v>
                </c:pt>
                <c:pt idx="138">
                  <c:v>36260529.619999997</c:v>
                </c:pt>
                <c:pt idx="139">
                  <c:v>36128700.939999998</c:v>
                </c:pt>
                <c:pt idx="140">
                  <c:v>53007029.150000013</c:v>
                </c:pt>
                <c:pt idx="141">
                  <c:v>55956481.290000014</c:v>
                </c:pt>
                <c:pt idx="142">
                  <c:v>51022514.989999995</c:v>
                </c:pt>
                <c:pt idx="143">
                  <c:v>51524492.529999994</c:v>
                </c:pt>
                <c:pt idx="144">
                  <c:v>53203490.609999999</c:v>
                </c:pt>
                <c:pt idx="145">
                  <c:v>52584044.950000003</c:v>
                </c:pt>
                <c:pt idx="146">
                  <c:v>52664897.640000015</c:v>
                </c:pt>
                <c:pt idx="147">
                  <c:v>53956320.309999987</c:v>
                </c:pt>
                <c:pt idx="148">
                  <c:v>56662524.559999987</c:v>
                </c:pt>
                <c:pt idx="149">
                  <c:v>49759380.860000014</c:v>
                </c:pt>
                <c:pt idx="150">
                  <c:v>49726394.540000014</c:v>
                </c:pt>
                <c:pt idx="151">
                  <c:v>55732041.749999978</c:v>
                </c:pt>
                <c:pt idx="152">
                  <c:v>57221591.719999984</c:v>
                </c:pt>
                <c:pt idx="153">
                  <c:v>43043727.279999994</c:v>
                </c:pt>
                <c:pt idx="154">
                  <c:v>43788037.810000017</c:v>
                </c:pt>
                <c:pt idx="155">
                  <c:v>45287156.089999996</c:v>
                </c:pt>
                <c:pt idx="156">
                  <c:v>39517990.140000015</c:v>
                </c:pt>
                <c:pt idx="157">
                  <c:v>33841265.580000006</c:v>
                </c:pt>
                <c:pt idx="158">
                  <c:v>36289732.859999999</c:v>
                </c:pt>
                <c:pt idx="159">
                  <c:v>40090646.639999993</c:v>
                </c:pt>
                <c:pt idx="160">
                  <c:v>41424286.419999994</c:v>
                </c:pt>
                <c:pt idx="161">
                  <c:v>46625128.010000005</c:v>
                </c:pt>
                <c:pt idx="162">
                  <c:v>45899499.049999997</c:v>
                </c:pt>
                <c:pt idx="163">
                  <c:v>37376626.690000005</c:v>
                </c:pt>
                <c:pt idx="164">
                  <c:v>27649355.070000008</c:v>
                </c:pt>
                <c:pt idx="165">
                  <c:v>30766440.499999993</c:v>
                </c:pt>
                <c:pt idx="166">
                  <c:v>30831225.189999998</c:v>
                </c:pt>
                <c:pt idx="167">
                  <c:v>32706935.990000002</c:v>
                </c:pt>
                <c:pt idx="168">
                  <c:v>38651404.110000007</c:v>
                </c:pt>
                <c:pt idx="169">
                  <c:v>39776914.999999993</c:v>
                </c:pt>
                <c:pt idx="170">
                  <c:v>35968821.250000007</c:v>
                </c:pt>
                <c:pt idx="171">
                  <c:v>33617798.680000007</c:v>
                </c:pt>
                <c:pt idx="172">
                  <c:v>36118679.280000009</c:v>
                </c:pt>
                <c:pt idx="173">
                  <c:v>34896675.609999999</c:v>
                </c:pt>
                <c:pt idx="174">
                  <c:v>29645044.799999997</c:v>
                </c:pt>
                <c:pt idx="175">
                  <c:v>40562315.969999999</c:v>
                </c:pt>
                <c:pt idx="176">
                  <c:v>40247345.550000004</c:v>
                </c:pt>
                <c:pt idx="177">
                  <c:v>37238995.000000007</c:v>
                </c:pt>
                <c:pt idx="178">
                  <c:v>41791989.139999986</c:v>
                </c:pt>
                <c:pt idx="179">
                  <c:v>44274670.460000008</c:v>
                </c:pt>
                <c:pt idx="180">
                  <c:v>45138319.190000005</c:v>
                </c:pt>
                <c:pt idx="181">
                  <c:v>45133144.940000005</c:v>
                </c:pt>
                <c:pt idx="182">
                  <c:v>45337677.050000012</c:v>
                </c:pt>
                <c:pt idx="183">
                  <c:v>45887195.81000001</c:v>
                </c:pt>
                <c:pt idx="184">
                  <c:v>42657629.400000021</c:v>
                </c:pt>
                <c:pt idx="185">
                  <c:v>44207363.039999999</c:v>
                </c:pt>
                <c:pt idx="186">
                  <c:v>49543956.490000002</c:v>
                </c:pt>
                <c:pt idx="187">
                  <c:v>50917684.670000009</c:v>
                </c:pt>
                <c:pt idx="188">
                  <c:v>40158067.600000001</c:v>
                </c:pt>
                <c:pt idx="189">
                  <c:v>44108343.550000012</c:v>
                </c:pt>
                <c:pt idx="190">
                  <c:v>45711883.680000015</c:v>
                </c:pt>
                <c:pt idx="191">
                  <c:v>36637712.620000005</c:v>
                </c:pt>
                <c:pt idx="192">
                  <c:v>28508156.98</c:v>
                </c:pt>
                <c:pt idx="193">
                  <c:v>30129349.899999991</c:v>
                </c:pt>
                <c:pt idx="194">
                  <c:v>29284561.34</c:v>
                </c:pt>
                <c:pt idx="195">
                  <c:v>27021576.110000007</c:v>
                </c:pt>
                <c:pt idx="196">
                  <c:v>28035500.769999988</c:v>
                </c:pt>
                <c:pt idx="197">
                  <c:v>28811509.689999998</c:v>
                </c:pt>
                <c:pt idx="198">
                  <c:v>24118015.569999993</c:v>
                </c:pt>
                <c:pt idx="199">
                  <c:v>21198942.440000005</c:v>
                </c:pt>
                <c:pt idx="200">
                  <c:v>24293906.679999996</c:v>
                </c:pt>
                <c:pt idx="201">
                  <c:v>26897430.300000001</c:v>
                </c:pt>
                <c:pt idx="202">
                  <c:v>44062857.020000011</c:v>
                </c:pt>
                <c:pt idx="203">
                  <c:v>48144334.499999993</c:v>
                </c:pt>
                <c:pt idx="204">
                  <c:v>52372422.489999995</c:v>
                </c:pt>
                <c:pt idx="205">
                  <c:v>48842672.839999996</c:v>
                </c:pt>
                <c:pt idx="206">
                  <c:v>43311111.410000004</c:v>
                </c:pt>
                <c:pt idx="207">
                  <c:v>42023327.379999995</c:v>
                </c:pt>
                <c:pt idx="208">
                  <c:v>42528188.880000018</c:v>
                </c:pt>
                <c:pt idx="209">
                  <c:v>42081124.159999989</c:v>
                </c:pt>
                <c:pt idx="210">
                  <c:v>42939751.050000012</c:v>
                </c:pt>
                <c:pt idx="211">
                  <c:v>44201162.439999975</c:v>
                </c:pt>
                <c:pt idx="212">
                  <c:v>41155228.959999993</c:v>
                </c:pt>
                <c:pt idx="213">
                  <c:v>37208148.75999999</c:v>
                </c:pt>
                <c:pt idx="214">
                  <c:v>40645841.659999982</c:v>
                </c:pt>
                <c:pt idx="215">
                  <c:v>38937510.070000008</c:v>
                </c:pt>
                <c:pt idx="216">
                  <c:v>19938077.880000006</c:v>
                </c:pt>
                <c:pt idx="217">
                  <c:v>20184008.059999995</c:v>
                </c:pt>
                <c:pt idx="218">
                  <c:v>19744534.91</c:v>
                </c:pt>
                <c:pt idx="219">
                  <c:v>16345414.859999999</c:v>
                </c:pt>
                <c:pt idx="220">
                  <c:v>11359151.030000005</c:v>
                </c:pt>
                <c:pt idx="221">
                  <c:v>14076161.899999999</c:v>
                </c:pt>
                <c:pt idx="222">
                  <c:v>15110096.670000006</c:v>
                </c:pt>
                <c:pt idx="223">
                  <c:v>15375737.75</c:v>
                </c:pt>
                <c:pt idx="224">
                  <c:v>16051938.09</c:v>
                </c:pt>
                <c:pt idx="225">
                  <c:v>15308429.869999999</c:v>
                </c:pt>
                <c:pt idx="226">
                  <c:v>12340625.930000002</c:v>
                </c:pt>
                <c:pt idx="227">
                  <c:v>7057143.8800000008</c:v>
                </c:pt>
                <c:pt idx="228">
                  <c:v>8274796.5099999988</c:v>
                </c:pt>
                <c:pt idx="229">
                  <c:v>11684752.380000003</c:v>
                </c:pt>
                <c:pt idx="230">
                  <c:v>12155347.040000001</c:v>
                </c:pt>
                <c:pt idx="231">
                  <c:v>14299579.940000003</c:v>
                </c:pt>
                <c:pt idx="232">
                  <c:v>16817730.540000003</c:v>
                </c:pt>
                <c:pt idx="233">
                  <c:v>19591008.310000002</c:v>
                </c:pt>
                <c:pt idx="234">
                  <c:v>22823987.650000002</c:v>
                </c:pt>
                <c:pt idx="235">
                  <c:v>22965001.270000007</c:v>
                </c:pt>
                <c:pt idx="236">
                  <c:v>22825218.609999996</c:v>
                </c:pt>
                <c:pt idx="237">
                  <c:v>24031387.249999996</c:v>
                </c:pt>
                <c:pt idx="238">
                  <c:v>27437824.139999997</c:v>
                </c:pt>
                <c:pt idx="239">
                  <c:v>31849987.430000003</c:v>
                </c:pt>
                <c:pt idx="240">
                  <c:v>31681257.689999994</c:v>
                </c:pt>
                <c:pt idx="241">
                  <c:v>30211538.869999994</c:v>
                </c:pt>
                <c:pt idx="242">
                  <c:v>31139343.080000002</c:v>
                </c:pt>
                <c:pt idx="243">
                  <c:v>32825777.649999999</c:v>
                </c:pt>
                <c:pt idx="244">
                  <c:v>35414934.389999993</c:v>
                </c:pt>
                <c:pt idx="245">
                  <c:v>35258900.240000002</c:v>
                </c:pt>
                <c:pt idx="246">
                  <c:v>32763372.16</c:v>
                </c:pt>
                <c:pt idx="247">
                  <c:v>28909054.759999998</c:v>
                </c:pt>
                <c:pt idx="248">
                  <c:v>25745648.620000005</c:v>
                </c:pt>
                <c:pt idx="249">
                  <c:v>28525582.369999997</c:v>
                </c:pt>
                <c:pt idx="250">
                  <c:v>28988067.219999995</c:v>
                </c:pt>
                <c:pt idx="251">
                  <c:v>33008473.600000009</c:v>
                </c:pt>
                <c:pt idx="252">
                  <c:v>34638530.36999999</c:v>
                </c:pt>
                <c:pt idx="253">
                  <c:v>31268160.839999996</c:v>
                </c:pt>
                <c:pt idx="254">
                  <c:v>30072986.220000006</c:v>
                </c:pt>
                <c:pt idx="255">
                  <c:v>30000334.52</c:v>
                </c:pt>
                <c:pt idx="256">
                  <c:v>27027962.750000007</c:v>
                </c:pt>
                <c:pt idx="257">
                  <c:v>26167710.260000005</c:v>
                </c:pt>
                <c:pt idx="258">
                  <c:v>27253799.840000004</c:v>
                </c:pt>
                <c:pt idx="259">
                  <c:v>28477883.900000002</c:v>
                </c:pt>
                <c:pt idx="260">
                  <c:v>29194437.5</c:v>
                </c:pt>
                <c:pt idx="261">
                  <c:v>29821950.050000001</c:v>
                </c:pt>
                <c:pt idx="262">
                  <c:v>28188754.669999998</c:v>
                </c:pt>
                <c:pt idx="263">
                  <c:v>29482531.57</c:v>
                </c:pt>
                <c:pt idx="264">
                  <c:v>30310564.18</c:v>
                </c:pt>
                <c:pt idx="265">
                  <c:v>54635344.579999983</c:v>
                </c:pt>
                <c:pt idx="266">
                  <c:v>60314510.770000011</c:v>
                </c:pt>
                <c:pt idx="267">
                  <c:v>56802147.220000029</c:v>
                </c:pt>
                <c:pt idx="268">
                  <c:v>57692459.850000001</c:v>
                </c:pt>
                <c:pt idx="269">
                  <c:v>63849618.970000036</c:v>
                </c:pt>
                <c:pt idx="270">
                  <c:v>65110151.690000027</c:v>
                </c:pt>
                <c:pt idx="271">
                  <c:v>65363229.779999994</c:v>
                </c:pt>
                <c:pt idx="272">
                  <c:v>68562665.629999995</c:v>
                </c:pt>
                <c:pt idx="273">
                  <c:v>70047621.900000021</c:v>
                </c:pt>
                <c:pt idx="274">
                  <c:v>65787632.500000007</c:v>
                </c:pt>
                <c:pt idx="275">
                  <c:v>61774287.399999991</c:v>
                </c:pt>
                <c:pt idx="276">
                  <c:v>63126107.95000001</c:v>
                </c:pt>
                <c:pt idx="277">
                  <c:v>60204484.000000022</c:v>
                </c:pt>
                <c:pt idx="278">
                  <c:v>38612371.119999997</c:v>
                </c:pt>
                <c:pt idx="279">
                  <c:v>41842418.320000023</c:v>
                </c:pt>
                <c:pt idx="280">
                  <c:v>43175327.260000028</c:v>
                </c:pt>
                <c:pt idx="281">
                  <c:v>38787269.700000003</c:v>
                </c:pt>
                <c:pt idx="282">
                  <c:v>28082638.010000005</c:v>
                </c:pt>
                <c:pt idx="283">
                  <c:v>28497811.280000001</c:v>
                </c:pt>
                <c:pt idx="284">
                  <c:v>27683368.720000006</c:v>
                </c:pt>
                <c:pt idx="285">
                  <c:v>26454543.779999986</c:v>
                </c:pt>
                <c:pt idx="286">
                  <c:v>27861290.359999996</c:v>
                </c:pt>
                <c:pt idx="287">
                  <c:v>30818769.619999997</c:v>
                </c:pt>
                <c:pt idx="288">
                  <c:v>26962431.870000001</c:v>
                </c:pt>
                <c:pt idx="289">
                  <c:v>33680789.420000009</c:v>
                </c:pt>
                <c:pt idx="290">
                  <c:v>47855621.559999995</c:v>
                </c:pt>
                <c:pt idx="291">
                  <c:v>47608935.200000003</c:v>
                </c:pt>
                <c:pt idx="292">
                  <c:v>49034587.510000005</c:v>
                </c:pt>
                <c:pt idx="293">
                  <c:v>70150089.230000004</c:v>
                </c:pt>
                <c:pt idx="294">
                  <c:v>71102618.790000007</c:v>
                </c:pt>
                <c:pt idx="295">
                  <c:v>69043082.310000002</c:v>
                </c:pt>
                <c:pt idx="296">
                  <c:v>69568999.590000004</c:v>
                </c:pt>
                <c:pt idx="297">
                  <c:v>75166161.760000005</c:v>
                </c:pt>
                <c:pt idx="298">
                  <c:v>77357492.030000001</c:v>
                </c:pt>
                <c:pt idx="299">
                  <c:v>85555884.760000005</c:v>
                </c:pt>
                <c:pt idx="300">
                  <c:v>91942293.469999999</c:v>
                </c:pt>
                <c:pt idx="301">
                  <c:v>94261662.859999999</c:v>
                </c:pt>
                <c:pt idx="302">
                  <c:v>84157924.790000007</c:v>
                </c:pt>
                <c:pt idx="303">
                  <c:v>67171113.349999979</c:v>
                </c:pt>
                <c:pt idx="304">
                  <c:v>66172376.430000007</c:v>
                </c:pt>
                <c:pt idx="305">
                  <c:v>64494888.370000005</c:v>
                </c:pt>
                <c:pt idx="306">
                  <c:v>46827265.469999999</c:v>
                </c:pt>
                <c:pt idx="307">
                  <c:v>48365484.570000008</c:v>
                </c:pt>
                <c:pt idx="308">
                  <c:v>48400947.030000016</c:v>
                </c:pt>
                <c:pt idx="309">
                  <c:v>43833713.839999996</c:v>
                </c:pt>
                <c:pt idx="310">
                  <c:v>39607043.859999999</c:v>
                </c:pt>
                <c:pt idx="311">
                  <c:v>43490339.309999987</c:v>
                </c:pt>
                <c:pt idx="312">
                  <c:v>42518618.009999983</c:v>
                </c:pt>
                <c:pt idx="313">
                  <c:v>40613199.769999996</c:v>
                </c:pt>
                <c:pt idx="314">
                  <c:v>42951124.489999995</c:v>
                </c:pt>
                <c:pt idx="315">
                  <c:v>42933409.980000019</c:v>
                </c:pt>
                <c:pt idx="316">
                  <c:v>34767064.050000012</c:v>
                </c:pt>
                <c:pt idx="317">
                  <c:v>24788955.420000009</c:v>
                </c:pt>
                <c:pt idx="318">
                  <c:v>35880835.839999996</c:v>
                </c:pt>
                <c:pt idx="319">
                  <c:v>37462813.539999992</c:v>
                </c:pt>
                <c:pt idx="320">
                  <c:v>39270285.850000001</c:v>
                </c:pt>
                <c:pt idx="321">
                  <c:v>47150987.539999999</c:v>
                </c:pt>
                <c:pt idx="322">
                  <c:v>49937772.360000014</c:v>
                </c:pt>
                <c:pt idx="323">
                  <c:v>44407552.010000013</c:v>
                </c:pt>
                <c:pt idx="324">
                  <c:v>45307521.419999979</c:v>
                </c:pt>
                <c:pt idx="325">
                  <c:v>50820281.479999997</c:v>
                </c:pt>
                <c:pt idx="326">
                  <c:v>50840289.749999985</c:v>
                </c:pt>
                <c:pt idx="327">
                  <c:v>54389954.159999996</c:v>
                </c:pt>
                <c:pt idx="328">
                  <c:v>59127769.75</c:v>
                </c:pt>
                <c:pt idx="329">
                  <c:v>64848105.469999991</c:v>
                </c:pt>
                <c:pt idx="330">
                  <c:v>61358276.910000011</c:v>
                </c:pt>
                <c:pt idx="331">
                  <c:v>61198361.829999991</c:v>
                </c:pt>
                <c:pt idx="332">
                  <c:v>63778248.310000002</c:v>
                </c:pt>
                <c:pt idx="333">
                  <c:v>62617753.550000004</c:v>
                </c:pt>
                <c:pt idx="334">
                  <c:v>57699099.940000005</c:v>
                </c:pt>
                <c:pt idx="335">
                  <c:v>65556848.090000011</c:v>
                </c:pt>
                <c:pt idx="336">
                  <c:v>67844033.230000004</c:v>
                </c:pt>
                <c:pt idx="337">
                  <c:v>60332501.050000004</c:v>
                </c:pt>
                <c:pt idx="338">
                  <c:v>62276673.559999995</c:v>
                </c:pt>
                <c:pt idx="339">
                  <c:v>67115313.209999993</c:v>
                </c:pt>
                <c:pt idx="340">
                  <c:v>64541233.750000007</c:v>
                </c:pt>
                <c:pt idx="341">
                  <c:v>65594468.98999998</c:v>
                </c:pt>
                <c:pt idx="342">
                  <c:v>68117136.279999986</c:v>
                </c:pt>
                <c:pt idx="343">
                  <c:v>70034816.719999969</c:v>
                </c:pt>
                <c:pt idx="344">
                  <c:v>63630223.700000003</c:v>
                </c:pt>
                <c:pt idx="345">
                  <c:v>62970183.150000021</c:v>
                </c:pt>
                <c:pt idx="346">
                  <c:v>66898820.399999999</c:v>
                </c:pt>
                <c:pt idx="347">
                  <c:v>69853866.680000022</c:v>
                </c:pt>
                <c:pt idx="348">
                  <c:v>63917346.600000001</c:v>
                </c:pt>
                <c:pt idx="349">
                  <c:v>64946842.510000005</c:v>
                </c:pt>
                <c:pt idx="350">
                  <c:v>66728103.700000018</c:v>
                </c:pt>
                <c:pt idx="351">
                  <c:v>59418342.919999994</c:v>
                </c:pt>
                <c:pt idx="352">
                  <c:v>54985762.780000001</c:v>
                </c:pt>
                <c:pt idx="353">
                  <c:v>63495281.469999999</c:v>
                </c:pt>
                <c:pt idx="354">
                  <c:v>64989421.570000023</c:v>
                </c:pt>
                <c:pt idx="355">
                  <c:v>67223861.349999994</c:v>
                </c:pt>
                <c:pt idx="356">
                  <c:v>87404881.709999993</c:v>
                </c:pt>
                <c:pt idx="357">
                  <c:v>90194747.040000007</c:v>
                </c:pt>
                <c:pt idx="358">
                  <c:v>80427775.519999996</c:v>
                </c:pt>
                <c:pt idx="359">
                  <c:v>78817862.00999999</c:v>
                </c:pt>
                <c:pt idx="360">
                  <c:v>89512240.269999981</c:v>
                </c:pt>
                <c:pt idx="361">
                  <c:v>90183266.739999965</c:v>
                </c:pt>
                <c:pt idx="362">
                  <c:v>92020765.639999986</c:v>
                </c:pt>
                <c:pt idx="363">
                  <c:v>103203055.00999998</c:v>
                </c:pt>
                <c:pt idx="364">
                  <c:v>107583797.73999996</c:v>
                </c:pt>
                <c:pt idx="365">
                  <c:v>100519476.97999997</c:v>
                </c:pt>
                <c:pt idx="366">
                  <c:v>117631216.91000001</c:v>
                </c:pt>
                <c:pt idx="367">
                  <c:v>137931431.21000004</c:v>
                </c:pt>
                <c:pt idx="368">
                  <c:v>159820680.98999998</c:v>
                </c:pt>
                <c:pt idx="369">
                  <c:v>151916360.29000005</c:v>
                </c:pt>
                <c:pt idx="370">
                  <c:v>161587084.65000007</c:v>
                </c:pt>
                <c:pt idx="371">
                  <c:v>165430131.57000002</c:v>
                </c:pt>
                <c:pt idx="372">
                  <c:v>153532163.99000001</c:v>
                </c:pt>
                <c:pt idx="373">
                  <c:v>158404701.99000001</c:v>
                </c:pt>
                <c:pt idx="374">
                  <c:v>169863898.30000001</c:v>
                </c:pt>
                <c:pt idx="375">
                  <c:v>167839503.12</c:v>
                </c:pt>
                <c:pt idx="376">
                  <c:v>167751538.32000005</c:v>
                </c:pt>
                <c:pt idx="377">
                  <c:v>203860776.36000001</c:v>
                </c:pt>
                <c:pt idx="378">
                  <c:v>206447522.25999993</c:v>
                </c:pt>
                <c:pt idx="379">
                  <c:v>178013049.65999997</c:v>
                </c:pt>
                <c:pt idx="380">
                  <c:v>130866898.41000004</c:v>
                </c:pt>
                <c:pt idx="381">
                  <c:v>111309728.76000001</c:v>
                </c:pt>
                <c:pt idx="382">
                  <c:v>95066190.789999962</c:v>
                </c:pt>
                <c:pt idx="383">
                  <c:v>94214819.219999999</c:v>
                </c:pt>
                <c:pt idx="384">
                  <c:v>105847488.14999999</c:v>
                </c:pt>
                <c:pt idx="385">
                  <c:v>108378842.55</c:v>
                </c:pt>
                <c:pt idx="386">
                  <c:v>102500590.61000004</c:v>
                </c:pt>
                <c:pt idx="387">
                  <c:v>91686000.420000002</c:v>
                </c:pt>
                <c:pt idx="388">
                  <c:v>89477440.479999989</c:v>
                </c:pt>
                <c:pt idx="389">
                  <c:v>86126337.759999976</c:v>
                </c:pt>
                <c:pt idx="390">
                  <c:v>88497575.87999998</c:v>
                </c:pt>
                <c:pt idx="391">
                  <c:v>94688442.679999962</c:v>
                </c:pt>
                <c:pt idx="392">
                  <c:v>105889975.78000002</c:v>
                </c:pt>
                <c:pt idx="393">
                  <c:v>105250548.85999995</c:v>
                </c:pt>
                <c:pt idx="394">
                  <c:v>95623763.950000018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F-4AE6-86F7-C6FB69BAB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Trader!$F$2:$F$396</c:f>
              <c:numCache>
                <c:formatCode>_(* #,##0.00_);_(* \(#,##0.00\);_(* "-"??_);_(@_)</c:formatCode>
                <c:ptCount val="395"/>
                <c:pt idx="0">
                  <c:v>109435788.52999999</c:v>
                </c:pt>
                <c:pt idx="1">
                  <c:v>103700357.35000005</c:v>
                </c:pt>
                <c:pt idx="2">
                  <c:v>101085620.95</c:v>
                </c:pt>
                <c:pt idx="3">
                  <c:v>96072746.019999951</c:v>
                </c:pt>
                <c:pt idx="4">
                  <c:v>103922881.16999993</c:v>
                </c:pt>
                <c:pt idx="5">
                  <c:v>91998986.009999961</c:v>
                </c:pt>
                <c:pt idx="6">
                  <c:v>103455351.71000001</c:v>
                </c:pt>
                <c:pt idx="7">
                  <c:v>104567755.94999999</c:v>
                </c:pt>
                <c:pt idx="8">
                  <c:v>103724020.15999997</c:v>
                </c:pt>
                <c:pt idx="9">
                  <c:v>103546110.17999993</c:v>
                </c:pt>
                <c:pt idx="10">
                  <c:v>103454847.11999999</c:v>
                </c:pt>
                <c:pt idx="11">
                  <c:v>93750770.549999982</c:v>
                </c:pt>
                <c:pt idx="12">
                  <c:v>92609905.299999952</c:v>
                </c:pt>
                <c:pt idx="13">
                  <c:v>93531632.01000002</c:v>
                </c:pt>
                <c:pt idx="14">
                  <c:v>93284259.489999935</c:v>
                </c:pt>
                <c:pt idx="15">
                  <c:v>92433119.679999962</c:v>
                </c:pt>
                <c:pt idx="16">
                  <c:v>99714865.190000042</c:v>
                </c:pt>
                <c:pt idx="17">
                  <c:v>96142560.290000036</c:v>
                </c:pt>
                <c:pt idx="18">
                  <c:v>90662356.010000065</c:v>
                </c:pt>
                <c:pt idx="19">
                  <c:v>82486175.090000078</c:v>
                </c:pt>
                <c:pt idx="20">
                  <c:v>85777873.560000047</c:v>
                </c:pt>
                <c:pt idx="21">
                  <c:v>85963112.270000055</c:v>
                </c:pt>
                <c:pt idx="22">
                  <c:v>85402290.540000081</c:v>
                </c:pt>
                <c:pt idx="23">
                  <c:v>84299491.810000092</c:v>
                </c:pt>
                <c:pt idx="24">
                  <c:v>85937741.100000009</c:v>
                </c:pt>
                <c:pt idx="25">
                  <c:v>84257470.230000019</c:v>
                </c:pt>
                <c:pt idx="26">
                  <c:v>83636567.940000057</c:v>
                </c:pt>
                <c:pt idx="27">
                  <c:v>86217189.890000075</c:v>
                </c:pt>
                <c:pt idx="28">
                  <c:v>85833814.280000076</c:v>
                </c:pt>
                <c:pt idx="29">
                  <c:v>83189323.960000083</c:v>
                </c:pt>
                <c:pt idx="30">
                  <c:v>84284922.900000036</c:v>
                </c:pt>
                <c:pt idx="31">
                  <c:v>85064967.340000048</c:v>
                </c:pt>
                <c:pt idx="32">
                  <c:v>83086393.380000085</c:v>
                </c:pt>
                <c:pt idx="33">
                  <c:v>81426066.370000035</c:v>
                </c:pt>
                <c:pt idx="34">
                  <c:v>105427684.17000006</c:v>
                </c:pt>
                <c:pt idx="35">
                  <c:v>109400884.71000004</c:v>
                </c:pt>
                <c:pt idx="36">
                  <c:v>106374913.24000001</c:v>
                </c:pt>
                <c:pt idx="37">
                  <c:v>92946957.069999993</c:v>
                </c:pt>
                <c:pt idx="38">
                  <c:v>87679963.530000046</c:v>
                </c:pt>
                <c:pt idx="39">
                  <c:v>68123330.249999985</c:v>
                </c:pt>
                <c:pt idx="40">
                  <c:v>70686104.110000029</c:v>
                </c:pt>
                <c:pt idx="41">
                  <c:v>71238757.310000017</c:v>
                </c:pt>
                <c:pt idx="42">
                  <c:v>78511389.410000011</c:v>
                </c:pt>
                <c:pt idx="43">
                  <c:v>78699660.530000046</c:v>
                </c:pt>
                <c:pt idx="44">
                  <c:v>99231442.180000007</c:v>
                </c:pt>
                <c:pt idx="45">
                  <c:v>138784180.08000001</c:v>
                </c:pt>
                <c:pt idx="46">
                  <c:v>121215127.64000005</c:v>
                </c:pt>
                <c:pt idx="47">
                  <c:v>118753916.34000008</c:v>
                </c:pt>
                <c:pt idx="48">
                  <c:v>115857912.01000005</c:v>
                </c:pt>
                <c:pt idx="49">
                  <c:v>116469649.08000009</c:v>
                </c:pt>
                <c:pt idx="50">
                  <c:v>117387376.36000006</c:v>
                </c:pt>
                <c:pt idx="51">
                  <c:v>101242264.55000003</c:v>
                </c:pt>
                <c:pt idx="52">
                  <c:v>84247601.230000034</c:v>
                </c:pt>
                <c:pt idx="53">
                  <c:v>79326071.540000066</c:v>
                </c:pt>
                <c:pt idx="54">
                  <c:v>82461868.760000035</c:v>
                </c:pt>
                <c:pt idx="55">
                  <c:v>89562227.01000002</c:v>
                </c:pt>
                <c:pt idx="56">
                  <c:v>97639428.720000014</c:v>
                </c:pt>
                <c:pt idx="57">
                  <c:v>98391058.200000003</c:v>
                </c:pt>
                <c:pt idx="58">
                  <c:v>96532444.25000003</c:v>
                </c:pt>
                <c:pt idx="59">
                  <c:v>94194523.880000055</c:v>
                </c:pt>
                <c:pt idx="60">
                  <c:v>97041210.460000068</c:v>
                </c:pt>
                <c:pt idx="61">
                  <c:v>101428919.77000001</c:v>
                </c:pt>
                <c:pt idx="62">
                  <c:v>114124052.49000002</c:v>
                </c:pt>
                <c:pt idx="63">
                  <c:v>120659204.22000001</c:v>
                </c:pt>
                <c:pt idx="64">
                  <c:v>122241254.24000004</c:v>
                </c:pt>
                <c:pt idx="65">
                  <c:v>121293499.24000001</c:v>
                </c:pt>
                <c:pt idx="66">
                  <c:v>117331412.81000005</c:v>
                </c:pt>
                <c:pt idx="67">
                  <c:v>110081740.37000006</c:v>
                </c:pt>
                <c:pt idx="68">
                  <c:v>105606529.13000005</c:v>
                </c:pt>
                <c:pt idx="69">
                  <c:v>108525074.75000009</c:v>
                </c:pt>
                <c:pt idx="70">
                  <c:v>108711765.20000008</c:v>
                </c:pt>
                <c:pt idx="71">
                  <c:v>111595752.31000011</c:v>
                </c:pt>
                <c:pt idx="72">
                  <c:v>112603400.90000011</c:v>
                </c:pt>
                <c:pt idx="73">
                  <c:v>102673800.48999996</c:v>
                </c:pt>
                <c:pt idx="74">
                  <c:v>101644135.91</c:v>
                </c:pt>
                <c:pt idx="75">
                  <c:v>106473566.07000001</c:v>
                </c:pt>
                <c:pt idx="76">
                  <c:v>113672379.29999997</c:v>
                </c:pt>
                <c:pt idx="77">
                  <c:v>114783873.74999997</c:v>
                </c:pt>
                <c:pt idx="78">
                  <c:v>115403473.24000002</c:v>
                </c:pt>
                <c:pt idx="79">
                  <c:v>116660292.33</c:v>
                </c:pt>
                <c:pt idx="80">
                  <c:v>117205331.02</c:v>
                </c:pt>
                <c:pt idx="81">
                  <c:v>117625485.98000002</c:v>
                </c:pt>
                <c:pt idx="82">
                  <c:v>119453465.36</c:v>
                </c:pt>
                <c:pt idx="83">
                  <c:v>125650028.91000004</c:v>
                </c:pt>
                <c:pt idx="84">
                  <c:v>133098971.39</c:v>
                </c:pt>
                <c:pt idx="85">
                  <c:v>130435064.89000003</c:v>
                </c:pt>
                <c:pt idx="86">
                  <c:v>121151259.79999998</c:v>
                </c:pt>
                <c:pt idx="87">
                  <c:v>110618949.47</c:v>
                </c:pt>
                <c:pt idx="88">
                  <c:v>95659704.210000023</c:v>
                </c:pt>
                <c:pt idx="89">
                  <c:v>92470154.089999974</c:v>
                </c:pt>
                <c:pt idx="90">
                  <c:v>91447949.960000023</c:v>
                </c:pt>
                <c:pt idx="91">
                  <c:v>93807479.340000004</c:v>
                </c:pt>
                <c:pt idx="92">
                  <c:v>91136828.899999976</c:v>
                </c:pt>
                <c:pt idx="93">
                  <c:v>86352623.359999985</c:v>
                </c:pt>
                <c:pt idx="94">
                  <c:v>78560793.079999998</c:v>
                </c:pt>
                <c:pt idx="95">
                  <c:v>76458104.779999971</c:v>
                </c:pt>
                <c:pt idx="96">
                  <c:v>75909252.12000002</c:v>
                </c:pt>
                <c:pt idx="97">
                  <c:v>93776780.219999969</c:v>
                </c:pt>
                <c:pt idx="98">
                  <c:v>99204446.110000014</c:v>
                </c:pt>
                <c:pt idx="99">
                  <c:v>98588537.809999958</c:v>
                </c:pt>
                <c:pt idx="100">
                  <c:v>97176831.559999958</c:v>
                </c:pt>
                <c:pt idx="101">
                  <c:v>85304020.209999993</c:v>
                </c:pt>
                <c:pt idx="102">
                  <c:v>79141697.549999982</c:v>
                </c:pt>
                <c:pt idx="103">
                  <c:v>85225437.99999997</c:v>
                </c:pt>
                <c:pt idx="104">
                  <c:v>81229608.479999959</c:v>
                </c:pt>
                <c:pt idx="105">
                  <c:v>79557950.959999949</c:v>
                </c:pt>
                <c:pt idx="106">
                  <c:v>80078266.039999947</c:v>
                </c:pt>
                <c:pt idx="107">
                  <c:v>78397808.11999996</c:v>
                </c:pt>
                <c:pt idx="108">
                  <c:v>77208362.200000033</c:v>
                </c:pt>
                <c:pt idx="109">
                  <c:v>76806748.219999984</c:v>
                </c:pt>
                <c:pt idx="110">
                  <c:v>77802925.459999979</c:v>
                </c:pt>
                <c:pt idx="111">
                  <c:v>76004998.579999968</c:v>
                </c:pt>
                <c:pt idx="112">
                  <c:v>80577295.669999972</c:v>
                </c:pt>
                <c:pt idx="113">
                  <c:v>80155694.749999985</c:v>
                </c:pt>
                <c:pt idx="114">
                  <c:v>79853654.769999981</c:v>
                </c:pt>
                <c:pt idx="115">
                  <c:v>78845244.24000001</c:v>
                </c:pt>
                <c:pt idx="116">
                  <c:v>74073347.86999999</c:v>
                </c:pt>
                <c:pt idx="117">
                  <c:v>77275131.73999998</c:v>
                </c:pt>
                <c:pt idx="118">
                  <c:v>81356923.129999995</c:v>
                </c:pt>
                <c:pt idx="119">
                  <c:v>84112972.309999987</c:v>
                </c:pt>
                <c:pt idx="120">
                  <c:v>86164604.289999992</c:v>
                </c:pt>
                <c:pt idx="121">
                  <c:v>88596934.480000019</c:v>
                </c:pt>
                <c:pt idx="122">
                  <c:v>91394035.47999993</c:v>
                </c:pt>
                <c:pt idx="123">
                  <c:v>87978876.219999969</c:v>
                </c:pt>
                <c:pt idx="124">
                  <c:v>91375473.419999942</c:v>
                </c:pt>
                <c:pt idx="125">
                  <c:v>105648048.51999997</c:v>
                </c:pt>
                <c:pt idx="126">
                  <c:v>103716742.70999998</c:v>
                </c:pt>
                <c:pt idx="127">
                  <c:v>106545419.22999996</c:v>
                </c:pt>
                <c:pt idx="128">
                  <c:v>108622203.07999998</c:v>
                </c:pt>
                <c:pt idx="129">
                  <c:v>108046145.3</c:v>
                </c:pt>
                <c:pt idx="130">
                  <c:v>157746764.15000001</c:v>
                </c:pt>
                <c:pt idx="131">
                  <c:v>150986335.93000004</c:v>
                </c:pt>
                <c:pt idx="132">
                  <c:v>149323795.37000009</c:v>
                </c:pt>
                <c:pt idx="133">
                  <c:v>150712772.57000005</c:v>
                </c:pt>
                <c:pt idx="134">
                  <c:v>152780159.58000004</c:v>
                </c:pt>
                <c:pt idx="135">
                  <c:v>156577147.17000008</c:v>
                </c:pt>
                <c:pt idx="136">
                  <c:v>160180014.91000006</c:v>
                </c:pt>
                <c:pt idx="137">
                  <c:v>155256927.61000004</c:v>
                </c:pt>
                <c:pt idx="138">
                  <c:v>153546640.0500001</c:v>
                </c:pt>
                <c:pt idx="139">
                  <c:v>160003024.83000007</c:v>
                </c:pt>
                <c:pt idx="140">
                  <c:v>169346889.07000005</c:v>
                </c:pt>
                <c:pt idx="141">
                  <c:v>168220231.21999997</c:v>
                </c:pt>
                <c:pt idx="142">
                  <c:v>163955520.64999998</c:v>
                </c:pt>
                <c:pt idx="143">
                  <c:v>162839762.26000005</c:v>
                </c:pt>
                <c:pt idx="144">
                  <c:v>168491095.80000001</c:v>
                </c:pt>
                <c:pt idx="145">
                  <c:v>170751739.31999996</c:v>
                </c:pt>
                <c:pt idx="146">
                  <c:v>168854695.00000003</c:v>
                </c:pt>
                <c:pt idx="147">
                  <c:v>174942221.29999998</c:v>
                </c:pt>
                <c:pt idx="148">
                  <c:v>174874602.12000003</c:v>
                </c:pt>
                <c:pt idx="149">
                  <c:v>171650797.0500001</c:v>
                </c:pt>
                <c:pt idx="150">
                  <c:v>172063046.0500001</c:v>
                </c:pt>
                <c:pt idx="151">
                  <c:v>170205203.85999998</c:v>
                </c:pt>
                <c:pt idx="152">
                  <c:v>174952432.72</c:v>
                </c:pt>
                <c:pt idx="153">
                  <c:v>199903782.73000008</c:v>
                </c:pt>
                <c:pt idx="154">
                  <c:v>200913298.47999999</c:v>
                </c:pt>
                <c:pt idx="155">
                  <c:v>202494589.90000004</c:v>
                </c:pt>
                <c:pt idx="156">
                  <c:v>201447027.46000007</c:v>
                </c:pt>
                <c:pt idx="157">
                  <c:v>196018679.23999992</c:v>
                </c:pt>
                <c:pt idx="158">
                  <c:v>182375564.55000001</c:v>
                </c:pt>
                <c:pt idx="159">
                  <c:v>177494347.71000004</c:v>
                </c:pt>
                <c:pt idx="160">
                  <c:v>177684918.82999998</c:v>
                </c:pt>
                <c:pt idx="161">
                  <c:v>178773201.95000005</c:v>
                </c:pt>
                <c:pt idx="162">
                  <c:v>180417315.80000013</c:v>
                </c:pt>
                <c:pt idx="163">
                  <c:v>179582386.74999991</c:v>
                </c:pt>
                <c:pt idx="164">
                  <c:v>169843580.99999997</c:v>
                </c:pt>
                <c:pt idx="165">
                  <c:v>172797561.32000005</c:v>
                </c:pt>
                <c:pt idx="166">
                  <c:v>168989811.75999999</c:v>
                </c:pt>
                <c:pt idx="167">
                  <c:v>176248950.12000003</c:v>
                </c:pt>
                <c:pt idx="168">
                  <c:v>182458684.73000014</c:v>
                </c:pt>
                <c:pt idx="169">
                  <c:v>180597088.30000007</c:v>
                </c:pt>
                <c:pt idx="170">
                  <c:v>176414487.59</c:v>
                </c:pt>
                <c:pt idx="171">
                  <c:v>178879105.42000002</c:v>
                </c:pt>
                <c:pt idx="172">
                  <c:v>176384831.42999998</c:v>
                </c:pt>
                <c:pt idx="173">
                  <c:v>184214609.79999995</c:v>
                </c:pt>
                <c:pt idx="174">
                  <c:v>174163397.66</c:v>
                </c:pt>
                <c:pt idx="175">
                  <c:v>175126102.51000008</c:v>
                </c:pt>
                <c:pt idx="176">
                  <c:v>174676834.97000006</c:v>
                </c:pt>
                <c:pt idx="177">
                  <c:v>173693718.16000006</c:v>
                </c:pt>
                <c:pt idx="178">
                  <c:v>167728600.19</c:v>
                </c:pt>
                <c:pt idx="179">
                  <c:v>164291159.73000005</c:v>
                </c:pt>
                <c:pt idx="180">
                  <c:v>162086342.01000005</c:v>
                </c:pt>
                <c:pt idx="181">
                  <c:v>162297136.76000005</c:v>
                </c:pt>
                <c:pt idx="182">
                  <c:v>169417924.07000002</c:v>
                </c:pt>
                <c:pt idx="183">
                  <c:v>166529415.65000007</c:v>
                </c:pt>
                <c:pt idx="184">
                  <c:v>160568628.78000006</c:v>
                </c:pt>
                <c:pt idx="185">
                  <c:v>162519978.03000003</c:v>
                </c:pt>
                <c:pt idx="186">
                  <c:v>159958860.50000006</c:v>
                </c:pt>
                <c:pt idx="187">
                  <c:v>166728226.50000006</c:v>
                </c:pt>
                <c:pt idx="188">
                  <c:v>201670370.80000004</c:v>
                </c:pt>
                <c:pt idx="189">
                  <c:v>204282343.91000009</c:v>
                </c:pt>
                <c:pt idx="190">
                  <c:v>203780244.78</c:v>
                </c:pt>
                <c:pt idx="191">
                  <c:v>195151551.24000007</c:v>
                </c:pt>
                <c:pt idx="192">
                  <c:v>171315859.75000012</c:v>
                </c:pt>
                <c:pt idx="193">
                  <c:v>152248607.30000001</c:v>
                </c:pt>
                <c:pt idx="194">
                  <c:v>155621458.88000005</c:v>
                </c:pt>
                <c:pt idx="195">
                  <c:v>157939575.00999999</c:v>
                </c:pt>
                <c:pt idx="196">
                  <c:v>146073917.63000005</c:v>
                </c:pt>
                <c:pt idx="197">
                  <c:v>132496511.02000001</c:v>
                </c:pt>
                <c:pt idx="198">
                  <c:v>131878208.68000002</c:v>
                </c:pt>
                <c:pt idx="199">
                  <c:v>132609838.20000005</c:v>
                </c:pt>
                <c:pt idx="200">
                  <c:v>132462179.27000003</c:v>
                </c:pt>
                <c:pt idx="201">
                  <c:v>136699654.26000002</c:v>
                </c:pt>
                <c:pt idx="202">
                  <c:v>145270852.73000002</c:v>
                </c:pt>
                <c:pt idx="203">
                  <c:v>148929245.48999998</c:v>
                </c:pt>
                <c:pt idx="204">
                  <c:v>151592444.9799999</c:v>
                </c:pt>
                <c:pt idx="205">
                  <c:v>148374308.79999998</c:v>
                </c:pt>
                <c:pt idx="206">
                  <c:v>143830877.02000004</c:v>
                </c:pt>
                <c:pt idx="207">
                  <c:v>140927420.13000003</c:v>
                </c:pt>
                <c:pt idx="208">
                  <c:v>140315804.54000008</c:v>
                </c:pt>
                <c:pt idx="209">
                  <c:v>139297124.52000007</c:v>
                </c:pt>
                <c:pt idx="210">
                  <c:v>141828738.07000005</c:v>
                </c:pt>
                <c:pt idx="211">
                  <c:v>142074753.84000003</c:v>
                </c:pt>
                <c:pt idx="212">
                  <c:v>142645073.67000002</c:v>
                </c:pt>
                <c:pt idx="213">
                  <c:v>138962998.46000001</c:v>
                </c:pt>
                <c:pt idx="214">
                  <c:v>133589688</c:v>
                </c:pt>
                <c:pt idx="215">
                  <c:v>131294019.82999998</c:v>
                </c:pt>
                <c:pt idx="216">
                  <c:v>163724172.59000006</c:v>
                </c:pt>
                <c:pt idx="217">
                  <c:v>169042184.4300001</c:v>
                </c:pt>
                <c:pt idx="218">
                  <c:v>166952676.27000004</c:v>
                </c:pt>
                <c:pt idx="219">
                  <c:v>165521484.57000008</c:v>
                </c:pt>
                <c:pt idx="220">
                  <c:v>150004102.32999998</c:v>
                </c:pt>
                <c:pt idx="221">
                  <c:v>127378889.44</c:v>
                </c:pt>
                <c:pt idx="222">
                  <c:v>127205607.80999999</c:v>
                </c:pt>
                <c:pt idx="223">
                  <c:v>130875774.83999999</c:v>
                </c:pt>
                <c:pt idx="224">
                  <c:v>132123903.06999999</c:v>
                </c:pt>
                <c:pt idx="225">
                  <c:v>126246288.88000001</c:v>
                </c:pt>
                <c:pt idx="226">
                  <c:v>123542774.18000002</c:v>
                </c:pt>
                <c:pt idx="227">
                  <c:v>123489892.59</c:v>
                </c:pt>
                <c:pt idx="228">
                  <c:v>127314667.92</c:v>
                </c:pt>
                <c:pt idx="229">
                  <c:v>125046748.32000002</c:v>
                </c:pt>
                <c:pt idx="230">
                  <c:v>133196085.49000004</c:v>
                </c:pt>
                <c:pt idx="231">
                  <c:v>142214568.92000002</c:v>
                </c:pt>
                <c:pt idx="232">
                  <c:v>144541558.13999999</c:v>
                </c:pt>
                <c:pt idx="233">
                  <c:v>144834701.36000007</c:v>
                </c:pt>
                <c:pt idx="234">
                  <c:v>140058849.05999997</c:v>
                </c:pt>
                <c:pt idx="235">
                  <c:v>131955300.47</c:v>
                </c:pt>
                <c:pt idx="236">
                  <c:v>133713363.16000001</c:v>
                </c:pt>
                <c:pt idx="237">
                  <c:v>136184269.44000006</c:v>
                </c:pt>
                <c:pt idx="238">
                  <c:v>136831207.91999999</c:v>
                </c:pt>
                <c:pt idx="239">
                  <c:v>138994252.81</c:v>
                </c:pt>
                <c:pt idx="240">
                  <c:v>138018984.40000007</c:v>
                </c:pt>
                <c:pt idx="241">
                  <c:v>131993755.46000002</c:v>
                </c:pt>
                <c:pt idx="242">
                  <c:v>128356993.06999999</c:v>
                </c:pt>
                <c:pt idx="243">
                  <c:v>120172811.71000001</c:v>
                </c:pt>
                <c:pt idx="244">
                  <c:v>122520318.98999999</c:v>
                </c:pt>
                <c:pt idx="245">
                  <c:v>123044661.84999996</c:v>
                </c:pt>
                <c:pt idx="246">
                  <c:v>118754833.17000002</c:v>
                </c:pt>
                <c:pt idx="247">
                  <c:v>118351103.08999999</c:v>
                </c:pt>
                <c:pt idx="248">
                  <c:v>136696606.98999998</c:v>
                </c:pt>
                <c:pt idx="249">
                  <c:v>136686050.58000007</c:v>
                </c:pt>
                <c:pt idx="250">
                  <c:v>130224963.09</c:v>
                </c:pt>
                <c:pt idx="251">
                  <c:v>134179771.51000004</c:v>
                </c:pt>
                <c:pt idx="252">
                  <c:v>134508327.09000006</c:v>
                </c:pt>
                <c:pt idx="253">
                  <c:v>125229807.84</c:v>
                </c:pt>
                <c:pt idx="254">
                  <c:v>124542907.30999999</c:v>
                </c:pt>
                <c:pt idx="255">
                  <c:v>130778952.05999997</c:v>
                </c:pt>
                <c:pt idx="256">
                  <c:v>159172290.88000003</c:v>
                </c:pt>
                <c:pt idx="257">
                  <c:v>131798720.06</c:v>
                </c:pt>
                <c:pt idx="258">
                  <c:v>140677215.08000001</c:v>
                </c:pt>
                <c:pt idx="259">
                  <c:v>139091599.46000004</c:v>
                </c:pt>
                <c:pt idx="260">
                  <c:v>137880323.71999997</c:v>
                </c:pt>
                <c:pt idx="261">
                  <c:v>138556948.98000005</c:v>
                </c:pt>
                <c:pt idx="262">
                  <c:v>140906215.37</c:v>
                </c:pt>
                <c:pt idx="263">
                  <c:v>133726254.23</c:v>
                </c:pt>
                <c:pt idx="264">
                  <c:v>129372295.13</c:v>
                </c:pt>
                <c:pt idx="265">
                  <c:v>134420077.76000002</c:v>
                </c:pt>
                <c:pt idx="266">
                  <c:v>135254563.72000003</c:v>
                </c:pt>
                <c:pt idx="267">
                  <c:v>134405984.12</c:v>
                </c:pt>
                <c:pt idx="268">
                  <c:v>133342941.54000005</c:v>
                </c:pt>
                <c:pt idx="269">
                  <c:v>128797269.24000002</c:v>
                </c:pt>
                <c:pt idx="270">
                  <c:v>142029716.10000005</c:v>
                </c:pt>
                <c:pt idx="271">
                  <c:v>160358432.66000009</c:v>
                </c:pt>
                <c:pt idx="272">
                  <c:v>195378844.84000009</c:v>
                </c:pt>
                <c:pt idx="273">
                  <c:v>196944777.22000006</c:v>
                </c:pt>
                <c:pt idx="274">
                  <c:v>194447096.69000015</c:v>
                </c:pt>
                <c:pt idx="275">
                  <c:v>234593183.88000005</c:v>
                </c:pt>
                <c:pt idx="276">
                  <c:v>179666710.33000007</c:v>
                </c:pt>
                <c:pt idx="277">
                  <c:v>180681450.21000007</c:v>
                </c:pt>
                <c:pt idx="278">
                  <c:v>148374477.03000009</c:v>
                </c:pt>
                <c:pt idx="279">
                  <c:v>138131715.48000002</c:v>
                </c:pt>
                <c:pt idx="280">
                  <c:v>136525238.55000004</c:v>
                </c:pt>
                <c:pt idx="281">
                  <c:v>130893553.62000005</c:v>
                </c:pt>
                <c:pt idx="282">
                  <c:v>128286304.01000005</c:v>
                </c:pt>
                <c:pt idx="283">
                  <c:v>118617351.58000004</c:v>
                </c:pt>
                <c:pt idx="284">
                  <c:v>114479248.69000004</c:v>
                </c:pt>
                <c:pt idx="285">
                  <c:v>115054848.26000005</c:v>
                </c:pt>
                <c:pt idx="286">
                  <c:v>115451596.28000002</c:v>
                </c:pt>
                <c:pt idx="287">
                  <c:v>114947157.38</c:v>
                </c:pt>
                <c:pt idx="288">
                  <c:v>115166507.02000003</c:v>
                </c:pt>
                <c:pt idx="289">
                  <c:v>115074999.98000002</c:v>
                </c:pt>
                <c:pt idx="290">
                  <c:v>112404861.96000002</c:v>
                </c:pt>
                <c:pt idx="291">
                  <c:v>118198031.68000001</c:v>
                </c:pt>
                <c:pt idx="292">
                  <c:v>123664377.58000001</c:v>
                </c:pt>
                <c:pt idx="293">
                  <c:v>128468670.68000001</c:v>
                </c:pt>
                <c:pt idx="294">
                  <c:v>128719508.36000001</c:v>
                </c:pt>
                <c:pt idx="295">
                  <c:v>127762529.82999998</c:v>
                </c:pt>
                <c:pt idx="296">
                  <c:v>129414335.79000007</c:v>
                </c:pt>
                <c:pt idx="297">
                  <c:v>123416251.73999999</c:v>
                </c:pt>
                <c:pt idx="298">
                  <c:v>132827975.41999999</c:v>
                </c:pt>
                <c:pt idx="299">
                  <c:v>151145901.57000011</c:v>
                </c:pt>
                <c:pt idx="300">
                  <c:v>148659593.89000005</c:v>
                </c:pt>
                <c:pt idx="301">
                  <c:v>147804224.53000006</c:v>
                </c:pt>
                <c:pt idx="302">
                  <c:v>146127213.05000001</c:v>
                </c:pt>
                <c:pt idx="303">
                  <c:v>136203694.67000002</c:v>
                </c:pt>
                <c:pt idx="304">
                  <c:v>136924336.11000004</c:v>
                </c:pt>
                <c:pt idx="305">
                  <c:v>120066452.55000004</c:v>
                </c:pt>
                <c:pt idx="306">
                  <c:v>152250800.1500001</c:v>
                </c:pt>
                <c:pt idx="307">
                  <c:v>149440870.54000008</c:v>
                </c:pt>
                <c:pt idx="308">
                  <c:v>146017225.25000003</c:v>
                </c:pt>
                <c:pt idx="309">
                  <c:v>144595466.84000003</c:v>
                </c:pt>
                <c:pt idx="310">
                  <c:v>140327169.07000002</c:v>
                </c:pt>
                <c:pt idx="311">
                  <c:v>127604003.33999999</c:v>
                </c:pt>
                <c:pt idx="312">
                  <c:v>123471061.44000003</c:v>
                </c:pt>
                <c:pt idx="313">
                  <c:v>125403961.20000005</c:v>
                </c:pt>
                <c:pt idx="314">
                  <c:v>129691615.78000005</c:v>
                </c:pt>
                <c:pt idx="315">
                  <c:v>128991289.31</c:v>
                </c:pt>
                <c:pt idx="316">
                  <c:v>126177116.25000004</c:v>
                </c:pt>
                <c:pt idx="317">
                  <c:v>120216377.58000004</c:v>
                </c:pt>
                <c:pt idx="318">
                  <c:v>120996932.64000003</c:v>
                </c:pt>
                <c:pt idx="319">
                  <c:v>124296448.02000001</c:v>
                </c:pt>
                <c:pt idx="320">
                  <c:v>131764651.55999997</c:v>
                </c:pt>
                <c:pt idx="321">
                  <c:v>135498929.71000001</c:v>
                </c:pt>
                <c:pt idx="322">
                  <c:v>135079166.84000003</c:v>
                </c:pt>
                <c:pt idx="323">
                  <c:v>131360864.61000004</c:v>
                </c:pt>
                <c:pt idx="324">
                  <c:v>129982514.98000003</c:v>
                </c:pt>
                <c:pt idx="325">
                  <c:v>141433326</c:v>
                </c:pt>
                <c:pt idx="326">
                  <c:v>144004795.86000007</c:v>
                </c:pt>
                <c:pt idx="327">
                  <c:v>157634657.49000007</c:v>
                </c:pt>
                <c:pt idx="328">
                  <c:v>158725244.83000004</c:v>
                </c:pt>
                <c:pt idx="329">
                  <c:v>160712531.23000005</c:v>
                </c:pt>
                <c:pt idx="330">
                  <c:v>156683523.48000002</c:v>
                </c:pt>
                <c:pt idx="331">
                  <c:v>146472722.70000008</c:v>
                </c:pt>
                <c:pt idx="332">
                  <c:v>135459305.71000001</c:v>
                </c:pt>
                <c:pt idx="333">
                  <c:v>142614815.69</c:v>
                </c:pt>
                <c:pt idx="334">
                  <c:v>159010264.09</c:v>
                </c:pt>
                <c:pt idx="335">
                  <c:v>164952236.6100001</c:v>
                </c:pt>
                <c:pt idx="336">
                  <c:v>160263748.41000009</c:v>
                </c:pt>
                <c:pt idx="337">
                  <c:v>149016344.35000011</c:v>
                </c:pt>
                <c:pt idx="338">
                  <c:v>141142272.27000007</c:v>
                </c:pt>
                <c:pt idx="339">
                  <c:v>142794749</c:v>
                </c:pt>
                <c:pt idx="340">
                  <c:v>140835627.63000003</c:v>
                </c:pt>
                <c:pt idx="341">
                  <c:v>146671800.78</c:v>
                </c:pt>
                <c:pt idx="342">
                  <c:v>148483900.09999999</c:v>
                </c:pt>
                <c:pt idx="343">
                  <c:v>142309930.47000003</c:v>
                </c:pt>
                <c:pt idx="344">
                  <c:v>148153975.81000003</c:v>
                </c:pt>
                <c:pt idx="345">
                  <c:v>138288963.89000002</c:v>
                </c:pt>
                <c:pt idx="346">
                  <c:v>136689495.85000008</c:v>
                </c:pt>
                <c:pt idx="347">
                  <c:v>141394473.78000003</c:v>
                </c:pt>
                <c:pt idx="348">
                  <c:v>144598826.02000001</c:v>
                </c:pt>
                <c:pt idx="349">
                  <c:v>158321800.22000003</c:v>
                </c:pt>
                <c:pt idx="350">
                  <c:v>156206867.03000006</c:v>
                </c:pt>
                <c:pt idx="351">
                  <c:v>146414379.77000004</c:v>
                </c:pt>
                <c:pt idx="352">
                  <c:v>143004757.35000005</c:v>
                </c:pt>
                <c:pt idx="353">
                  <c:v>138232004.57000005</c:v>
                </c:pt>
                <c:pt idx="354">
                  <c:v>135798338.59000003</c:v>
                </c:pt>
                <c:pt idx="355">
                  <c:v>137465692.19000006</c:v>
                </c:pt>
                <c:pt idx="356">
                  <c:v>141272955.24999997</c:v>
                </c:pt>
                <c:pt idx="357">
                  <c:v>142870884.40000004</c:v>
                </c:pt>
                <c:pt idx="358">
                  <c:v>141410826.18000004</c:v>
                </c:pt>
                <c:pt idx="359">
                  <c:v>145898536.54000005</c:v>
                </c:pt>
                <c:pt idx="360">
                  <c:v>149429450.46000007</c:v>
                </c:pt>
                <c:pt idx="361">
                  <c:v>155696068.61999995</c:v>
                </c:pt>
                <c:pt idx="362">
                  <c:v>152399235.7899999</c:v>
                </c:pt>
                <c:pt idx="363">
                  <c:v>159195335.98999998</c:v>
                </c:pt>
                <c:pt idx="364">
                  <c:v>160628153.41</c:v>
                </c:pt>
                <c:pt idx="365">
                  <c:v>160926672.23999998</c:v>
                </c:pt>
                <c:pt idx="366">
                  <c:v>198821162.22</c:v>
                </c:pt>
                <c:pt idx="367">
                  <c:v>210231803.03000006</c:v>
                </c:pt>
                <c:pt idx="368">
                  <c:v>247410782.05000013</c:v>
                </c:pt>
                <c:pt idx="369">
                  <c:v>264401753.51000008</c:v>
                </c:pt>
                <c:pt idx="370">
                  <c:v>234477074.02000013</c:v>
                </c:pt>
                <c:pt idx="371">
                  <c:v>234226493.14000008</c:v>
                </c:pt>
                <c:pt idx="372">
                  <c:v>231414975.38000008</c:v>
                </c:pt>
                <c:pt idx="373">
                  <c:v>212430913.64000008</c:v>
                </c:pt>
                <c:pt idx="374">
                  <c:v>180059860.82000002</c:v>
                </c:pt>
                <c:pt idx="375">
                  <c:v>183007387.2100001</c:v>
                </c:pt>
                <c:pt idx="376">
                  <c:v>192582653.82000002</c:v>
                </c:pt>
                <c:pt idx="377">
                  <c:v>198659621.66</c:v>
                </c:pt>
                <c:pt idx="378">
                  <c:v>191481355.62000006</c:v>
                </c:pt>
                <c:pt idx="379">
                  <c:v>186966482.63000003</c:v>
                </c:pt>
                <c:pt idx="380">
                  <c:v>177829992.26000002</c:v>
                </c:pt>
                <c:pt idx="381">
                  <c:v>155382657.55000001</c:v>
                </c:pt>
                <c:pt idx="382">
                  <c:v>169127428.49000001</c:v>
                </c:pt>
                <c:pt idx="383">
                  <c:v>163517290.73000011</c:v>
                </c:pt>
                <c:pt idx="384">
                  <c:v>153961123.69</c:v>
                </c:pt>
                <c:pt idx="385">
                  <c:v>153669291.17000011</c:v>
                </c:pt>
                <c:pt idx="386">
                  <c:v>154155524.94000003</c:v>
                </c:pt>
                <c:pt idx="387">
                  <c:v>156797453.4300001</c:v>
                </c:pt>
                <c:pt idx="388">
                  <c:v>171951545.19</c:v>
                </c:pt>
                <c:pt idx="389">
                  <c:v>182938067.16999999</c:v>
                </c:pt>
                <c:pt idx="390">
                  <c:v>182304565</c:v>
                </c:pt>
                <c:pt idx="391">
                  <c:v>189570978.39999998</c:v>
                </c:pt>
                <c:pt idx="392">
                  <c:v>190346356.22000003</c:v>
                </c:pt>
                <c:pt idx="393">
                  <c:v>186459737.91000009</c:v>
                </c:pt>
                <c:pt idx="394">
                  <c:v>186814813.63000008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D-4AA3-B18D-0072A127FFB7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Trader!$N$2:$N$396</c:f>
              <c:numCache>
                <c:formatCode>_(* #,##0.00_);_(* \(#,##0.00\);_(* "-"??_);_(@_)</c:formatCode>
                <c:ptCount val="395"/>
                <c:pt idx="0">
                  <c:v>59414523.390000001</c:v>
                </c:pt>
                <c:pt idx="1">
                  <c:v>58702347.280000016</c:v>
                </c:pt>
                <c:pt idx="2">
                  <c:v>52457234.349999994</c:v>
                </c:pt>
                <c:pt idx="3">
                  <c:v>40597148.61999999</c:v>
                </c:pt>
                <c:pt idx="4">
                  <c:v>35073861.369999997</c:v>
                </c:pt>
                <c:pt idx="5">
                  <c:v>34268269.560000002</c:v>
                </c:pt>
                <c:pt idx="6">
                  <c:v>12705124.830000015</c:v>
                </c:pt>
                <c:pt idx="7">
                  <c:v>16315857.080000009</c:v>
                </c:pt>
                <c:pt idx="8">
                  <c:v>13449357.120000003</c:v>
                </c:pt>
                <c:pt idx="9">
                  <c:v>6069460.5500000017</c:v>
                </c:pt>
                <c:pt idx="10">
                  <c:v>6810560.5700000031</c:v>
                </c:pt>
                <c:pt idx="11">
                  <c:v>9960265.0399999935</c:v>
                </c:pt>
                <c:pt idx="12">
                  <c:v>11811086.169999994</c:v>
                </c:pt>
                <c:pt idx="13">
                  <c:v>16048284.610000009</c:v>
                </c:pt>
                <c:pt idx="14">
                  <c:v>21273812.199999996</c:v>
                </c:pt>
                <c:pt idx="15">
                  <c:v>20868900.430000007</c:v>
                </c:pt>
                <c:pt idx="16">
                  <c:v>16426869.919999996</c:v>
                </c:pt>
                <c:pt idx="17">
                  <c:v>13993199.390000002</c:v>
                </c:pt>
                <c:pt idx="18">
                  <c:v>15048492.569999998</c:v>
                </c:pt>
                <c:pt idx="19">
                  <c:v>14224510.039999997</c:v>
                </c:pt>
                <c:pt idx="20">
                  <c:v>7261103.3600000003</c:v>
                </c:pt>
                <c:pt idx="21">
                  <c:v>14762160.629999999</c:v>
                </c:pt>
                <c:pt idx="22">
                  <c:v>15645190.590000002</c:v>
                </c:pt>
                <c:pt idx="23">
                  <c:v>46140670.470000006</c:v>
                </c:pt>
                <c:pt idx="24">
                  <c:v>42475181.14000003</c:v>
                </c:pt>
                <c:pt idx="25">
                  <c:v>42670975.32</c:v>
                </c:pt>
                <c:pt idx="26">
                  <c:v>45953429.890000008</c:v>
                </c:pt>
                <c:pt idx="27">
                  <c:v>46143486.31000001</c:v>
                </c:pt>
                <c:pt idx="28">
                  <c:v>52503039.789999984</c:v>
                </c:pt>
                <c:pt idx="29">
                  <c:v>53760243.700000025</c:v>
                </c:pt>
                <c:pt idx="30">
                  <c:v>54162615.549999975</c:v>
                </c:pt>
                <c:pt idx="31">
                  <c:v>49233607.50999999</c:v>
                </c:pt>
                <c:pt idx="32">
                  <c:v>45695491.69000002</c:v>
                </c:pt>
                <c:pt idx="33">
                  <c:v>46645572.79999999</c:v>
                </c:pt>
                <c:pt idx="34">
                  <c:v>18945018.349999979</c:v>
                </c:pt>
                <c:pt idx="35">
                  <c:v>29617897.780000009</c:v>
                </c:pt>
                <c:pt idx="36">
                  <c:v>32830054.360000011</c:v>
                </c:pt>
                <c:pt idx="37">
                  <c:v>28814234.200000007</c:v>
                </c:pt>
                <c:pt idx="38">
                  <c:v>39201930.050000019</c:v>
                </c:pt>
                <c:pt idx="39">
                  <c:v>34460495.979999997</c:v>
                </c:pt>
                <c:pt idx="40">
                  <c:v>31695816.040000007</c:v>
                </c:pt>
                <c:pt idx="41">
                  <c:v>39466880.939999968</c:v>
                </c:pt>
                <c:pt idx="42">
                  <c:v>48511593.630000025</c:v>
                </c:pt>
                <c:pt idx="43">
                  <c:v>51277121.989999995</c:v>
                </c:pt>
                <c:pt idx="44">
                  <c:v>51788685.650000013</c:v>
                </c:pt>
                <c:pt idx="45">
                  <c:v>46262624.790000007</c:v>
                </c:pt>
                <c:pt idx="46">
                  <c:v>42947466.149999999</c:v>
                </c:pt>
                <c:pt idx="47">
                  <c:v>39724752.980000004</c:v>
                </c:pt>
                <c:pt idx="48">
                  <c:v>30708235.239999998</c:v>
                </c:pt>
                <c:pt idx="49">
                  <c:v>35327088.619999982</c:v>
                </c:pt>
                <c:pt idx="50">
                  <c:v>37215435.809999987</c:v>
                </c:pt>
                <c:pt idx="51">
                  <c:v>26345841.43999999</c:v>
                </c:pt>
                <c:pt idx="52">
                  <c:v>44909289.279999986</c:v>
                </c:pt>
                <c:pt idx="53">
                  <c:v>40131066.599999994</c:v>
                </c:pt>
                <c:pt idx="54">
                  <c:v>35361096.800000012</c:v>
                </c:pt>
                <c:pt idx="55">
                  <c:v>29988304.479999986</c:v>
                </c:pt>
                <c:pt idx="56">
                  <c:v>39772626.36999999</c:v>
                </c:pt>
                <c:pt idx="57">
                  <c:v>40869129.610000007</c:v>
                </c:pt>
                <c:pt idx="58">
                  <c:v>39401104.120000012</c:v>
                </c:pt>
                <c:pt idx="59">
                  <c:v>37785258.18</c:v>
                </c:pt>
                <c:pt idx="60">
                  <c:v>37828510.410000004</c:v>
                </c:pt>
                <c:pt idx="61">
                  <c:v>38008964.210000001</c:v>
                </c:pt>
                <c:pt idx="62">
                  <c:v>18779063.49000001</c:v>
                </c:pt>
                <c:pt idx="63">
                  <c:v>21407044.960000008</c:v>
                </c:pt>
                <c:pt idx="64">
                  <c:v>22803211.259999998</c:v>
                </c:pt>
                <c:pt idx="65">
                  <c:v>22569130.610000029</c:v>
                </c:pt>
                <c:pt idx="66">
                  <c:v>16528017.060000004</c:v>
                </c:pt>
                <c:pt idx="67">
                  <c:v>12166281.339999998</c:v>
                </c:pt>
                <c:pt idx="68">
                  <c:v>11539918.07</c:v>
                </c:pt>
                <c:pt idx="69">
                  <c:v>11249792.170000002</c:v>
                </c:pt>
                <c:pt idx="70">
                  <c:v>19571484.980000004</c:v>
                </c:pt>
                <c:pt idx="71">
                  <c:v>21793982.019999992</c:v>
                </c:pt>
                <c:pt idx="72">
                  <c:v>17826245.159999996</c:v>
                </c:pt>
                <c:pt idx="73">
                  <c:v>19453917.090000011</c:v>
                </c:pt>
                <c:pt idx="74">
                  <c:v>18681706.939999998</c:v>
                </c:pt>
                <c:pt idx="75">
                  <c:v>15664009.810000004</c:v>
                </c:pt>
                <c:pt idx="76">
                  <c:v>14913771.680000002</c:v>
                </c:pt>
                <c:pt idx="77">
                  <c:v>27100783.529999983</c:v>
                </c:pt>
                <c:pt idx="78">
                  <c:v>32001884.91</c:v>
                </c:pt>
                <c:pt idx="79">
                  <c:v>30058168.909999989</c:v>
                </c:pt>
                <c:pt idx="80">
                  <c:v>29929288.25999999</c:v>
                </c:pt>
                <c:pt idx="81">
                  <c:v>27895762.649999999</c:v>
                </c:pt>
                <c:pt idx="82">
                  <c:v>26953896.729999986</c:v>
                </c:pt>
                <c:pt idx="83">
                  <c:v>25942475.059999999</c:v>
                </c:pt>
                <c:pt idx="84">
                  <c:v>32045003.289999995</c:v>
                </c:pt>
                <c:pt idx="85">
                  <c:v>34416734</c:v>
                </c:pt>
                <c:pt idx="86">
                  <c:v>31588352.570000004</c:v>
                </c:pt>
                <c:pt idx="87">
                  <c:v>48401531.629999995</c:v>
                </c:pt>
                <c:pt idx="88">
                  <c:v>39647440.290000007</c:v>
                </c:pt>
                <c:pt idx="89">
                  <c:v>35044403.999999978</c:v>
                </c:pt>
                <c:pt idx="90">
                  <c:v>36223255.200000025</c:v>
                </c:pt>
                <c:pt idx="91">
                  <c:v>46852774.269999996</c:v>
                </c:pt>
                <c:pt idx="92">
                  <c:v>47542316.270000026</c:v>
                </c:pt>
                <c:pt idx="93">
                  <c:v>42809267.330000013</c:v>
                </c:pt>
                <c:pt idx="94">
                  <c:v>45273845.810000002</c:v>
                </c:pt>
                <c:pt idx="95">
                  <c:v>44236720.439999998</c:v>
                </c:pt>
                <c:pt idx="96">
                  <c:v>41761578.739999965</c:v>
                </c:pt>
                <c:pt idx="97">
                  <c:v>26183901.919999994</c:v>
                </c:pt>
                <c:pt idx="98">
                  <c:v>33711603.739999995</c:v>
                </c:pt>
                <c:pt idx="99">
                  <c:v>33552311.019999992</c:v>
                </c:pt>
                <c:pt idx="100">
                  <c:v>26296491.910000011</c:v>
                </c:pt>
                <c:pt idx="101">
                  <c:v>25221035.890000004</c:v>
                </c:pt>
                <c:pt idx="102">
                  <c:v>21459575.819999997</c:v>
                </c:pt>
                <c:pt idx="103">
                  <c:v>20011172.63000001</c:v>
                </c:pt>
                <c:pt idx="104">
                  <c:v>23473062.859999999</c:v>
                </c:pt>
                <c:pt idx="105">
                  <c:v>34035468.859999999</c:v>
                </c:pt>
                <c:pt idx="106">
                  <c:v>37325468.619999982</c:v>
                </c:pt>
                <c:pt idx="107">
                  <c:v>31998653.47000001</c:v>
                </c:pt>
                <c:pt idx="108">
                  <c:v>30583973.020000003</c:v>
                </c:pt>
                <c:pt idx="109">
                  <c:v>27365678.680000011</c:v>
                </c:pt>
                <c:pt idx="110">
                  <c:v>22911635.779999994</c:v>
                </c:pt>
                <c:pt idx="111">
                  <c:v>17305006.330000002</c:v>
                </c:pt>
                <c:pt idx="112">
                  <c:v>28633728.749999996</c:v>
                </c:pt>
                <c:pt idx="113">
                  <c:v>35280334.810000002</c:v>
                </c:pt>
                <c:pt idx="114">
                  <c:v>30375868.460000008</c:v>
                </c:pt>
                <c:pt idx="115">
                  <c:v>48815317.710000016</c:v>
                </c:pt>
                <c:pt idx="116">
                  <c:v>47091828.330000021</c:v>
                </c:pt>
                <c:pt idx="117">
                  <c:v>43514486.950000003</c:v>
                </c:pt>
                <c:pt idx="118">
                  <c:v>40711953.300000004</c:v>
                </c:pt>
                <c:pt idx="119">
                  <c:v>50409326.520000003</c:v>
                </c:pt>
                <c:pt idx="120">
                  <c:v>55622699.990000039</c:v>
                </c:pt>
                <c:pt idx="121">
                  <c:v>54219288.250000007</c:v>
                </c:pt>
                <c:pt idx="122">
                  <c:v>47848870.879999988</c:v>
                </c:pt>
                <c:pt idx="123">
                  <c:v>40596853.910000011</c:v>
                </c:pt>
                <c:pt idx="124">
                  <c:v>41529775.019999996</c:v>
                </c:pt>
                <c:pt idx="125">
                  <c:v>23394547.900000002</c:v>
                </c:pt>
                <c:pt idx="126">
                  <c:v>32858024.849999994</c:v>
                </c:pt>
                <c:pt idx="127">
                  <c:v>48506295.509999983</c:v>
                </c:pt>
                <c:pt idx="128">
                  <c:v>49637569.049999997</c:v>
                </c:pt>
                <c:pt idx="129">
                  <c:v>47488973.440000005</c:v>
                </c:pt>
                <c:pt idx="130">
                  <c:v>46132076.440000013</c:v>
                </c:pt>
                <c:pt idx="131">
                  <c:v>43403783.579999976</c:v>
                </c:pt>
                <c:pt idx="132">
                  <c:v>47330934.350000009</c:v>
                </c:pt>
                <c:pt idx="133">
                  <c:v>60644251.020000041</c:v>
                </c:pt>
                <c:pt idx="134">
                  <c:v>69586009.359999999</c:v>
                </c:pt>
                <c:pt idx="135">
                  <c:v>66932508.170000039</c:v>
                </c:pt>
                <c:pt idx="136">
                  <c:v>66431495.450000003</c:v>
                </c:pt>
                <c:pt idx="137">
                  <c:v>64283108.630000047</c:v>
                </c:pt>
                <c:pt idx="138">
                  <c:v>56414773.380000025</c:v>
                </c:pt>
                <c:pt idx="139">
                  <c:v>47978997.520000018</c:v>
                </c:pt>
                <c:pt idx="140">
                  <c:v>53642968.249999993</c:v>
                </c:pt>
                <c:pt idx="141">
                  <c:v>57389195.040000007</c:v>
                </c:pt>
                <c:pt idx="142">
                  <c:v>48555984.680000015</c:v>
                </c:pt>
                <c:pt idx="143">
                  <c:v>64397921.580000006</c:v>
                </c:pt>
                <c:pt idx="144">
                  <c:v>58638296.520000018</c:v>
                </c:pt>
                <c:pt idx="145">
                  <c:v>54249451.540000014</c:v>
                </c:pt>
                <c:pt idx="146">
                  <c:v>59318870.490000024</c:v>
                </c:pt>
                <c:pt idx="147">
                  <c:v>76248861.829999968</c:v>
                </c:pt>
                <c:pt idx="148">
                  <c:v>79785844.400000051</c:v>
                </c:pt>
                <c:pt idx="149">
                  <c:v>70232357.199999988</c:v>
                </c:pt>
                <c:pt idx="150">
                  <c:v>67251416.930000022</c:v>
                </c:pt>
                <c:pt idx="151">
                  <c:v>64535000.499999993</c:v>
                </c:pt>
                <c:pt idx="152">
                  <c:v>62523208.200000025</c:v>
                </c:pt>
                <c:pt idx="153">
                  <c:v>41058911.139999986</c:v>
                </c:pt>
                <c:pt idx="154">
                  <c:v>60087542.859999985</c:v>
                </c:pt>
                <c:pt idx="155">
                  <c:v>62963579.04999996</c:v>
                </c:pt>
                <c:pt idx="156">
                  <c:v>51577067.279999979</c:v>
                </c:pt>
                <c:pt idx="157">
                  <c:v>37078400.930000007</c:v>
                </c:pt>
                <c:pt idx="158">
                  <c:v>31278702.189999986</c:v>
                </c:pt>
                <c:pt idx="159">
                  <c:v>31329253.300000001</c:v>
                </c:pt>
                <c:pt idx="160">
                  <c:v>39011076.899999999</c:v>
                </c:pt>
                <c:pt idx="161">
                  <c:v>47727891.789999977</c:v>
                </c:pt>
                <c:pt idx="162">
                  <c:v>45887484.590000004</c:v>
                </c:pt>
                <c:pt idx="163">
                  <c:v>34723184.690000005</c:v>
                </c:pt>
                <c:pt idx="164">
                  <c:v>27253285.930000015</c:v>
                </c:pt>
                <c:pt idx="165">
                  <c:v>23295096.689999998</c:v>
                </c:pt>
                <c:pt idx="166">
                  <c:v>16739635.489999985</c:v>
                </c:pt>
                <c:pt idx="167">
                  <c:v>19877309.979999989</c:v>
                </c:pt>
                <c:pt idx="168">
                  <c:v>38071962.100000001</c:v>
                </c:pt>
                <c:pt idx="169">
                  <c:v>43321587.800000034</c:v>
                </c:pt>
                <c:pt idx="170">
                  <c:v>33516360.82</c:v>
                </c:pt>
                <c:pt idx="171">
                  <c:v>43178315.549999997</c:v>
                </c:pt>
                <c:pt idx="172">
                  <c:v>43310865.399999969</c:v>
                </c:pt>
                <c:pt idx="173">
                  <c:v>41539272.170000024</c:v>
                </c:pt>
                <c:pt idx="174">
                  <c:v>35091448.680000015</c:v>
                </c:pt>
                <c:pt idx="175">
                  <c:v>41725900.150000028</c:v>
                </c:pt>
                <c:pt idx="176">
                  <c:v>43423910.70000001</c:v>
                </c:pt>
                <c:pt idx="177">
                  <c:v>37266475.780000024</c:v>
                </c:pt>
                <c:pt idx="178">
                  <c:v>77456068.109999999</c:v>
                </c:pt>
                <c:pt idx="179">
                  <c:v>70218648.400000051</c:v>
                </c:pt>
                <c:pt idx="180">
                  <c:v>61288551.69000002</c:v>
                </c:pt>
                <c:pt idx="181">
                  <c:v>65721603.479999982</c:v>
                </c:pt>
                <c:pt idx="182">
                  <c:v>78645139.24000001</c:v>
                </c:pt>
                <c:pt idx="183">
                  <c:v>80551457.230000019</c:v>
                </c:pt>
                <c:pt idx="184">
                  <c:v>75471378.770000026</c:v>
                </c:pt>
                <c:pt idx="185">
                  <c:v>81709380.539999947</c:v>
                </c:pt>
                <c:pt idx="186">
                  <c:v>83899533.079999968</c:v>
                </c:pt>
                <c:pt idx="187">
                  <c:v>78170476.020000011</c:v>
                </c:pt>
                <c:pt idx="188">
                  <c:v>28902813.09999999</c:v>
                </c:pt>
                <c:pt idx="189">
                  <c:v>39146761.020000011</c:v>
                </c:pt>
                <c:pt idx="190">
                  <c:v>40460626.569999993</c:v>
                </c:pt>
                <c:pt idx="191">
                  <c:v>25450667.590000015</c:v>
                </c:pt>
                <c:pt idx="192">
                  <c:v>32099828.130000006</c:v>
                </c:pt>
                <c:pt idx="193">
                  <c:v>30741349.579999998</c:v>
                </c:pt>
                <c:pt idx="194">
                  <c:v>24630711.539999995</c:v>
                </c:pt>
                <c:pt idx="195">
                  <c:v>21804826.380000006</c:v>
                </c:pt>
                <c:pt idx="196">
                  <c:v>29348226.619999994</c:v>
                </c:pt>
                <c:pt idx="197">
                  <c:v>27203006.219999999</c:v>
                </c:pt>
                <c:pt idx="198">
                  <c:v>15314711.370000001</c:v>
                </c:pt>
                <c:pt idx="199">
                  <c:v>8501664.629999999</c:v>
                </c:pt>
                <c:pt idx="200">
                  <c:v>10217271.000000004</c:v>
                </c:pt>
                <c:pt idx="201">
                  <c:v>11671826.07</c:v>
                </c:pt>
                <c:pt idx="202">
                  <c:v>12722878.930000005</c:v>
                </c:pt>
                <c:pt idx="203">
                  <c:v>57427865.93000003</c:v>
                </c:pt>
                <c:pt idx="204">
                  <c:v>55889697.899999991</c:v>
                </c:pt>
                <c:pt idx="205">
                  <c:v>49622170.000000052</c:v>
                </c:pt>
                <c:pt idx="206">
                  <c:v>48959787.519999981</c:v>
                </c:pt>
                <c:pt idx="207">
                  <c:v>55066650.249999978</c:v>
                </c:pt>
                <c:pt idx="208">
                  <c:v>61222287.390000001</c:v>
                </c:pt>
                <c:pt idx="209">
                  <c:v>59847874.130000018</c:v>
                </c:pt>
                <c:pt idx="210">
                  <c:v>63328356.25</c:v>
                </c:pt>
                <c:pt idx="211">
                  <c:v>65743453.830000006</c:v>
                </c:pt>
                <c:pt idx="212">
                  <c:v>61325504.650000006</c:v>
                </c:pt>
                <c:pt idx="213">
                  <c:v>58014755.719999991</c:v>
                </c:pt>
                <c:pt idx="214">
                  <c:v>58215115.31000001</c:v>
                </c:pt>
                <c:pt idx="215">
                  <c:v>57681433.240000017</c:v>
                </c:pt>
                <c:pt idx="216">
                  <c:v>19799540.169999991</c:v>
                </c:pt>
                <c:pt idx="217">
                  <c:v>31193961.789999995</c:v>
                </c:pt>
                <c:pt idx="218">
                  <c:v>30249505.480000008</c:v>
                </c:pt>
                <c:pt idx="219">
                  <c:v>21889950.409999985</c:v>
                </c:pt>
                <c:pt idx="220">
                  <c:v>26505171.110000022</c:v>
                </c:pt>
                <c:pt idx="221">
                  <c:v>27685825.399999999</c:v>
                </c:pt>
                <c:pt idx="222">
                  <c:v>22884810.999999993</c:v>
                </c:pt>
                <c:pt idx="223">
                  <c:v>22782218.639999989</c:v>
                </c:pt>
                <c:pt idx="224">
                  <c:v>30879864.849999994</c:v>
                </c:pt>
                <c:pt idx="225">
                  <c:v>27526921.180000007</c:v>
                </c:pt>
                <c:pt idx="226">
                  <c:v>19764267.09999999</c:v>
                </c:pt>
                <c:pt idx="227">
                  <c:v>12263810.459999999</c:v>
                </c:pt>
                <c:pt idx="228">
                  <c:v>15057668.309999999</c:v>
                </c:pt>
                <c:pt idx="229">
                  <c:v>13713122.789999994</c:v>
                </c:pt>
                <c:pt idx="230">
                  <c:v>5644098.6499999976</c:v>
                </c:pt>
                <c:pt idx="231">
                  <c:v>18399822.91</c:v>
                </c:pt>
                <c:pt idx="232">
                  <c:v>16850142.669999998</c:v>
                </c:pt>
                <c:pt idx="233">
                  <c:v>11263422.289999997</c:v>
                </c:pt>
                <c:pt idx="234">
                  <c:v>8709179.9099999983</c:v>
                </c:pt>
                <c:pt idx="235">
                  <c:v>17001839.5</c:v>
                </c:pt>
                <c:pt idx="236">
                  <c:v>24271848.009999998</c:v>
                </c:pt>
                <c:pt idx="237">
                  <c:v>58568124.229999974</c:v>
                </c:pt>
                <c:pt idx="238">
                  <c:v>59395588.810000002</c:v>
                </c:pt>
                <c:pt idx="239">
                  <c:v>59551228.740000017</c:v>
                </c:pt>
                <c:pt idx="240">
                  <c:v>58807395.819999985</c:v>
                </c:pt>
                <c:pt idx="241">
                  <c:v>55501167.420000002</c:v>
                </c:pt>
                <c:pt idx="242">
                  <c:v>49058420.110000029</c:v>
                </c:pt>
                <c:pt idx="243">
                  <c:v>56243669.120000005</c:v>
                </c:pt>
                <c:pt idx="244">
                  <c:v>62284922.519999996</c:v>
                </c:pt>
                <c:pt idx="245">
                  <c:v>68049516.600000024</c:v>
                </c:pt>
                <c:pt idx="246">
                  <c:v>61718022.300000042</c:v>
                </c:pt>
                <c:pt idx="247">
                  <c:v>53849034.160000004</c:v>
                </c:pt>
                <c:pt idx="248">
                  <c:v>23442057.730000015</c:v>
                </c:pt>
                <c:pt idx="249">
                  <c:v>19501671.440000005</c:v>
                </c:pt>
                <c:pt idx="250">
                  <c:v>17988150.529999997</c:v>
                </c:pt>
                <c:pt idx="251">
                  <c:v>34228770.910000004</c:v>
                </c:pt>
                <c:pt idx="252">
                  <c:v>37807935.770000026</c:v>
                </c:pt>
                <c:pt idx="253">
                  <c:v>32085033.089999989</c:v>
                </c:pt>
                <c:pt idx="254">
                  <c:v>36976519.249999985</c:v>
                </c:pt>
                <c:pt idx="255">
                  <c:v>36242605.730000004</c:v>
                </c:pt>
                <c:pt idx="256">
                  <c:v>33543611.449999992</c:v>
                </c:pt>
                <c:pt idx="257">
                  <c:v>35075308.37000002</c:v>
                </c:pt>
                <c:pt idx="258">
                  <c:v>43438080.900000006</c:v>
                </c:pt>
                <c:pt idx="259">
                  <c:v>43497800.509999998</c:v>
                </c:pt>
                <c:pt idx="260">
                  <c:v>43186828.969999984</c:v>
                </c:pt>
                <c:pt idx="261">
                  <c:v>37057228.739999987</c:v>
                </c:pt>
                <c:pt idx="262">
                  <c:v>24528956.460000001</c:v>
                </c:pt>
                <c:pt idx="263">
                  <c:v>22004871.43999999</c:v>
                </c:pt>
                <c:pt idx="264">
                  <c:v>16889887.040000003</c:v>
                </c:pt>
                <c:pt idx="265">
                  <c:v>24610084.439999986</c:v>
                </c:pt>
                <c:pt idx="266">
                  <c:v>28059354.789999988</c:v>
                </c:pt>
                <c:pt idx="267">
                  <c:v>23982611.369999982</c:v>
                </c:pt>
                <c:pt idx="268">
                  <c:v>39722273.719999976</c:v>
                </c:pt>
                <c:pt idx="269">
                  <c:v>40984873.420000032</c:v>
                </c:pt>
                <c:pt idx="270">
                  <c:v>39306306.56000001</c:v>
                </c:pt>
                <c:pt idx="271">
                  <c:v>43065109.790000014</c:v>
                </c:pt>
                <c:pt idx="272">
                  <c:v>57166645.309999958</c:v>
                </c:pt>
                <c:pt idx="273">
                  <c:v>58842312.209999979</c:v>
                </c:pt>
                <c:pt idx="274">
                  <c:v>52627037.899999961</c:v>
                </c:pt>
                <c:pt idx="275">
                  <c:v>47832199.589999974</c:v>
                </c:pt>
                <c:pt idx="276">
                  <c:v>42932392.340000018</c:v>
                </c:pt>
                <c:pt idx="277">
                  <c:v>35580824.13000001</c:v>
                </c:pt>
                <c:pt idx="278">
                  <c:v>15782473.760000005</c:v>
                </c:pt>
                <c:pt idx="279">
                  <c:v>20689796.369999997</c:v>
                </c:pt>
                <c:pt idx="280">
                  <c:v>20586236.839999996</c:v>
                </c:pt>
                <c:pt idx="281">
                  <c:v>14562889.280000003</c:v>
                </c:pt>
                <c:pt idx="282">
                  <c:v>19750172.569999989</c:v>
                </c:pt>
                <c:pt idx="283">
                  <c:v>20328236.339999996</c:v>
                </c:pt>
                <c:pt idx="284">
                  <c:v>21891324.869999986</c:v>
                </c:pt>
                <c:pt idx="285">
                  <c:v>22257436.469999995</c:v>
                </c:pt>
                <c:pt idx="286">
                  <c:v>24785245.919999998</c:v>
                </c:pt>
                <c:pt idx="287">
                  <c:v>24779358.359999985</c:v>
                </c:pt>
                <c:pt idx="288">
                  <c:v>18434551.030000001</c:v>
                </c:pt>
                <c:pt idx="289">
                  <c:v>13727319.75</c:v>
                </c:pt>
                <c:pt idx="290">
                  <c:v>9830680.9800000042</c:v>
                </c:pt>
                <c:pt idx="291">
                  <c:v>3372050.040000001</c:v>
                </c:pt>
                <c:pt idx="292">
                  <c:v>2444491.9800000065</c:v>
                </c:pt>
                <c:pt idx="293">
                  <c:v>27198555.119999997</c:v>
                </c:pt>
                <c:pt idx="294">
                  <c:v>27035962.790000014</c:v>
                </c:pt>
                <c:pt idx="295">
                  <c:v>21597965.600000013</c:v>
                </c:pt>
                <c:pt idx="296">
                  <c:v>54195064.820000015</c:v>
                </c:pt>
                <c:pt idx="297">
                  <c:v>54687606.349999972</c:v>
                </c:pt>
                <c:pt idx="298">
                  <c:v>53262868.929999962</c:v>
                </c:pt>
                <c:pt idx="299">
                  <c:v>32742012.220000032</c:v>
                </c:pt>
                <c:pt idx="300">
                  <c:v>48527654.450000025</c:v>
                </c:pt>
                <c:pt idx="301">
                  <c:v>54333461.520000048</c:v>
                </c:pt>
                <c:pt idx="302">
                  <c:v>46629718.520000026</c:v>
                </c:pt>
                <c:pt idx="303">
                  <c:v>35911023.520000018</c:v>
                </c:pt>
                <c:pt idx="304">
                  <c:v>57698776.030000024</c:v>
                </c:pt>
                <c:pt idx="305">
                  <c:v>56934870.359999977</c:v>
                </c:pt>
                <c:pt idx="306">
                  <c:v>31978205.930000022</c:v>
                </c:pt>
                <c:pt idx="307">
                  <c:v>39008470.359999999</c:v>
                </c:pt>
                <c:pt idx="308">
                  <c:v>36189743.680000007</c:v>
                </c:pt>
                <c:pt idx="309">
                  <c:v>29890229.590000004</c:v>
                </c:pt>
                <c:pt idx="310">
                  <c:v>31024465.359999999</c:v>
                </c:pt>
                <c:pt idx="311">
                  <c:v>27815958.400000021</c:v>
                </c:pt>
                <c:pt idx="312">
                  <c:v>23653655.790000003</c:v>
                </c:pt>
                <c:pt idx="313">
                  <c:v>24329576.620000005</c:v>
                </c:pt>
                <c:pt idx="314">
                  <c:v>33870455.659999989</c:v>
                </c:pt>
                <c:pt idx="315">
                  <c:v>33157732.379999992</c:v>
                </c:pt>
                <c:pt idx="316">
                  <c:v>24232812.229999974</c:v>
                </c:pt>
                <c:pt idx="317">
                  <c:v>21538387.260000013</c:v>
                </c:pt>
                <c:pt idx="318">
                  <c:v>25112598.079999983</c:v>
                </c:pt>
                <c:pt idx="319">
                  <c:v>22342705.239999991</c:v>
                </c:pt>
                <c:pt idx="320">
                  <c:v>5875191.9099999983</c:v>
                </c:pt>
                <c:pt idx="321">
                  <c:v>13959842.020000005</c:v>
                </c:pt>
                <c:pt idx="322">
                  <c:v>13861526.139999999</c:v>
                </c:pt>
                <c:pt idx="323">
                  <c:v>1375218.8800000006</c:v>
                </c:pt>
                <c:pt idx="324">
                  <c:v>32899443.149999999</c:v>
                </c:pt>
                <c:pt idx="325">
                  <c:v>37541084.849999972</c:v>
                </c:pt>
                <c:pt idx="326">
                  <c:v>33074863.77</c:v>
                </c:pt>
                <c:pt idx="327">
                  <c:v>36628559.050000019</c:v>
                </c:pt>
                <c:pt idx="328">
                  <c:v>50390937.360000037</c:v>
                </c:pt>
                <c:pt idx="329">
                  <c:v>52008147.290000007</c:v>
                </c:pt>
                <c:pt idx="330">
                  <c:v>43727811.240000024</c:v>
                </c:pt>
                <c:pt idx="331">
                  <c:v>47661590.220000029</c:v>
                </c:pt>
                <c:pt idx="332">
                  <c:v>50795631.81000001</c:v>
                </c:pt>
                <c:pt idx="333">
                  <c:v>49116790.300000019</c:v>
                </c:pt>
                <c:pt idx="334">
                  <c:v>31727235.450000007</c:v>
                </c:pt>
                <c:pt idx="335">
                  <c:v>49494613.839999989</c:v>
                </c:pt>
                <c:pt idx="336">
                  <c:v>52647033.950000025</c:v>
                </c:pt>
                <c:pt idx="337">
                  <c:v>41765928.550000004</c:v>
                </c:pt>
                <c:pt idx="338">
                  <c:v>50372477.570000008</c:v>
                </c:pt>
                <c:pt idx="339">
                  <c:v>52426466.220000006</c:v>
                </c:pt>
                <c:pt idx="340">
                  <c:v>47399426.950000018</c:v>
                </c:pt>
                <c:pt idx="341">
                  <c:v>49497465.599999979</c:v>
                </c:pt>
                <c:pt idx="342">
                  <c:v>62756904.480000019</c:v>
                </c:pt>
                <c:pt idx="343">
                  <c:v>61420589.609999999</c:v>
                </c:pt>
                <c:pt idx="344">
                  <c:v>46271694.849999994</c:v>
                </c:pt>
                <c:pt idx="345">
                  <c:v>52499740.530000001</c:v>
                </c:pt>
                <c:pt idx="346">
                  <c:v>45616592.579999983</c:v>
                </c:pt>
                <c:pt idx="347">
                  <c:v>39017138.780000009</c:v>
                </c:pt>
                <c:pt idx="348">
                  <c:v>35394247.249999993</c:v>
                </c:pt>
                <c:pt idx="349">
                  <c:v>50849041.830000013</c:v>
                </c:pt>
                <c:pt idx="350">
                  <c:v>50332135.029999986</c:v>
                </c:pt>
                <c:pt idx="351">
                  <c:v>42920053.460000001</c:v>
                </c:pt>
                <c:pt idx="352">
                  <c:v>43590944.909999996</c:v>
                </c:pt>
                <c:pt idx="353">
                  <c:v>40829282.939999983</c:v>
                </c:pt>
                <c:pt idx="354">
                  <c:v>27389883.970000003</c:v>
                </c:pt>
                <c:pt idx="355">
                  <c:v>10506292.879999993</c:v>
                </c:pt>
                <c:pt idx="356">
                  <c:v>23599158.31000001</c:v>
                </c:pt>
                <c:pt idx="357">
                  <c:v>19726366.810000002</c:v>
                </c:pt>
                <c:pt idx="358">
                  <c:v>4254290.6999999946</c:v>
                </c:pt>
                <c:pt idx="359">
                  <c:v>51633053.770000003</c:v>
                </c:pt>
                <c:pt idx="360">
                  <c:v>61780589.189999975</c:v>
                </c:pt>
                <c:pt idx="361">
                  <c:v>56743295.360000007</c:v>
                </c:pt>
                <c:pt idx="362">
                  <c:v>61285861.570000008</c:v>
                </c:pt>
                <c:pt idx="363">
                  <c:v>89400901.860000029</c:v>
                </c:pt>
                <c:pt idx="364">
                  <c:v>88677467.639999986</c:v>
                </c:pt>
                <c:pt idx="365">
                  <c:v>72836452.630000025</c:v>
                </c:pt>
                <c:pt idx="366">
                  <c:v>73506243.26000002</c:v>
                </c:pt>
                <c:pt idx="367">
                  <c:v>84223355.380000025</c:v>
                </c:pt>
                <c:pt idx="368">
                  <c:v>83674517.88000004</c:v>
                </c:pt>
                <c:pt idx="369">
                  <c:v>45216369.229999997</c:v>
                </c:pt>
                <c:pt idx="370">
                  <c:v>85693246.480000004</c:v>
                </c:pt>
                <c:pt idx="371">
                  <c:v>87918703.639999941</c:v>
                </c:pt>
                <c:pt idx="372">
                  <c:v>65264253.049999975</c:v>
                </c:pt>
                <c:pt idx="373">
                  <c:v>53336303.170000024</c:v>
                </c:pt>
                <c:pt idx="374">
                  <c:v>51579122.749999993</c:v>
                </c:pt>
                <c:pt idx="375">
                  <c:v>39356703.169999979</c:v>
                </c:pt>
                <c:pt idx="376">
                  <c:v>43973412.619999997</c:v>
                </c:pt>
                <c:pt idx="377">
                  <c:v>57313498</c:v>
                </c:pt>
                <c:pt idx="378">
                  <c:v>55882128.839999944</c:v>
                </c:pt>
                <c:pt idx="379">
                  <c:v>35129016.820000015</c:v>
                </c:pt>
                <c:pt idx="380">
                  <c:v>56542362.459999979</c:v>
                </c:pt>
                <c:pt idx="381">
                  <c:v>45947342.749999993</c:v>
                </c:pt>
                <c:pt idx="382">
                  <c:v>47211484.979999982</c:v>
                </c:pt>
                <c:pt idx="383">
                  <c:v>25604453.269999996</c:v>
                </c:pt>
                <c:pt idx="384">
                  <c:v>57359155.18999999</c:v>
                </c:pt>
                <c:pt idx="385">
                  <c:v>62296879.079999976</c:v>
                </c:pt>
                <c:pt idx="386">
                  <c:v>97161016.779999956</c:v>
                </c:pt>
                <c:pt idx="387">
                  <c:v>89896201.51000005</c:v>
                </c:pt>
                <c:pt idx="388">
                  <c:v>93600687.11999996</c:v>
                </c:pt>
                <c:pt idx="389">
                  <c:v>101778542.27000012</c:v>
                </c:pt>
                <c:pt idx="390">
                  <c:v>106576561.60000002</c:v>
                </c:pt>
                <c:pt idx="391">
                  <c:v>113338950.21999997</c:v>
                </c:pt>
                <c:pt idx="392">
                  <c:v>107344547.69000004</c:v>
                </c:pt>
                <c:pt idx="393">
                  <c:v>100094451.83999999</c:v>
                </c:pt>
                <c:pt idx="394">
                  <c:v>84044967.580000028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D-4AA3-B18D-0072A127F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4560"/>
        <c:axId val="882651200"/>
      </c:lineChart>
      <c:dateAx>
        <c:axId val="8826345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51200"/>
        <c:crosses val="autoZero"/>
        <c:auto val="1"/>
        <c:lblOffset val="100"/>
        <c:baseTimeUnit val="days"/>
      </c:dateAx>
      <c:valAx>
        <c:axId val="8826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345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261415871503066E-2"/>
                <c:y val="0.35280289224030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  <a:r>
              <a:rPr lang="en-US" baseline="0"/>
              <a:t> and Generation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'Load and Gen'!$F$1</c:f>
              <c:strCache>
                <c:ptCount val="1"/>
                <c:pt idx="0">
                  <c:v>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'Load and Gen'!$F$2:$F$396</c:f>
              <c:numCache>
                <c:formatCode>_(* #,##0.00_);_(* \(#,##0.00\);_(* "-"??_);_(@_)</c:formatCode>
                <c:ptCount val="395"/>
                <c:pt idx="0">
                  <c:v>108645714.62000002</c:v>
                </c:pt>
                <c:pt idx="1">
                  <c:v>108918115.62000002</c:v>
                </c:pt>
                <c:pt idx="2">
                  <c:v>108099880.53999999</c:v>
                </c:pt>
                <c:pt idx="3">
                  <c:v>92355643.049999997</c:v>
                </c:pt>
                <c:pt idx="4">
                  <c:v>112683398.44</c:v>
                </c:pt>
                <c:pt idx="5">
                  <c:v>116266159.97000001</c:v>
                </c:pt>
                <c:pt idx="6">
                  <c:v>118890472.77</c:v>
                </c:pt>
                <c:pt idx="7">
                  <c:v>126439139.17</c:v>
                </c:pt>
                <c:pt idx="8">
                  <c:v>127655236.55999997</c:v>
                </c:pt>
                <c:pt idx="9">
                  <c:v>127436205.11</c:v>
                </c:pt>
                <c:pt idx="10">
                  <c:v>127123835.77</c:v>
                </c:pt>
                <c:pt idx="11">
                  <c:v>126278701.42999998</c:v>
                </c:pt>
                <c:pt idx="12">
                  <c:v>123903843.33999999</c:v>
                </c:pt>
                <c:pt idx="13">
                  <c:v>127596397.67999999</c:v>
                </c:pt>
                <c:pt idx="14">
                  <c:v>130211712.41999999</c:v>
                </c:pt>
                <c:pt idx="15">
                  <c:v>131479754.78999999</c:v>
                </c:pt>
                <c:pt idx="16">
                  <c:v>138522993.21000004</c:v>
                </c:pt>
                <c:pt idx="17">
                  <c:v>121477024.11999999</c:v>
                </c:pt>
                <c:pt idx="18">
                  <c:v>89300181.600000009</c:v>
                </c:pt>
                <c:pt idx="19">
                  <c:v>91180095.979999959</c:v>
                </c:pt>
                <c:pt idx="20">
                  <c:v>94745384.059999973</c:v>
                </c:pt>
                <c:pt idx="21">
                  <c:v>95687405.509999961</c:v>
                </c:pt>
                <c:pt idx="22">
                  <c:v>97735151.579999983</c:v>
                </c:pt>
                <c:pt idx="23">
                  <c:v>98404524.949999988</c:v>
                </c:pt>
                <c:pt idx="24">
                  <c:v>100604204.31999998</c:v>
                </c:pt>
                <c:pt idx="25">
                  <c:v>103257727.21999997</c:v>
                </c:pt>
                <c:pt idx="26">
                  <c:v>104546275.74999999</c:v>
                </c:pt>
                <c:pt idx="27">
                  <c:v>103166079.30999999</c:v>
                </c:pt>
                <c:pt idx="28">
                  <c:v>106191766.09</c:v>
                </c:pt>
                <c:pt idx="29">
                  <c:v>106135336.15000001</c:v>
                </c:pt>
                <c:pt idx="30">
                  <c:v>107144068.86000003</c:v>
                </c:pt>
                <c:pt idx="31">
                  <c:v>108875430.75999999</c:v>
                </c:pt>
                <c:pt idx="32">
                  <c:v>99720831.290000007</c:v>
                </c:pt>
                <c:pt idx="33">
                  <c:v>100753467.49999999</c:v>
                </c:pt>
                <c:pt idx="34">
                  <c:v>98055719.730000004</c:v>
                </c:pt>
                <c:pt idx="35">
                  <c:v>99212801.799999997</c:v>
                </c:pt>
                <c:pt idx="36">
                  <c:v>98311791.74000001</c:v>
                </c:pt>
                <c:pt idx="37">
                  <c:v>97728176.150000006</c:v>
                </c:pt>
                <c:pt idx="38">
                  <c:v>108610222.40000004</c:v>
                </c:pt>
                <c:pt idx="39">
                  <c:v>111285042.32000001</c:v>
                </c:pt>
                <c:pt idx="40">
                  <c:v>114397381.52999999</c:v>
                </c:pt>
                <c:pt idx="41">
                  <c:v>122582735.49000001</c:v>
                </c:pt>
                <c:pt idx="42">
                  <c:v>108746609.16000003</c:v>
                </c:pt>
                <c:pt idx="43">
                  <c:v>109825186.94999999</c:v>
                </c:pt>
                <c:pt idx="44">
                  <c:v>107202105.31999998</c:v>
                </c:pt>
                <c:pt idx="45">
                  <c:v>267821266.34000003</c:v>
                </c:pt>
                <c:pt idx="46">
                  <c:v>127501170.92</c:v>
                </c:pt>
                <c:pt idx="47">
                  <c:v>105101708.24000002</c:v>
                </c:pt>
                <c:pt idx="48">
                  <c:v>126024522.53999998</c:v>
                </c:pt>
                <c:pt idx="49">
                  <c:v>145183577.44</c:v>
                </c:pt>
                <c:pt idx="50">
                  <c:v>145417711.59</c:v>
                </c:pt>
                <c:pt idx="51">
                  <c:v>140197130.22</c:v>
                </c:pt>
                <c:pt idx="52">
                  <c:v>132651615.87000002</c:v>
                </c:pt>
                <c:pt idx="53">
                  <c:v>136098022.84</c:v>
                </c:pt>
                <c:pt idx="54">
                  <c:v>141823109.94999999</c:v>
                </c:pt>
                <c:pt idx="55">
                  <c:v>140931759.98999998</c:v>
                </c:pt>
                <c:pt idx="56">
                  <c:v>145855100.74000001</c:v>
                </c:pt>
                <c:pt idx="57">
                  <c:v>147093647.00000003</c:v>
                </c:pt>
                <c:pt idx="58">
                  <c:v>147022193.97000003</c:v>
                </c:pt>
                <c:pt idx="59">
                  <c:v>134488473.38000003</c:v>
                </c:pt>
                <c:pt idx="60">
                  <c:v>135983855.16</c:v>
                </c:pt>
                <c:pt idx="61">
                  <c:v>144769098.75999999</c:v>
                </c:pt>
                <c:pt idx="62">
                  <c:v>136919977.48000005</c:v>
                </c:pt>
                <c:pt idx="63">
                  <c:v>139064149.02999997</c:v>
                </c:pt>
                <c:pt idx="64">
                  <c:v>141432680.19000006</c:v>
                </c:pt>
                <c:pt idx="65">
                  <c:v>143511437.39000002</c:v>
                </c:pt>
                <c:pt idx="66">
                  <c:v>147648813.23999998</c:v>
                </c:pt>
                <c:pt idx="67">
                  <c:v>128118786.73999999</c:v>
                </c:pt>
                <c:pt idx="68">
                  <c:v>125364439.88000001</c:v>
                </c:pt>
                <c:pt idx="69">
                  <c:v>132691255.53000003</c:v>
                </c:pt>
                <c:pt idx="70">
                  <c:v>129019646.21000001</c:v>
                </c:pt>
                <c:pt idx="71">
                  <c:v>131306265.90000001</c:v>
                </c:pt>
                <c:pt idx="72">
                  <c:v>133834077.62000002</c:v>
                </c:pt>
                <c:pt idx="73">
                  <c:v>126306410.52</c:v>
                </c:pt>
                <c:pt idx="74">
                  <c:v>123188456.09999998</c:v>
                </c:pt>
                <c:pt idx="75">
                  <c:v>128376164.49000001</c:v>
                </c:pt>
                <c:pt idx="76">
                  <c:v>144063378.19999999</c:v>
                </c:pt>
                <c:pt idx="77">
                  <c:v>150117611.26000002</c:v>
                </c:pt>
                <c:pt idx="78">
                  <c:v>152682119.22999999</c:v>
                </c:pt>
                <c:pt idx="79">
                  <c:v>154714176.84000003</c:v>
                </c:pt>
                <c:pt idx="80">
                  <c:v>166715317.70000002</c:v>
                </c:pt>
                <c:pt idx="81">
                  <c:v>170818966.97</c:v>
                </c:pt>
                <c:pt idx="82">
                  <c:v>206327676.87999997</c:v>
                </c:pt>
                <c:pt idx="83">
                  <c:v>224232262.04999995</c:v>
                </c:pt>
                <c:pt idx="84">
                  <c:v>261773822.58999994</c:v>
                </c:pt>
                <c:pt idx="85">
                  <c:v>268869972.31</c:v>
                </c:pt>
                <c:pt idx="86">
                  <c:v>270893174.22000003</c:v>
                </c:pt>
                <c:pt idx="87">
                  <c:v>216628196.08999997</c:v>
                </c:pt>
                <c:pt idx="88">
                  <c:v>180278354.96999994</c:v>
                </c:pt>
                <c:pt idx="89">
                  <c:v>174427720.23000002</c:v>
                </c:pt>
                <c:pt idx="90">
                  <c:v>180506478.79000002</c:v>
                </c:pt>
                <c:pt idx="91">
                  <c:v>174668985.56999999</c:v>
                </c:pt>
                <c:pt idx="92">
                  <c:v>174115655.97</c:v>
                </c:pt>
                <c:pt idx="93">
                  <c:v>173193316.97999999</c:v>
                </c:pt>
                <c:pt idx="94">
                  <c:v>156181540.00000003</c:v>
                </c:pt>
                <c:pt idx="95">
                  <c:v>155574039.14000005</c:v>
                </c:pt>
                <c:pt idx="96">
                  <c:v>162161270.09000003</c:v>
                </c:pt>
                <c:pt idx="97">
                  <c:v>161916902.32999995</c:v>
                </c:pt>
                <c:pt idx="98">
                  <c:v>180922188.08000001</c:v>
                </c:pt>
                <c:pt idx="99">
                  <c:v>184614922.32000005</c:v>
                </c:pt>
                <c:pt idx="100">
                  <c:v>187733999.02999997</c:v>
                </c:pt>
                <c:pt idx="101">
                  <c:v>182372564.44999999</c:v>
                </c:pt>
                <c:pt idx="102">
                  <c:v>172761056.34000003</c:v>
                </c:pt>
                <c:pt idx="103">
                  <c:v>179237136.09999996</c:v>
                </c:pt>
                <c:pt idx="104">
                  <c:v>164561240.61000001</c:v>
                </c:pt>
                <c:pt idx="105">
                  <c:v>161637377.88000003</c:v>
                </c:pt>
                <c:pt idx="106">
                  <c:v>155655923.75999996</c:v>
                </c:pt>
                <c:pt idx="107">
                  <c:v>149484972.96999994</c:v>
                </c:pt>
                <c:pt idx="108">
                  <c:v>253540941.79000005</c:v>
                </c:pt>
                <c:pt idx="109">
                  <c:v>329479348.3599999</c:v>
                </c:pt>
                <c:pt idx="110">
                  <c:v>363777641.19999987</c:v>
                </c:pt>
                <c:pt idx="111">
                  <c:v>353049904.86999995</c:v>
                </c:pt>
                <c:pt idx="112">
                  <c:v>354961946.06999993</c:v>
                </c:pt>
                <c:pt idx="113">
                  <c:v>357379497.5</c:v>
                </c:pt>
                <c:pt idx="114">
                  <c:v>358574308.48999995</c:v>
                </c:pt>
                <c:pt idx="115">
                  <c:v>350492848.69</c:v>
                </c:pt>
                <c:pt idx="116">
                  <c:v>340367309.92999995</c:v>
                </c:pt>
                <c:pt idx="117">
                  <c:v>349090081.66999996</c:v>
                </c:pt>
                <c:pt idx="118">
                  <c:v>358722163.33000004</c:v>
                </c:pt>
                <c:pt idx="119">
                  <c:v>362874813.73999995</c:v>
                </c:pt>
                <c:pt idx="120">
                  <c:v>362996710.94999999</c:v>
                </c:pt>
                <c:pt idx="121">
                  <c:v>363727067.97000009</c:v>
                </c:pt>
                <c:pt idx="122">
                  <c:v>352287881.1699999</c:v>
                </c:pt>
                <c:pt idx="123">
                  <c:v>344996216.17000002</c:v>
                </c:pt>
                <c:pt idx="124">
                  <c:v>364222114.93999988</c:v>
                </c:pt>
                <c:pt idx="125">
                  <c:v>364299360.53000003</c:v>
                </c:pt>
                <c:pt idx="126">
                  <c:v>358207410.18999994</c:v>
                </c:pt>
                <c:pt idx="127">
                  <c:v>358668938.59999996</c:v>
                </c:pt>
                <c:pt idx="128">
                  <c:v>358396702.49000001</c:v>
                </c:pt>
                <c:pt idx="129">
                  <c:v>196020145.56000003</c:v>
                </c:pt>
                <c:pt idx="130">
                  <c:v>192061428.69000003</c:v>
                </c:pt>
                <c:pt idx="131">
                  <c:v>191941843.13</c:v>
                </c:pt>
                <c:pt idx="132">
                  <c:v>190002035.31</c:v>
                </c:pt>
                <c:pt idx="133">
                  <c:v>188742827.09000003</c:v>
                </c:pt>
                <c:pt idx="134">
                  <c:v>190049380.07000002</c:v>
                </c:pt>
                <c:pt idx="135">
                  <c:v>190908681.86999997</c:v>
                </c:pt>
                <c:pt idx="136">
                  <c:v>202305696.30000007</c:v>
                </c:pt>
                <c:pt idx="137">
                  <c:v>208567228.49999997</c:v>
                </c:pt>
                <c:pt idx="138">
                  <c:v>201964588.97</c:v>
                </c:pt>
                <c:pt idx="139">
                  <c:v>200973413.44</c:v>
                </c:pt>
                <c:pt idx="140">
                  <c:v>203711855.76999995</c:v>
                </c:pt>
                <c:pt idx="141">
                  <c:v>204004451.84999996</c:v>
                </c:pt>
                <c:pt idx="142">
                  <c:v>203887954.61999997</c:v>
                </c:pt>
                <c:pt idx="143">
                  <c:v>197775981.51000005</c:v>
                </c:pt>
                <c:pt idx="144">
                  <c:v>194528718.82999998</c:v>
                </c:pt>
                <c:pt idx="145">
                  <c:v>188478640.02000001</c:v>
                </c:pt>
                <c:pt idx="146">
                  <c:v>185680774.90000007</c:v>
                </c:pt>
                <c:pt idx="147">
                  <c:v>188859737.3199999</c:v>
                </c:pt>
                <c:pt idx="148">
                  <c:v>191210082.18999997</c:v>
                </c:pt>
                <c:pt idx="149">
                  <c:v>191967452.86999997</c:v>
                </c:pt>
                <c:pt idx="150">
                  <c:v>205748124.58999994</c:v>
                </c:pt>
                <c:pt idx="151">
                  <c:v>210183728.08000004</c:v>
                </c:pt>
                <c:pt idx="152">
                  <c:v>205941610.06</c:v>
                </c:pt>
                <c:pt idx="153">
                  <c:v>215324959.53999996</c:v>
                </c:pt>
                <c:pt idx="154">
                  <c:v>210532758.66000003</c:v>
                </c:pt>
                <c:pt idx="155">
                  <c:v>209646663.05999997</c:v>
                </c:pt>
                <c:pt idx="156">
                  <c:v>208576692.24999994</c:v>
                </c:pt>
                <c:pt idx="157">
                  <c:v>210296241.68000001</c:v>
                </c:pt>
                <c:pt idx="158">
                  <c:v>205935439.52999997</c:v>
                </c:pt>
                <c:pt idx="159">
                  <c:v>193917090.50999999</c:v>
                </c:pt>
                <c:pt idx="160">
                  <c:v>200916942.84</c:v>
                </c:pt>
                <c:pt idx="161">
                  <c:v>197675543.01000005</c:v>
                </c:pt>
                <c:pt idx="162">
                  <c:v>197785390.00999999</c:v>
                </c:pt>
                <c:pt idx="163">
                  <c:v>196431491.23000008</c:v>
                </c:pt>
                <c:pt idx="164">
                  <c:v>177075717.55000001</c:v>
                </c:pt>
                <c:pt idx="165">
                  <c:v>174914006.94999999</c:v>
                </c:pt>
                <c:pt idx="166">
                  <c:v>180113656.97999999</c:v>
                </c:pt>
                <c:pt idx="167">
                  <c:v>179151293.75999996</c:v>
                </c:pt>
                <c:pt idx="168">
                  <c:v>183396965.36999995</c:v>
                </c:pt>
                <c:pt idx="169">
                  <c:v>183303903.02999994</c:v>
                </c:pt>
                <c:pt idx="170">
                  <c:v>183123422.32999995</c:v>
                </c:pt>
                <c:pt idx="171">
                  <c:v>203134304.96000004</c:v>
                </c:pt>
                <c:pt idx="172">
                  <c:v>216392128.37999991</c:v>
                </c:pt>
                <c:pt idx="173">
                  <c:v>219266815.89999995</c:v>
                </c:pt>
                <c:pt idx="174">
                  <c:v>202133925.63</c:v>
                </c:pt>
                <c:pt idx="175">
                  <c:v>202624068.60000002</c:v>
                </c:pt>
                <c:pt idx="176">
                  <c:v>196378663.05000001</c:v>
                </c:pt>
                <c:pt idx="177">
                  <c:v>196302175.48000002</c:v>
                </c:pt>
                <c:pt idx="178">
                  <c:v>187189645.53000006</c:v>
                </c:pt>
                <c:pt idx="179">
                  <c:v>193283997.01999992</c:v>
                </c:pt>
                <c:pt idx="180">
                  <c:v>192644789.34999999</c:v>
                </c:pt>
                <c:pt idx="181">
                  <c:v>191527518.76999992</c:v>
                </c:pt>
                <c:pt idx="182">
                  <c:v>181742268.31</c:v>
                </c:pt>
                <c:pt idx="183">
                  <c:v>181764885.12000003</c:v>
                </c:pt>
                <c:pt idx="184">
                  <c:v>181700402.69</c:v>
                </c:pt>
                <c:pt idx="185">
                  <c:v>181084258.97000003</c:v>
                </c:pt>
                <c:pt idx="186">
                  <c:v>191972893.63999999</c:v>
                </c:pt>
                <c:pt idx="187">
                  <c:v>191710078.13000005</c:v>
                </c:pt>
                <c:pt idx="188">
                  <c:v>195326312.81999999</c:v>
                </c:pt>
                <c:pt idx="189">
                  <c:v>185473927.14000005</c:v>
                </c:pt>
                <c:pt idx="190">
                  <c:v>186873428.22000003</c:v>
                </c:pt>
                <c:pt idx="191">
                  <c:v>187915008.27999997</c:v>
                </c:pt>
                <c:pt idx="192">
                  <c:v>173353789.79999998</c:v>
                </c:pt>
                <c:pt idx="193">
                  <c:v>163708914.95000002</c:v>
                </c:pt>
                <c:pt idx="194">
                  <c:v>170601685.55000004</c:v>
                </c:pt>
                <c:pt idx="195">
                  <c:v>169935591.05000004</c:v>
                </c:pt>
                <c:pt idx="196">
                  <c:v>177215629.24000004</c:v>
                </c:pt>
                <c:pt idx="197">
                  <c:v>177819750.56</c:v>
                </c:pt>
                <c:pt idx="198">
                  <c:v>174473960.23999989</c:v>
                </c:pt>
                <c:pt idx="199">
                  <c:v>175806792.94</c:v>
                </c:pt>
                <c:pt idx="200">
                  <c:v>156636644.94000003</c:v>
                </c:pt>
                <c:pt idx="201">
                  <c:v>147028561.04999998</c:v>
                </c:pt>
                <c:pt idx="202">
                  <c:v>154034640.25000003</c:v>
                </c:pt>
                <c:pt idx="203">
                  <c:v>158986535.64999998</c:v>
                </c:pt>
                <c:pt idx="204">
                  <c:v>159252728.66999996</c:v>
                </c:pt>
                <c:pt idx="205">
                  <c:v>153171439.10999992</c:v>
                </c:pt>
                <c:pt idx="206">
                  <c:v>162398786.19999999</c:v>
                </c:pt>
                <c:pt idx="207">
                  <c:v>160064565.97000009</c:v>
                </c:pt>
                <c:pt idx="208">
                  <c:v>158683841.70000008</c:v>
                </c:pt>
                <c:pt idx="209">
                  <c:v>157917312.01999998</c:v>
                </c:pt>
                <c:pt idx="210">
                  <c:v>160519385.78999993</c:v>
                </c:pt>
                <c:pt idx="211">
                  <c:v>160009664.65000001</c:v>
                </c:pt>
                <c:pt idx="212">
                  <c:v>158996950.01000005</c:v>
                </c:pt>
                <c:pt idx="213">
                  <c:v>152202167.80000001</c:v>
                </c:pt>
                <c:pt idx="214">
                  <c:v>149914326.61999997</c:v>
                </c:pt>
                <c:pt idx="215">
                  <c:v>138834267.07000002</c:v>
                </c:pt>
                <c:pt idx="216">
                  <c:v>138404565.31</c:v>
                </c:pt>
                <c:pt idx="217">
                  <c:v>145224935.84999999</c:v>
                </c:pt>
                <c:pt idx="218">
                  <c:v>147558280.68000004</c:v>
                </c:pt>
                <c:pt idx="219">
                  <c:v>148225344.71000001</c:v>
                </c:pt>
                <c:pt idx="220">
                  <c:v>133193145.48</c:v>
                </c:pt>
                <c:pt idx="221">
                  <c:v>128973441.45</c:v>
                </c:pt>
                <c:pt idx="222">
                  <c:v>125809009.48999998</c:v>
                </c:pt>
                <c:pt idx="223">
                  <c:v>128847209.28000002</c:v>
                </c:pt>
                <c:pt idx="224">
                  <c:v>144236746.18999994</c:v>
                </c:pt>
                <c:pt idx="225">
                  <c:v>146059959.58000001</c:v>
                </c:pt>
                <c:pt idx="226">
                  <c:v>145373844.22000003</c:v>
                </c:pt>
                <c:pt idx="227">
                  <c:v>151208234.68999997</c:v>
                </c:pt>
                <c:pt idx="228">
                  <c:v>147295580.76000002</c:v>
                </c:pt>
                <c:pt idx="229">
                  <c:v>143209925.11000001</c:v>
                </c:pt>
                <c:pt idx="230">
                  <c:v>155026469.10999992</c:v>
                </c:pt>
                <c:pt idx="231">
                  <c:v>172113139.29999995</c:v>
                </c:pt>
                <c:pt idx="232">
                  <c:v>171536918.48000005</c:v>
                </c:pt>
                <c:pt idx="233">
                  <c:v>163812029.22999996</c:v>
                </c:pt>
                <c:pt idx="234">
                  <c:v>169815280.59000003</c:v>
                </c:pt>
                <c:pt idx="235">
                  <c:v>169550987.23999998</c:v>
                </c:pt>
                <c:pt idx="236">
                  <c:v>169225434.09</c:v>
                </c:pt>
                <c:pt idx="237">
                  <c:v>168667359.93000007</c:v>
                </c:pt>
                <c:pt idx="238">
                  <c:v>173964602.36000004</c:v>
                </c:pt>
                <c:pt idx="239">
                  <c:v>177093965.23999995</c:v>
                </c:pt>
                <c:pt idx="240">
                  <c:v>178938552.09000003</c:v>
                </c:pt>
                <c:pt idx="241">
                  <c:v>172437385.75999996</c:v>
                </c:pt>
                <c:pt idx="242">
                  <c:v>172120519.99000004</c:v>
                </c:pt>
                <c:pt idx="243">
                  <c:v>184842461.71999997</c:v>
                </c:pt>
                <c:pt idx="244">
                  <c:v>184088299.70999998</c:v>
                </c:pt>
                <c:pt idx="245">
                  <c:v>180825889.50999996</c:v>
                </c:pt>
                <c:pt idx="246">
                  <c:v>169722877.03999996</c:v>
                </c:pt>
                <c:pt idx="247">
                  <c:v>153746614.77000001</c:v>
                </c:pt>
                <c:pt idx="248">
                  <c:v>150030288.44999996</c:v>
                </c:pt>
                <c:pt idx="249">
                  <c:v>145511536.00999999</c:v>
                </c:pt>
                <c:pt idx="250">
                  <c:v>159613378.41999996</c:v>
                </c:pt>
                <c:pt idx="251">
                  <c:v>171503608.77000004</c:v>
                </c:pt>
                <c:pt idx="252">
                  <c:v>176362375.51000002</c:v>
                </c:pt>
                <c:pt idx="253">
                  <c:v>170930518.91</c:v>
                </c:pt>
                <c:pt idx="254">
                  <c:v>162314175.56</c:v>
                </c:pt>
                <c:pt idx="255">
                  <c:v>197591330.19</c:v>
                </c:pt>
                <c:pt idx="256">
                  <c:v>270794988.86000001</c:v>
                </c:pt>
                <c:pt idx="257">
                  <c:v>182022017.46999997</c:v>
                </c:pt>
                <c:pt idx="258">
                  <c:v>193492023.82999998</c:v>
                </c:pt>
                <c:pt idx="259">
                  <c:v>196402235.84999999</c:v>
                </c:pt>
                <c:pt idx="260">
                  <c:v>194636424.39999998</c:v>
                </c:pt>
                <c:pt idx="261">
                  <c:v>199694550.68000004</c:v>
                </c:pt>
                <c:pt idx="262">
                  <c:v>202548182.18999994</c:v>
                </c:pt>
                <c:pt idx="263">
                  <c:v>172734174.31</c:v>
                </c:pt>
                <c:pt idx="264">
                  <c:v>151273547.87</c:v>
                </c:pt>
                <c:pt idx="265">
                  <c:v>169834056.65000004</c:v>
                </c:pt>
                <c:pt idx="266">
                  <c:v>170939800.30000001</c:v>
                </c:pt>
                <c:pt idx="267">
                  <c:v>167285203.22999999</c:v>
                </c:pt>
                <c:pt idx="268">
                  <c:v>160071645.02999997</c:v>
                </c:pt>
                <c:pt idx="269">
                  <c:v>157233596.25</c:v>
                </c:pt>
                <c:pt idx="270">
                  <c:v>188395748.34999999</c:v>
                </c:pt>
                <c:pt idx="271">
                  <c:v>235046851.41999996</c:v>
                </c:pt>
                <c:pt idx="272">
                  <c:v>304131115.97000003</c:v>
                </c:pt>
                <c:pt idx="273">
                  <c:v>313539145.62999994</c:v>
                </c:pt>
                <c:pt idx="274">
                  <c:v>317230099.00999993</c:v>
                </c:pt>
                <c:pt idx="275">
                  <c:v>459264736.82999992</c:v>
                </c:pt>
                <c:pt idx="276">
                  <c:v>442831453.46000004</c:v>
                </c:pt>
                <c:pt idx="277">
                  <c:v>436459899.35000002</c:v>
                </c:pt>
                <c:pt idx="278">
                  <c:v>249870684.32999992</c:v>
                </c:pt>
                <c:pt idx="279">
                  <c:v>188895300.57000002</c:v>
                </c:pt>
                <c:pt idx="280">
                  <c:v>188191075.31999996</c:v>
                </c:pt>
                <c:pt idx="281">
                  <c:v>183982639.52000001</c:v>
                </c:pt>
                <c:pt idx="282">
                  <c:v>159198729.50999999</c:v>
                </c:pt>
                <c:pt idx="283">
                  <c:v>156295107.08000007</c:v>
                </c:pt>
                <c:pt idx="284">
                  <c:v>148698682.66000003</c:v>
                </c:pt>
                <c:pt idx="285">
                  <c:v>148302293.43000004</c:v>
                </c:pt>
                <c:pt idx="286">
                  <c:v>147345746.37</c:v>
                </c:pt>
                <c:pt idx="287">
                  <c:v>147619593.15000001</c:v>
                </c:pt>
                <c:pt idx="288">
                  <c:v>148024601.87</c:v>
                </c:pt>
                <c:pt idx="289">
                  <c:v>154900572.33000001</c:v>
                </c:pt>
                <c:pt idx="290">
                  <c:v>155735125.03999996</c:v>
                </c:pt>
                <c:pt idx="291">
                  <c:v>179530171.36999992</c:v>
                </c:pt>
                <c:pt idx="292">
                  <c:v>191516430.74000001</c:v>
                </c:pt>
                <c:pt idx="293">
                  <c:v>187554139.23999998</c:v>
                </c:pt>
                <c:pt idx="294">
                  <c:v>187872304.15999997</c:v>
                </c:pt>
                <c:pt idx="295">
                  <c:v>184740057.53000003</c:v>
                </c:pt>
                <c:pt idx="296">
                  <c:v>194318930.32999998</c:v>
                </c:pt>
                <c:pt idx="297">
                  <c:v>171638122.84999999</c:v>
                </c:pt>
                <c:pt idx="298">
                  <c:v>170767042.01999998</c:v>
                </c:pt>
                <c:pt idx="299">
                  <c:v>298878752.75999987</c:v>
                </c:pt>
                <c:pt idx="300">
                  <c:v>302538700.61000007</c:v>
                </c:pt>
                <c:pt idx="301">
                  <c:v>309432997.95000005</c:v>
                </c:pt>
                <c:pt idx="302">
                  <c:v>315544074.74000007</c:v>
                </c:pt>
                <c:pt idx="303">
                  <c:v>306417535.44999987</c:v>
                </c:pt>
                <c:pt idx="304">
                  <c:v>243675553.32999998</c:v>
                </c:pt>
                <c:pt idx="305">
                  <c:v>212208144.3199999</c:v>
                </c:pt>
                <c:pt idx="306">
                  <c:v>190882123.16</c:v>
                </c:pt>
                <c:pt idx="307">
                  <c:v>188208950.70999998</c:v>
                </c:pt>
                <c:pt idx="308">
                  <c:v>191051528.97999996</c:v>
                </c:pt>
                <c:pt idx="309">
                  <c:v>191409256.96999997</c:v>
                </c:pt>
                <c:pt idx="310">
                  <c:v>202219164.31</c:v>
                </c:pt>
                <c:pt idx="311">
                  <c:v>184273626.76999998</c:v>
                </c:pt>
                <c:pt idx="312">
                  <c:v>168260269.73000002</c:v>
                </c:pt>
                <c:pt idx="313">
                  <c:v>172557005.89000005</c:v>
                </c:pt>
                <c:pt idx="314">
                  <c:v>172484967.06</c:v>
                </c:pt>
                <c:pt idx="315">
                  <c:v>171516442.14000002</c:v>
                </c:pt>
                <c:pt idx="316">
                  <c:v>172598664.15000001</c:v>
                </c:pt>
                <c:pt idx="317">
                  <c:v>168731963.12999997</c:v>
                </c:pt>
                <c:pt idx="318">
                  <c:v>161904672.21000007</c:v>
                </c:pt>
                <c:pt idx="319">
                  <c:v>163995474.30999997</c:v>
                </c:pt>
                <c:pt idx="320">
                  <c:v>167588503.95000002</c:v>
                </c:pt>
                <c:pt idx="321">
                  <c:v>176060158.72000003</c:v>
                </c:pt>
                <c:pt idx="322">
                  <c:v>179036358.14000002</c:v>
                </c:pt>
                <c:pt idx="323">
                  <c:v>180437526.48999998</c:v>
                </c:pt>
                <c:pt idx="324">
                  <c:v>193245394.19999999</c:v>
                </c:pt>
                <c:pt idx="325">
                  <c:v>222885835.90000004</c:v>
                </c:pt>
                <c:pt idx="326">
                  <c:v>212072175.03999999</c:v>
                </c:pt>
                <c:pt idx="327">
                  <c:v>206121018.75</c:v>
                </c:pt>
                <c:pt idx="328">
                  <c:v>207746337.84999996</c:v>
                </c:pt>
                <c:pt idx="329">
                  <c:v>210233652.97999999</c:v>
                </c:pt>
                <c:pt idx="330">
                  <c:v>208344123.55000001</c:v>
                </c:pt>
                <c:pt idx="331">
                  <c:v>254733337.13999999</c:v>
                </c:pt>
                <c:pt idx="332">
                  <c:v>261610047.78</c:v>
                </c:pt>
                <c:pt idx="333">
                  <c:v>279394054.53000003</c:v>
                </c:pt>
                <c:pt idx="334">
                  <c:v>252125170.23000008</c:v>
                </c:pt>
                <c:pt idx="335">
                  <c:v>259266930.40000004</c:v>
                </c:pt>
                <c:pt idx="336">
                  <c:v>256895158.81000006</c:v>
                </c:pt>
                <c:pt idx="337">
                  <c:v>259439472.59999993</c:v>
                </c:pt>
                <c:pt idx="338">
                  <c:v>253034171.06</c:v>
                </c:pt>
                <c:pt idx="339">
                  <c:v>243691793.63</c:v>
                </c:pt>
                <c:pt idx="340">
                  <c:v>240574050.67000002</c:v>
                </c:pt>
                <c:pt idx="341">
                  <c:v>253170034.69999993</c:v>
                </c:pt>
                <c:pt idx="342">
                  <c:v>259540786.23000002</c:v>
                </c:pt>
                <c:pt idx="343">
                  <c:v>266601197.18999991</c:v>
                </c:pt>
                <c:pt idx="344">
                  <c:v>267058735.44</c:v>
                </c:pt>
                <c:pt idx="345">
                  <c:v>275835193.29999995</c:v>
                </c:pt>
                <c:pt idx="346">
                  <c:v>285060313.20000005</c:v>
                </c:pt>
                <c:pt idx="347">
                  <c:v>281887408.56999999</c:v>
                </c:pt>
                <c:pt idx="348">
                  <c:v>268315361.74000004</c:v>
                </c:pt>
                <c:pt idx="349">
                  <c:v>264987043.91999996</c:v>
                </c:pt>
                <c:pt idx="350">
                  <c:v>261513699.12</c:v>
                </c:pt>
                <c:pt idx="351">
                  <c:v>256191142.75999996</c:v>
                </c:pt>
                <c:pt idx="352">
                  <c:v>261405647.54000005</c:v>
                </c:pt>
                <c:pt idx="353">
                  <c:v>248955145.69999996</c:v>
                </c:pt>
                <c:pt idx="354">
                  <c:v>264264616.81999996</c:v>
                </c:pt>
                <c:pt idx="355">
                  <c:v>264376221.72000003</c:v>
                </c:pt>
                <c:pt idx="356">
                  <c:v>276914077.36000007</c:v>
                </c:pt>
                <c:pt idx="357">
                  <c:v>277599756.43000001</c:v>
                </c:pt>
                <c:pt idx="358">
                  <c:v>274880251.68000001</c:v>
                </c:pt>
                <c:pt idx="359">
                  <c:v>279154850.41999996</c:v>
                </c:pt>
                <c:pt idx="360">
                  <c:v>269173790.10999995</c:v>
                </c:pt>
                <c:pt idx="361">
                  <c:v>283159285.05999988</c:v>
                </c:pt>
                <c:pt idx="362">
                  <c:v>268220170.35000002</c:v>
                </c:pt>
                <c:pt idx="363">
                  <c:v>274609581.08999997</c:v>
                </c:pt>
                <c:pt idx="364">
                  <c:v>276575518.57999998</c:v>
                </c:pt>
                <c:pt idx="365">
                  <c:v>274723124.22000003</c:v>
                </c:pt>
                <c:pt idx="366">
                  <c:v>396841941.46999997</c:v>
                </c:pt>
                <c:pt idx="367">
                  <c:v>477071122.89000005</c:v>
                </c:pt>
                <c:pt idx="368">
                  <c:v>564751074.11000001</c:v>
                </c:pt>
                <c:pt idx="369">
                  <c:v>489117828.56</c:v>
                </c:pt>
                <c:pt idx="370">
                  <c:v>412680616.94000012</c:v>
                </c:pt>
                <c:pt idx="371">
                  <c:v>423168906.41000003</c:v>
                </c:pt>
                <c:pt idx="372">
                  <c:v>429744067.40999985</c:v>
                </c:pt>
                <c:pt idx="373">
                  <c:v>419141588.88999993</c:v>
                </c:pt>
                <c:pt idx="374">
                  <c:v>547732886.71999991</c:v>
                </c:pt>
                <c:pt idx="375">
                  <c:v>515406772.25999993</c:v>
                </c:pt>
                <c:pt idx="376">
                  <c:v>537160533.67000008</c:v>
                </c:pt>
                <c:pt idx="377">
                  <c:v>575146854.84000039</c:v>
                </c:pt>
                <c:pt idx="378">
                  <c:v>589679591.94000006</c:v>
                </c:pt>
                <c:pt idx="379">
                  <c:v>564956488.25000012</c:v>
                </c:pt>
                <c:pt idx="380">
                  <c:v>598124450.85000002</c:v>
                </c:pt>
                <c:pt idx="381">
                  <c:v>566107563.63999999</c:v>
                </c:pt>
                <c:pt idx="382">
                  <c:v>492365455.38999999</c:v>
                </c:pt>
                <c:pt idx="383">
                  <c:v>472123366.73999995</c:v>
                </c:pt>
                <c:pt idx="384">
                  <c:v>454155841.67000002</c:v>
                </c:pt>
                <c:pt idx="385">
                  <c:v>464098644.28000009</c:v>
                </c:pt>
                <c:pt idx="386">
                  <c:v>477783717.51999998</c:v>
                </c:pt>
                <c:pt idx="387">
                  <c:v>507441769.19999999</c:v>
                </c:pt>
                <c:pt idx="388">
                  <c:v>547093740.54000008</c:v>
                </c:pt>
                <c:pt idx="389">
                  <c:v>534064450.93999988</c:v>
                </c:pt>
                <c:pt idx="390">
                  <c:v>581353636.8499999</c:v>
                </c:pt>
                <c:pt idx="391">
                  <c:v>580779367.75999999</c:v>
                </c:pt>
                <c:pt idx="392">
                  <c:v>582159100.22000027</c:v>
                </c:pt>
                <c:pt idx="393">
                  <c:v>588778857.93000019</c:v>
                </c:pt>
                <c:pt idx="394">
                  <c:v>594097588.22000003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F-4964-94CF-7927BFED7C39}"/>
            </c:ext>
          </c:extLst>
        </c:ser>
        <c:ser>
          <c:idx val="1"/>
          <c:order val="1"/>
          <c:tx>
            <c:strRef>
              <c:f>'Load and Gen'!$N$1</c:f>
              <c:strCache>
                <c:ptCount val="1"/>
                <c:pt idx="0">
                  <c:v>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'Load and Gen'!$N$2:$N$396</c:f>
              <c:numCache>
                <c:formatCode>_(* #,##0.00_);_(* \(#,##0.00\);_(* "-"??_);_(@_)</c:formatCode>
                <c:ptCount val="395"/>
                <c:pt idx="0">
                  <c:v>233350665.36000004</c:v>
                </c:pt>
                <c:pt idx="1">
                  <c:v>245851409.31999999</c:v>
                </c:pt>
                <c:pt idx="2">
                  <c:v>219110376.20999998</c:v>
                </c:pt>
                <c:pt idx="3">
                  <c:v>183504070.51000002</c:v>
                </c:pt>
                <c:pt idx="4">
                  <c:v>189329621.82000002</c:v>
                </c:pt>
                <c:pt idx="5">
                  <c:v>191024990.51000002</c:v>
                </c:pt>
                <c:pt idx="6">
                  <c:v>158629867.89999998</c:v>
                </c:pt>
                <c:pt idx="7">
                  <c:v>171344224.11000004</c:v>
                </c:pt>
                <c:pt idx="8">
                  <c:v>181359026.51000005</c:v>
                </c:pt>
                <c:pt idx="9">
                  <c:v>156585083.33999997</c:v>
                </c:pt>
                <c:pt idx="10">
                  <c:v>130567161.90999997</c:v>
                </c:pt>
                <c:pt idx="11">
                  <c:v>135414204.32999998</c:v>
                </c:pt>
                <c:pt idx="12">
                  <c:v>136903561.72</c:v>
                </c:pt>
                <c:pt idx="13">
                  <c:v>137861672.41</c:v>
                </c:pt>
                <c:pt idx="14">
                  <c:v>149521071.21000004</c:v>
                </c:pt>
                <c:pt idx="15">
                  <c:v>163776794.36000001</c:v>
                </c:pt>
                <c:pt idx="16">
                  <c:v>144919967.89000002</c:v>
                </c:pt>
                <c:pt idx="17">
                  <c:v>128228994.53</c:v>
                </c:pt>
                <c:pt idx="18">
                  <c:v>140160019.43000001</c:v>
                </c:pt>
                <c:pt idx="19">
                  <c:v>147367180.21999994</c:v>
                </c:pt>
                <c:pt idx="20">
                  <c:v>150983201.18000004</c:v>
                </c:pt>
                <c:pt idx="21">
                  <c:v>175073981.69999999</c:v>
                </c:pt>
                <c:pt idx="22">
                  <c:v>186685317.71999997</c:v>
                </c:pt>
                <c:pt idx="23">
                  <c:v>191708510.82999998</c:v>
                </c:pt>
                <c:pt idx="24">
                  <c:v>181491003.35999998</c:v>
                </c:pt>
                <c:pt idx="25">
                  <c:v>190076617.59999996</c:v>
                </c:pt>
                <c:pt idx="26">
                  <c:v>194303936.29999998</c:v>
                </c:pt>
                <c:pt idx="27">
                  <c:v>197739914.33999997</c:v>
                </c:pt>
                <c:pt idx="28">
                  <c:v>250788963.08999994</c:v>
                </c:pt>
                <c:pt idx="29">
                  <c:v>267537360.15999994</c:v>
                </c:pt>
                <c:pt idx="30">
                  <c:v>268506746.24999994</c:v>
                </c:pt>
                <c:pt idx="31">
                  <c:v>246866165.8199999</c:v>
                </c:pt>
                <c:pt idx="32">
                  <c:v>231611425.88000003</c:v>
                </c:pt>
                <c:pt idx="33">
                  <c:v>249764894.40999997</c:v>
                </c:pt>
                <c:pt idx="34">
                  <c:v>270471115.2899999</c:v>
                </c:pt>
                <c:pt idx="35">
                  <c:v>295570631.61000001</c:v>
                </c:pt>
                <c:pt idx="36">
                  <c:v>333523135.24999988</c:v>
                </c:pt>
                <c:pt idx="37">
                  <c:v>313930208.96999997</c:v>
                </c:pt>
                <c:pt idx="38">
                  <c:v>330428830.94999999</c:v>
                </c:pt>
                <c:pt idx="39">
                  <c:v>336463142.78000003</c:v>
                </c:pt>
                <c:pt idx="40">
                  <c:v>345584138.36000007</c:v>
                </c:pt>
                <c:pt idx="41">
                  <c:v>346697161.13</c:v>
                </c:pt>
                <c:pt idx="42">
                  <c:v>356534389.8300001</c:v>
                </c:pt>
                <c:pt idx="43">
                  <c:v>382180276.87999994</c:v>
                </c:pt>
                <c:pt idx="44">
                  <c:v>375343140.20000005</c:v>
                </c:pt>
                <c:pt idx="45">
                  <c:v>387783829.76000005</c:v>
                </c:pt>
                <c:pt idx="46">
                  <c:v>387459396.80999994</c:v>
                </c:pt>
                <c:pt idx="47">
                  <c:v>330820966.71999997</c:v>
                </c:pt>
                <c:pt idx="48">
                  <c:v>275534006.62</c:v>
                </c:pt>
                <c:pt idx="49">
                  <c:v>277033149.22999996</c:v>
                </c:pt>
                <c:pt idx="50">
                  <c:v>279052290.13</c:v>
                </c:pt>
                <c:pt idx="51">
                  <c:v>210252991.16999999</c:v>
                </c:pt>
                <c:pt idx="52">
                  <c:v>165877365.87</c:v>
                </c:pt>
                <c:pt idx="53">
                  <c:v>170722793.78999999</c:v>
                </c:pt>
                <c:pt idx="54">
                  <c:v>181708843.30999991</c:v>
                </c:pt>
                <c:pt idx="55">
                  <c:v>184646551.41999999</c:v>
                </c:pt>
                <c:pt idx="56">
                  <c:v>197259632.34</c:v>
                </c:pt>
                <c:pt idx="57">
                  <c:v>225284551.81000003</c:v>
                </c:pt>
                <c:pt idx="58">
                  <c:v>218082540.71000004</c:v>
                </c:pt>
                <c:pt idx="59">
                  <c:v>196872266.35000005</c:v>
                </c:pt>
                <c:pt idx="60">
                  <c:v>200964275.15999997</c:v>
                </c:pt>
                <c:pt idx="61">
                  <c:v>209989634.14000005</c:v>
                </c:pt>
                <c:pt idx="62">
                  <c:v>179111114.25000003</c:v>
                </c:pt>
                <c:pt idx="63">
                  <c:v>199673135.04000005</c:v>
                </c:pt>
                <c:pt idx="64">
                  <c:v>216366639.56000003</c:v>
                </c:pt>
                <c:pt idx="65">
                  <c:v>218550407.22999993</c:v>
                </c:pt>
                <c:pt idx="66">
                  <c:v>201377846.51000002</c:v>
                </c:pt>
                <c:pt idx="67">
                  <c:v>186335989.28000003</c:v>
                </c:pt>
                <c:pt idx="68">
                  <c:v>185509523.27000004</c:v>
                </c:pt>
                <c:pt idx="69">
                  <c:v>213191437.08999997</c:v>
                </c:pt>
                <c:pt idx="70">
                  <c:v>237790255.46000004</c:v>
                </c:pt>
                <c:pt idx="71">
                  <c:v>255836615.60000002</c:v>
                </c:pt>
                <c:pt idx="72">
                  <c:v>222892460.69</c:v>
                </c:pt>
                <c:pt idx="73">
                  <c:v>219456613.40000004</c:v>
                </c:pt>
                <c:pt idx="74">
                  <c:v>236023431.55999994</c:v>
                </c:pt>
                <c:pt idx="75">
                  <c:v>256329548.98999998</c:v>
                </c:pt>
                <c:pt idx="76">
                  <c:v>274376866.25000018</c:v>
                </c:pt>
                <c:pt idx="77">
                  <c:v>287873423.13</c:v>
                </c:pt>
                <c:pt idx="78">
                  <c:v>326698154.41999996</c:v>
                </c:pt>
                <c:pt idx="79">
                  <c:v>307199456.77999991</c:v>
                </c:pt>
                <c:pt idx="80">
                  <c:v>314163592.94</c:v>
                </c:pt>
                <c:pt idx="81">
                  <c:v>321586331.52000004</c:v>
                </c:pt>
                <c:pt idx="82">
                  <c:v>327553821.46000016</c:v>
                </c:pt>
                <c:pt idx="83">
                  <c:v>338558740.19</c:v>
                </c:pt>
                <c:pt idx="84">
                  <c:v>363757278.39999992</c:v>
                </c:pt>
                <c:pt idx="85">
                  <c:v>393490625.97000003</c:v>
                </c:pt>
                <c:pt idx="86">
                  <c:v>371581850.56</c:v>
                </c:pt>
                <c:pt idx="87">
                  <c:v>327985230.25999999</c:v>
                </c:pt>
                <c:pt idx="88">
                  <c:v>328186249.40000004</c:v>
                </c:pt>
                <c:pt idx="89">
                  <c:v>316592012.23999989</c:v>
                </c:pt>
                <c:pt idx="90">
                  <c:v>320993141.1500001</c:v>
                </c:pt>
                <c:pt idx="91">
                  <c:v>334977410.77999991</c:v>
                </c:pt>
                <c:pt idx="92">
                  <c:v>371339679.46000004</c:v>
                </c:pt>
                <c:pt idx="93">
                  <c:v>313831849.88999999</c:v>
                </c:pt>
                <c:pt idx="94">
                  <c:v>305040873.94999999</c:v>
                </c:pt>
                <c:pt idx="95">
                  <c:v>312132041.89999998</c:v>
                </c:pt>
                <c:pt idx="96">
                  <c:v>313961469.85000002</c:v>
                </c:pt>
                <c:pt idx="97">
                  <c:v>294054343.61000001</c:v>
                </c:pt>
                <c:pt idx="98">
                  <c:v>313068210.50999993</c:v>
                </c:pt>
                <c:pt idx="99">
                  <c:v>333906622.25</c:v>
                </c:pt>
                <c:pt idx="100">
                  <c:v>297648828.16999996</c:v>
                </c:pt>
                <c:pt idx="101">
                  <c:v>283110107.45999998</c:v>
                </c:pt>
                <c:pt idx="102">
                  <c:v>287231426.4199999</c:v>
                </c:pt>
                <c:pt idx="103">
                  <c:v>293094952.50999999</c:v>
                </c:pt>
                <c:pt idx="104">
                  <c:v>292719911.26000005</c:v>
                </c:pt>
                <c:pt idx="105">
                  <c:v>307610993.74000007</c:v>
                </c:pt>
                <c:pt idx="106">
                  <c:v>340731499.68000007</c:v>
                </c:pt>
                <c:pt idx="107">
                  <c:v>274526942.41000003</c:v>
                </c:pt>
                <c:pt idx="108">
                  <c:v>250486032.73000005</c:v>
                </c:pt>
                <c:pt idx="109">
                  <c:v>246585413.17000008</c:v>
                </c:pt>
                <c:pt idx="110">
                  <c:v>246227277.72000006</c:v>
                </c:pt>
                <c:pt idx="111">
                  <c:v>281659350.35000002</c:v>
                </c:pt>
                <c:pt idx="112">
                  <c:v>318386201.58999991</c:v>
                </c:pt>
                <c:pt idx="113">
                  <c:v>326627887.17000002</c:v>
                </c:pt>
                <c:pt idx="114">
                  <c:v>301809955.97000009</c:v>
                </c:pt>
                <c:pt idx="115">
                  <c:v>270802030.75000006</c:v>
                </c:pt>
                <c:pt idx="116">
                  <c:v>276213883.38999999</c:v>
                </c:pt>
                <c:pt idx="117">
                  <c:v>292142383.14999998</c:v>
                </c:pt>
                <c:pt idx="118">
                  <c:v>302905154.24999988</c:v>
                </c:pt>
                <c:pt idx="119">
                  <c:v>320839394.82999998</c:v>
                </c:pt>
                <c:pt idx="120">
                  <c:v>344545444.00999999</c:v>
                </c:pt>
                <c:pt idx="121">
                  <c:v>339886894.52000004</c:v>
                </c:pt>
                <c:pt idx="122">
                  <c:v>320120766.13000005</c:v>
                </c:pt>
                <c:pt idx="123">
                  <c:v>320041678.54999995</c:v>
                </c:pt>
                <c:pt idx="124">
                  <c:v>328587707.01999992</c:v>
                </c:pt>
                <c:pt idx="125">
                  <c:v>275674125.5</c:v>
                </c:pt>
                <c:pt idx="126">
                  <c:v>295748068.14999992</c:v>
                </c:pt>
                <c:pt idx="127">
                  <c:v>320111882.28000003</c:v>
                </c:pt>
                <c:pt idx="128">
                  <c:v>322646550.94999993</c:v>
                </c:pt>
                <c:pt idx="129">
                  <c:v>290373462.75999999</c:v>
                </c:pt>
                <c:pt idx="130">
                  <c:v>257372861.06999993</c:v>
                </c:pt>
                <c:pt idx="131">
                  <c:v>253541084.30999997</c:v>
                </c:pt>
                <c:pt idx="132">
                  <c:v>249683216.88000003</c:v>
                </c:pt>
                <c:pt idx="133">
                  <c:v>263769876.78000006</c:v>
                </c:pt>
                <c:pt idx="134">
                  <c:v>285826508.38</c:v>
                </c:pt>
                <c:pt idx="135">
                  <c:v>254040374.74000004</c:v>
                </c:pt>
                <c:pt idx="136">
                  <c:v>243378791.04999989</c:v>
                </c:pt>
                <c:pt idx="137">
                  <c:v>245482815.61000001</c:v>
                </c:pt>
                <c:pt idx="138">
                  <c:v>249774618.30999997</c:v>
                </c:pt>
                <c:pt idx="139">
                  <c:v>267250350.43000004</c:v>
                </c:pt>
                <c:pt idx="140">
                  <c:v>292420597.99000001</c:v>
                </c:pt>
                <c:pt idx="141">
                  <c:v>308150735.71999997</c:v>
                </c:pt>
                <c:pt idx="142">
                  <c:v>278934693.34000003</c:v>
                </c:pt>
                <c:pt idx="143">
                  <c:v>261976221.32999995</c:v>
                </c:pt>
                <c:pt idx="144">
                  <c:v>260246186.37000006</c:v>
                </c:pt>
                <c:pt idx="145">
                  <c:v>269900259.36000001</c:v>
                </c:pt>
                <c:pt idx="146">
                  <c:v>291512499.00999999</c:v>
                </c:pt>
                <c:pt idx="147">
                  <c:v>319381051.06999999</c:v>
                </c:pt>
                <c:pt idx="148">
                  <c:v>338307315.71000004</c:v>
                </c:pt>
                <c:pt idx="149">
                  <c:v>301400563.74999994</c:v>
                </c:pt>
                <c:pt idx="150">
                  <c:v>302197404.38</c:v>
                </c:pt>
                <c:pt idx="151">
                  <c:v>312677472.40000004</c:v>
                </c:pt>
                <c:pt idx="152">
                  <c:v>325620094.76999998</c:v>
                </c:pt>
                <c:pt idx="153">
                  <c:v>292834984.38999999</c:v>
                </c:pt>
                <c:pt idx="154">
                  <c:v>319183420.55000001</c:v>
                </c:pt>
                <c:pt idx="155">
                  <c:v>346517156.23999995</c:v>
                </c:pt>
                <c:pt idx="156">
                  <c:v>322306583.23999995</c:v>
                </c:pt>
                <c:pt idx="157">
                  <c:v>324601920.64000005</c:v>
                </c:pt>
                <c:pt idx="158">
                  <c:v>327151598.66000003</c:v>
                </c:pt>
                <c:pt idx="159">
                  <c:v>330849324.67000008</c:v>
                </c:pt>
                <c:pt idx="160">
                  <c:v>331291328.33999997</c:v>
                </c:pt>
                <c:pt idx="161">
                  <c:v>353918029.25999993</c:v>
                </c:pt>
                <c:pt idx="162">
                  <c:v>375466066.83000004</c:v>
                </c:pt>
                <c:pt idx="163">
                  <c:v>329848760.33999997</c:v>
                </c:pt>
                <c:pt idx="164">
                  <c:v>301871081.63999999</c:v>
                </c:pt>
                <c:pt idx="165">
                  <c:v>317722741.98000002</c:v>
                </c:pt>
                <c:pt idx="166">
                  <c:v>326199205.54000014</c:v>
                </c:pt>
                <c:pt idx="167">
                  <c:v>332448668.89999998</c:v>
                </c:pt>
                <c:pt idx="168">
                  <c:v>351396253.71999997</c:v>
                </c:pt>
                <c:pt idx="169">
                  <c:v>383633438.54000002</c:v>
                </c:pt>
                <c:pt idx="170">
                  <c:v>335567397.08999985</c:v>
                </c:pt>
                <c:pt idx="171">
                  <c:v>305338945.82999992</c:v>
                </c:pt>
                <c:pt idx="172">
                  <c:v>296500588.96999997</c:v>
                </c:pt>
                <c:pt idx="173">
                  <c:v>298861994.08000004</c:v>
                </c:pt>
                <c:pt idx="174">
                  <c:v>278773679.06</c:v>
                </c:pt>
                <c:pt idx="175">
                  <c:v>307468387.31999999</c:v>
                </c:pt>
                <c:pt idx="176">
                  <c:v>325580628.84999996</c:v>
                </c:pt>
                <c:pt idx="177">
                  <c:v>290379843.25000006</c:v>
                </c:pt>
                <c:pt idx="178">
                  <c:v>283080913.58000004</c:v>
                </c:pt>
                <c:pt idx="179">
                  <c:v>283730470.03999996</c:v>
                </c:pt>
                <c:pt idx="180">
                  <c:v>275578107.79000002</c:v>
                </c:pt>
                <c:pt idx="181">
                  <c:v>266647046.68999994</c:v>
                </c:pt>
                <c:pt idx="182">
                  <c:v>280354973.25</c:v>
                </c:pt>
                <c:pt idx="183">
                  <c:v>298976401.77999997</c:v>
                </c:pt>
                <c:pt idx="184">
                  <c:v>263045601.69000003</c:v>
                </c:pt>
                <c:pt idx="185">
                  <c:v>231029499.20000008</c:v>
                </c:pt>
                <c:pt idx="186">
                  <c:v>221218428.46000007</c:v>
                </c:pt>
                <c:pt idx="187">
                  <c:v>211631512.77999997</c:v>
                </c:pt>
                <c:pt idx="188">
                  <c:v>169994332.30000004</c:v>
                </c:pt>
                <c:pt idx="189">
                  <c:v>179683937.04000002</c:v>
                </c:pt>
                <c:pt idx="190">
                  <c:v>179267697.03999996</c:v>
                </c:pt>
                <c:pt idx="191">
                  <c:v>124425218.45000002</c:v>
                </c:pt>
                <c:pt idx="192">
                  <c:v>159420325.98999998</c:v>
                </c:pt>
                <c:pt idx="193">
                  <c:v>173072785.45999998</c:v>
                </c:pt>
                <c:pt idx="194">
                  <c:v>183020139.10999995</c:v>
                </c:pt>
                <c:pt idx="195">
                  <c:v>186622584.30000004</c:v>
                </c:pt>
                <c:pt idx="196">
                  <c:v>200984689.83000004</c:v>
                </c:pt>
                <c:pt idx="197">
                  <c:v>218557929.21999991</c:v>
                </c:pt>
                <c:pt idx="198">
                  <c:v>186594159.2400001</c:v>
                </c:pt>
                <c:pt idx="199">
                  <c:v>171531682.02000001</c:v>
                </c:pt>
                <c:pt idx="200">
                  <c:v>200552963.16999993</c:v>
                </c:pt>
                <c:pt idx="201">
                  <c:v>237194691.45999995</c:v>
                </c:pt>
                <c:pt idx="202">
                  <c:v>234456767.43000001</c:v>
                </c:pt>
                <c:pt idx="203">
                  <c:v>260928700.24000001</c:v>
                </c:pt>
                <c:pt idx="204">
                  <c:v>274309081.25999999</c:v>
                </c:pt>
                <c:pt idx="205">
                  <c:v>246300872.97</c:v>
                </c:pt>
                <c:pt idx="206">
                  <c:v>229269722.51999992</c:v>
                </c:pt>
                <c:pt idx="207">
                  <c:v>243737014.63999999</c:v>
                </c:pt>
                <c:pt idx="208">
                  <c:v>249335441.60999998</c:v>
                </c:pt>
                <c:pt idx="209">
                  <c:v>251287727.44999996</c:v>
                </c:pt>
                <c:pt idx="210">
                  <c:v>256087782.95999995</c:v>
                </c:pt>
                <c:pt idx="211">
                  <c:v>270930435.36000001</c:v>
                </c:pt>
                <c:pt idx="212">
                  <c:v>243136059.35999995</c:v>
                </c:pt>
                <c:pt idx="213">
                  <c:v>237137844.88000003</c:v>
                </c:pt>
                <c:pt idx="214">
                  <c:v>240307264.79000005</c:v>
                </c:pt>
                <c:pt idx="215">
                  <c:v>241002837.57999995</c:v>
                </c:pt>
                <c:pt idx="216">
                  <c:v>197965791.17000002</c:v>
                </c:pt>
                <c:pt idx="217">
                  <c:v>210004648.78000006</c:v>
                </c:pt>
                <c:pt idx="218">
                  <c:v>217122811.93999991</c:v>
                </c:pt>
                <c:pt idx="219">
                  <c:v>191761964.08000001</c:v>
                </c:pt>
                <c:pt idx="220">
                  <c:v>180581767.81000003</c:v>
                </c:pt>
                <c:pt idx="221">
                  <c:v>182374488.48999995</c:v>
                </c:pt>
                <c:pt idx="222">
                  <c:v>177337770.44</c:v>
                </c:pt>
                <c:pt idx="223">
                  <c:v>174390926.68000001</c:v>
                </c:pt>
                <c:pt idx="224">
                  <c:v>185883028.23999986</c:v>
                </c:pt>
                <c:pt idx="225">
                  <c:v>185617732.81999996</c:v>
                </c:pt>
                <c:pt idx="226">
                  <c:v>163630340.72</c:v>
                </c:pt>
                <c:pt idx="227">
                  <c:v>122503568.00000001</c:v>
                </c:pt>
                <c:pt idx="228">
                  <c:v>135150984.70999998</c:v>
                </c:pt>
                <c:pt idx="229">
                  <c:v>144914819.13</c:v>
                </c:pt>
                <c:pt idx="230">
                  <c:v>148743218.04000002</c:v>
                </c:pt>
                <c:pt idx="231">
                  <c:v>159683583.52000001</c:v>
                </c:pt>
                <c:pt idx="232">
                  <c:v>175831783.91</c:v>
                </c:pt>
                <c:pt idx="233">
                  <c:v>196244485.10999998</c:v>
                </c:pt>
                <c:pt idx="234">
                  <c:v>200638494.32999995</c:v>
                </c:pt>
                <c:pt idx="235">
                  <c:v>210859828.17999995</c:v>
                </c:pt>
                <c:pt idx="236">
                  <c:v>208312235.73999992</c:v>
                </c:pt>
                <c:pt idx="237">
                  <c:v>212092963.12</c:v>
                </c:pt>
                <c:pt idx="238">
                  <c:v>226517725.59999996</c:v>
                </c:pt>
                <c:pt idx="239">
                  <c:v>237578131.81</c:v>
                </c:pt>
                <c:pt idx="240">
                  <c:v>238211165.95000002</c:v>
                </c:pt>
                <c:pt idx="241">
                  <c:v>220175538.19999996</c:v>
                </c:pt>
                <c:pt idx="242">
                  <c:v>197192080.73999998</c:v>
                </c:pt>
                <c:pt idx="243">
                  <c:v>196746247.25999999</c:v>
                </c:pt>
                <c:pt idx="244">
                  <c:v>203373429.38000005</c:v>
                </c:pt>
                <c:pt idx="245">
                  <c:v>215185271.08000001</c:v>
                </c:pt>
                <c:pt idx="246">
                  <c:v>196530143.52999994</c:v>
                </c:pt>
                <c:pt idx="247">
                  <c:v>175605430.5</c:v>
                </c:pt>
                <c:pt idx="248">
                  <c:v>135201199.70000005</c:v>
                </c:pt>
                <c:pt idx="249">
                  <c:v>143824669.13000003</c:v>
                </c:pt>
                <c:pt idx="250">
                  <c:v>152580853</c:v>
                </c:pt>
                <c:pt idx="251">
                  <c:v>163038126.46999997</c:v>
                </c:pt>
                <c:pt idx="252">
                  <c:v>170884474.83000001</c:v>
                </c:pt>
                <c:pt idx="253">
                  <c:v>156256404.62</c:v>
                </c:pt>
                <c:pt idx="254">
                  <c:v>146776841.23000002</c:v>
                </c:pt>
                <c:pt idx="255">
                  <c:v>148204783.54999998</c:v>
                </c:pt>
                <c:pt idx="256">
                  <c:v>151620775.91</c:v>
                </c:pt>
                <c:pt idx="257">
                  <c:v>161427001.66999999</c:v>
                </c:pt>
                <c:pt idx="258">
                  <c:v>168832672.63000003</c:v>
                </c:pt>
                <c:pt idx="259">
                  <c:v>189591079.52000001</c:v>
                </c:pt>
                <c:pt idx="260">
                  <c:v>190075055.66000003</c:v>
                </c:pt>
                <c:pt idx="261">
                  <c:v>186228947.82999992</c:v>
                </c:pt>
                <c:pt idx="262">
                  <c:v>167665764.89000005</c:v>
                </c:pt>
                <c:pt idx="263">
                  <c:v>164291387.11000001</c:v>
                </c:pt>
                <c:pt idx="264">
                  <c:v>198042781.74000001</c:v>
                </c:pt>
                <c:pt idx="265">
                  <c:v>229809189.69999999</c:v>
                </c:pt>
                <c:pt idx="266">
                  <c:v>239674918.87</c:v>
                </c:pt>
                <c:pt idx="267">
                  <c:v>220863259.63999993</c:v>
                </c:pt>
                <c:pt idx="268">
                  <c:v>224634318.99999994</c:v>
                </c:pt>
                <c:pt idx="269">
                  <c:v>243870974.94999996</c:v>
                </c:pt>
                <c:pt idx="270">
                  <c:v>247867112.93000007</c:v>
                </c:pt>
                <c:pt idx="271">
                  <c:v>251583707.17999998</c:v>
                </c:pt>
                <c:pt idx="272">
                  <c:v>263375217.70999998</c:v>
                </c:pt>
                <c:pt idx="273">
                  <c:v>276179560.32000005</c:v>
                </c:pt>
                <c:pt idx="274">
                  <c:v>254803742.07000005</c:v>
                </c:pt>
                <c:pt idx="275">
                  <c:v>253915869.26999995</c:v>
                </c:pt>
                <c:pt idx="276">
                  <c:v>255597950.33000001</c:v>
                </c:pt>
                <c:pt idx="277">
                  <c:v>251892341.09000003</c:v>
                </c:pt>
                <c:pt idx="278">
                  <c:v>204220784.78999999</c:v>
                </c:pt>
                <c:pt idx="279">
                  <c:v>225583385.37</c:v>
                </c:pt>
                <c:pt idx="280">
                  <c:v>234959240.59</c:v>
                </c:pt>
                <c:pt idx="281">
                  <c:v>212157895.98000005</c:v>
                </c:pt>
                <c:pt idx="282">
                  <c:v>180978974.09999993</c:v>
                </c:pt>
                <c:pt idx="283">
                  <c:v>177993771.3300001</c:v>
                </c:pt>
                <c:pt idx="284">
                  <c:v>175509713.94</c:v>
                </c:pt>
                <c:pt idx="285">
                  <c:v>178477050.63999993</c:v>
                </c:pt>
                <c:pt idx="286">
                  <c:v>188688667.77000007</c:v>
                </c:pt>
                <c:pt idx="287">
                  <c:v>207163912.63</c:v>
                </c:pt>
                <c:pt idx="288">
                  <c:v>177656647.70000005</c:v>
                </c:pt>
                <c:pt idx="289">
                  <c:v>203233594.03000003</c:v>
                </c:pt>
                <c:pt idx="290">
                  <c:v>270452574.07999998</c:v>
                </c:pt>
                <c:pt idx="291">
                  <c:v>269125462.62000006</c:v>
                </c:pt>
                <c:pt idx="292">
                  <c:v>317995473.48000002</c:v>
                </c:pt>
                <c:pt idx="293">
                  <c:v>336496673.94000012</c:v>
                </c:pt>
                <c:pt idx="294">
                  <c:v>344866922.14999992</c:v>
                </c:pt>
                <c:pt idx="295">
                  <c:v>324980562.26999992</c:v>
                </c:pt>
                <c:pt idx="296">
                  <c:v>320933834.43000001</c:v>
                </c:pt>
                <c:pt idx="297">
                  <c:v>325235970.15000015</c:v>
                </c:pt>
                <c:pt idx="298">
                  <c:v>336613156.57000005</c:v>
                </c:pt>
                <c:pt idx="299">
                  <c:v>391833729.63000005</c:v>
                </c:pt>
                <c:pt idx="300">
                  <c:v>407289701.44999999</c:v>
                </c:pt>
                <c:pt idx="301">
                  <c:v>429529874.77000004</c:v>
                </c:pt>
                <c:pt idx="302">
                  <c:v>400083285.87999994</c:v>
                </c:pt>
                <c:pt idx="303">
                  <c:v>296806260.38</c:v>
                </c:pt>
                <c:pt idx="304">
                  <c:v>250352373.73000002</c:v>
                </c:pt>
                <c:pt idx="305">
                  <c:v>248037995.60999998</c:v>
                </c:pt>
                <c:pt idx="306">
                  <c:v>191366334.17999998</c:v>
                </c:pt>
                <c:pt idx="307">
                  <c:v>205900888.14000005</c:v>
                </c:pt>
                <c:pt idx="308">
                  <c:v>216884465.79000002</c:v>
                </c:pt>
                <c:pt idx="309">
                  <c:v>197988391.55000007</c:v>
                </c:pt>
                <c:pt idx="310">
                  <c:v>188631544.95999998</c:v>
                </c:pt>
                <c:pt idx="311">
                  <c:v>199452394.74999994</c:v>
                </c:pt>
                <c:pt idx="312">
                  <c:v>202985279.12000003</c:v>
                </c:pt>
                <c:pt idx="313">
                  <c:v>204464600.44</c:v>
                </c:pt>
                <c:pt idx="314">
                  <c:v>218782580.80999994</c:v>
                </c:pt>
                <c:pt idx="315">
                  <c:v>239351478.32999998</c:v>
                </c:pt>
                <c:pt idx="316">
                  <c:v>207870020.94000003</c:v>
                </c:pt>
                <c:pt idx="317">
                  <c:v>193636803.57000002</c:v>
                </c:pt>
                <c:pt idx="318">
                  <c:v>205466827.71999997</c:v>
                </c:pt>
                <c:pt idx="319">
                  <c:v>209263198.25</c:v>
                </c:pt>
                <c:pt idx="320">
                  <c:v>289360457.95000005</c:v>
                </c:pt>
                <c:pt idx="321">
                  <c:v>312126007.60000014</c:v>
                </c:pt>
                <c:pt idx="322">
                  <c:v>322763181.24000007</c:v>
                </c:pt>
                <c:pt idx="323">
                  <c:v>296506115.68999994</c:v>
                </c:pt>
                <c:pt idx="324">
                  <c:v>296654912.80000001</c:v>
                </c:pt>
                <c:pt idx="325">
                  <c:v>304340928.16999996</c:v>
                </c:pt>
                <c:pt idx="326">
                  <c:v>312609710.39999992</c:v>
                </c:pt>
                <c:pt idx="327">
                  <c:v>332597741.24000013</c:v>
                </c:pt>
                <c:pt idx="328">
                  <c:v>348915754.15999997</c:v>
                </c:pt>
                <c:pt idx="329">
                  <c:v>366747110.34999996</c:v>
                </c:pt>
                <c:pt idx="330">
                  <c:v>340726112.55999994</c:v>
                </c:pt>
                <c:pt idx="331">
                  <c:v>339344877.6099999</c:v>
                </c:pt>
                <c:pt idx="332">
                  <c:v>344171923.58999991</c:v>
                </c:pt>
                <c:pt idx="333">
                  <c:v>347836688.2700001</c:v>
                </c:pt>
                <c:pt idx="334">
                  <c:v>260351621.90000001</c:v>
                </c:pt>
                <c:pt idx="335">
                  <c:v>296048528.76000005</c:v>
                </c:pt>
                <c:pt idx="336">
                  <c:v>323593157.84000003</c:v>
                </c:pt>
                <c:pt idx="337">
                  <c:v>296753378.94000006</c:v>
                </c:pt>
                <c:pt idx="338">
                  <c:v>299125080.36000001</c:v>
                </c:pt>
                <c:pt idx="339">
                  <c:v>311097839.16000009</c:v>
                </c:pt>
                <c:pt idx="340">
                  <c:v>317303869.15000004</c:v>
                </c:pt>
                <c:pt idx="341">
                  <c:v>347202915.75</c:v>
                </c:pt>
                <c:pt idx="342">
                  <c:v>367511449.75</c:v>
                </c:pt>
                <c:pt idx="343">
                  <c:v>386271622.4000001</c:v>
                </c:pt>
                <c:pt idx="344">
                  <c:v>327501118.08000004</c:v>
                </c:pt>
                <c:pt idx="345">
                  <c:v>307996071.82999998</c:v>
                </c:pt>
                <c:pt idx="346">
                  <c:v>323657037.20000005</c:v>
                </c:pt>
                <c:pt idx="347">
                  <c:v>334607178.34000009</c:v>
                </c:pt>
                <c:pt idx="348">
                  <c:v>331611263.18000001</c:v>
                </c:pt>
                <c:pt idx="349">
                  <c:v>363208842.31999993</c:v>
                </c:pt>
                <c:pt idx="350">
                  <c:v>400128579.25</c:v>
                </c:pt>
                <c:pt idx="351">
                  <c:v>357772704.74000007</c:v>
                </c:pt>
                <c:pt idx="352">
                  <c:v>341175742.64999986</c:v>
                </c:pt>
                <c:pt idx="353">
                  <c:v>349779060.47000003</c:v>
                </c:pt>
                <c:pt idx="354">
                  <c:v>350306963.44000006</c:v>
                </c:pt>
                <c:pt idx="355">
                  <c:v>392104632.68000001</c:v>
                </c:pt>
                <c:pt idx="356">
                  <c:v>448106615.89000016</c:v>
                </c:pt>
                <c:pt idx="357">
                  <c:v>479953280.32999992</c:v>
                </c:pt>
                <c:pt idx="358">
                  <c:v>442869264.63</c:v>
                </c:pt>
                <c:pt idx="359">
                  <c:v>440269263.67999995</c:v>
                </c:pt>
                <c:pt idx="360">
                  <c:v>468150836.10999995</c:v>
                </c:pt>
                <c:pt idx="361">
                  <c:v>524830368.63</c:v>
                </c:pt>
                <c:pt idx="362">
                  <c:v>573930891.43000007</c:v>
                </c:pt>
                <c:pt idx="363">
                  <c:v>632045848.41999972</c:v>
                </c:pt>
                <c:pt idx="364">
                  <c:v>696491518.99000001</c:v>
                </c:pt>
                <c:pt idx="365">
                  <c:v>654852595.88000011</c:v>
                </c:pt>
                <c:pt idx="366">
                  <c:v>698074450.05999994</c:v>
                </c:pt>
                <c:pt idx="367">
                  <c:v>811539008.38999999</c:v>
                </c:pt>
                <c:pt idx="368">
                  <c:v>876442534.81999981</c:v>
                </c:pt>
                <c:pt idx="369">
                  <c:v>823951386.11999977</c:v>
                </c:pt>
                <c:pt idx="370">
                  <c:v>854987938.07000005</c:v>
                </c:pt>
                <c:pt idx="371">
                  <c:v>874036913.71000004</c:v>
                </c:pt>
                <c:pt idx="372">
                  <c:v>811208568.78999972</c:v>
                </c:pt>
                <c:pt idx="373">
                  <c:v>775955212.73999989</c:v>
                </c:pt>
                <c:pt idx="374">
                  <c:v>807815525.80999982</c:v>
                </c:pt>
                <c:pt idx="375">
                  <c:v>799314145.27999985</c:v>
                </c:pt>
                <c:pt idx="376">
                  <c:v>793342894.71999979</c:v>
                </c:pt>
                <c:pt idx="377">
                  <c:v>895238430.03999996</c:v>
                </c:pt>
                <c:pt idx="378">
                  <c:v>910517350.89999998</c:v>
                </c:pt>
                <c:pt idx="379">
                  <c:v>760865816.5200001</c:v>
                </c:pt>
                <c:pt idx="380">
                  <c:v>588005947.71999991</c:v>
                </c:pt>
                <c:pt idx="381">
                  <c:v>503557650.80000013</c:v>
                </c:pt>
                <c:pt idx="382">
                  <c:v>525578591.72000003</c:v>
                </c:pt>
                <c:pt idx="383">
                  <c:v>574424887.3900001</c:v>
                </c:pt>
                <c:pt idx="384">
                  <c:v>627045923.09000003</c:v>
                </c:pt>
                <c:pt idx="385">
                  <c:v>661102713.45999992</c:v>
                </c:pt>
                <c:pt idx="386">
                  <c:v>629501394.48999989</c:v>
                </c:pt>
                <c:pt idx="387">
                  <c:v>582708462.13999975</c:v>
                </c:pt>
                <c:pt idx="388">
                  <c:v>585901077.38</c:v>
                </c:pt>
                <c:pt idx="389">
                  <c:v>603069968.4799999</c:v>
                </c:pt>
                <c:pt idx="390">
                  <c:v>602852955.25</c:v>
                </c:pt>
                <c:pt idx="391">
                  <c:v>666143936.22000003</c:v>
                </c:pt>
                <c:pt idx="392">
                  <c:v>713196468.58000016</c:v>
                </c:pt>
                <c:pt idx="393">
                  <c:v>715511763.54000008</c:v>
                </c:pt>
                <c:pt idx="394">
                  <c:v>674887014.39999998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F-4964-94CF-7927BFED7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44318</c:v>
                </c:pt>
                <c:pt idx="1">
                  <c:v>44319</c:v>
                </c:pt>
                <c:pt idx="2">
                  <c:v>44320</c:v>
                </c:pt>
                <c:pt idx="3">
                  <c:v>44321</c:v>
                </c:pt>
                <c:pt idx="4">
                  <c:v>44322</c:v>
                </c:pt>
                <c:pt idx="5">
                  <c:v>44323</c:v>
                </c:pt>
                <c:pt idx="6">
                  <c:v>44324</c:v>
                </c:pt>
                <c:pt idx="7">
                  <c:v>44325</c:v>
                </c:pt>
                <c:pt idx="8">
                  <c:v>44326</c:v>
                </c:pt>
                <c:pt idx="9">
                  <c:v>44327</c:v>
                </c:pt>
                <c:pt idx="10">
                  <c:v>44328</c:v>
                </c:pt>
                <c:pt idx="11">
                  <c:v>44329</c:v>
                </c:pt>
                <c:pt idx="12">
                  <c:v>44330</c:v>
                </c:pt>
                <c:pt idx="13">
                  <c:v>44331</c:v>
                </c:pt>
                <c:pt idx="14">
                  <c:v>44332</c:v>
                </c:pt>
                <c:pt idx="15">
                  <c:v>44333</c:v>
                </c:pt>
                <c:pt idx="16">
                  <c:v>44334</c:v>
                </c:pt>
                <c:pt idx="17">
                  <c:v>44335</c:v>
                </c:pt>
                <c:pt idx="18">
                  <c:v>44336</c:v>
                </c:pt>
                <c:pt idx="19">
                  <c:v>44337</c:v>
                </c:pt>
                <c:pt idx="20">
                  <c:v>44338</c:v>
                </c:pt>
                <c:pt idx="21">
                  <c:v>44339</c:v>
                </c:pt>
                <c:pt idx="22">
                  <c:v>44340</c:v>
                </c:pt>
                <c:pt idx="23">
                  <c:v>44341</c:v>
                </c:pt>
                <c:pt idx="24">
                  <c:v>44342</c:v>
                </c:pt>
                <c:pt idx="25">
                  <c:v>44343</c:v>
                </c:pt>
                <c:pt idx="26">
                  <c:v>44344</c:v>
                </c:pt>
                <c:pt idx="27">
                  <c:v>44345</c:v>
                </c:pt>
                <c:pt idx="28">
                  <c:v>44346</c:v>
                </c:pt>
                <c:pt idx="29">
                  <c:v>44347</c:v>
                </c:pt>
                <c:pt idx="30">
                  <c:v>44348</c:v>
                </c:pt>
                <c:pt idx="31">
                  <c:v>44349</c:v>
                </c:pt>
                <c:pt idx="32">
                  <c:v>44350</c:v>
                </c:pt>
                <c:pt idx="33">
                  <c:v>44351</c:v>
                </c:pt>
                <c:pt idx="34">
                  <c:v>44352</c:v>
                </c:pt>
                <c:pt idx="35">
                  <c:v>44353</c:v>
                </c:pt>
                <c:pt idx="36">
                  <c:v>44354</c:v>
                </c:pt>
                <c:pt idx="37">
                  <c:v>44355</c:v>
                </c:pt>
                <c:pt idx="38">
                  <c:v>44356</c:v>
                </c:pt>
                <c:pt idx="39">
                  <c:v>44357</c:v>
                </c:pt>
                <c:pt idx="40">
                  <c:v>44358</c:v>
                </c:pt>
                <c:pt idx="41">
                  <c:v>44359</c:v>
                </c:pt>
                <c:pt idx="42">
                  <c:v>44360</c:v>
                </c:pt>
                <c:pt idx="43">
                  <c:v>44361</c:v>
                </c:pt>
                <c:pt idx="44">
                  <c:v>44362</c:v>
                </c:pt>
                <c:pt idx="45">
                  <c:v>44363</c:v>
                </c:pt>
                <c:pt idx="46">
                  <c:v>44364</c:v>
                </c:pt>
                <c:pt idx="47">
                  <c:v>44365</c:v>
                </c:pt>
                <c:pt idx="48">
                  <c:v>44366</c:v>
                </c:pt>
                <c:pt idx="49">
                  <c:v>44367</c:v>
                </c:pt>
                <c:pt idx="50">
                  <c:v>44368</c:v>
                </c:pt>
                <c:pt idx="51">
                  <c:v>44369</c:v>
                </c:pt>
                <c:pt idx="52">
                  <c:v>44370</c:v>
                </c:pt>
                <c:pt idx="53">
                  <c:v>44371</c:v>
                </c:pt>
                <c:pt idx="54">
                  <c:v>44372</c:v>
                </c:pt>
                <c:pt idx="55">
                  <c:v>44373</c:v>
                </c:pt>
                <c:pt idx="56">
                  <c:v>44374</c:v>
                </c:pt>
                <c:pt idx="57">
                  <c:v>44375</c:v>
                </c:pt>
                <c:pt idx="58">
                  <c:v>44376</c:v>
                </c:pt>
                <c:pt idx="59">
                  <c:v>44377</c:v>
                </c:pt>
                <c:pt idx="60">
                  <c:v>44378</c:v>
                </c:pt>
                <c:pt idx="61">
                  <c:v>44379</c:v>
                </c:pt>
                <c:pt idx="62">
                  <c:v>44380</c:v>
                </c:pt>
                <c:pt idx="63">
                  <c:v>44381</c:v>
                </c:pt>
                <c:pt idx="64">
                  <c:v>44382</c:v>
                </c:pt>
                <c:pt idx="65">
                  <c:v>44383</c:v>
                </c:pt>
                <c:pt idx="66">
                  <c:v>44384</c:v>
                </c:pt>
                <c:pt idx="67">
                  <c:v>44385</c:v>
                </c:pt>
                <c:pt idx="68">
                  <c:v>44386</c:v>
                </c:pt>
                <c:pt idx="69">
                  <c:v>44387</c:v>
                </c:pt>
                <c:pt idx="70">
                  <c:v>44388</c:v>
                </c:pt>
                <c:pt idx="71">
                  <c:v>44389</c:v>
                </c:pt>
                <c:pt idx="72">
                  <c:v>44390</c:v>
                </c:pt>
                <c:pt idx="73">
                  <c:v>44391</c:v>
                </c:pt>
                <c:pt idx="74">
                  <c:v>44392</c:v>
                </c:pt>
                <c:pt idx="75">
                  <c:v>44393</c:v>
                </c:pt>
                <c:pt idx="76">
                  <c:v>44394</c:v>
                </c:pt>
                <c:pt idx="77">
                  <c:v>44395</c:v>
                </c:pt>
                <c:pt idx="78">
                  <c:v>44396</c:v>
                </c:pt>
                <c:pt idx="79">
                  <c:v>44397</c:v>
                </c:pt>
                <c:pt idx="80">
                  <c:v>44398</c:v>
                </c:pt>
                <c:pt idx="81">
                  <c:v>44399</c:v>
                </c:pt>
                <c:pt idx="82">
                  <c:v>44400</c:v>
                </c:pt>
                <c:pt idx="83">
                  <c:v>44401</c:v>
                </c:pt>
                <c:pt idx="84">
                  <c:v>44402</c:v>
                </c:pt>
                <c:pt idx="85">
                  <c:v>44403</c:v>
                </c:pt>
                <c:pt idx="86">
                  <c:v>44404</c:v>
                </c:pt>
                <c:pt idx="87">
                  <c:v>44405</c:v>
                </c:pt>
                <c:pt idx="88">
                  <c:v>44406</c:v>
                </c:pt>
                <c:pt idx="89">
                  <c:v>44407</c:v>
                </c:pt>
                <c:pt idx="90">
                  <c:v>44408</c:v>
                </c:pt>
                <c:pt idx="91">
                  <c:v>44409</c:v>
                </c:pt>
                <c:pt idx="92">
                  <c:v>44410</c:v>
                </c:pt>
                <c:pt idx="93">
                  <c:v>44411</c:v>
                </c:pt>
                <c:pt idx="94">
                  <c:v>44412</c:v>
                </c:pt>
                <c:pt idx="95">
                  <c:v>44413</c:v>
                </c:pt>
                <c:pt idx="96">
                  <c:v>44414</c:v>
                </c:pt>
                <c:pt idx="97">
                  <c:v>44415</c:v>
                </c:pt>
                <c:pt idx="98">
                  <c:v>44416</c:v>
                </c:pt>
                <c:pt idx="99">
                  <c:v>44417</c:v>
                </c:pt>
                <c:pt idx="100">
                  <c:v>44418</c:v>
                </c:pt>
                <c:pt idx="101">
                  <c:v>44419</c:v>
                </c:pt>
                <c:pt idx="102">
                  <c:v>44420</c:v>
                </c:pt>
                <c:pt idx="103">
                  <c:v>44421</c:v>
                </c:pt>
                <c:pt idx="104">
                  <c:v>44422</c:v>
                </c:pt>
                <c:pt idx="105">
                  <c:v>44423</c:v>
                </c:pt>
                <c:pt idx="106">
                  <c:v>44424</c:v>
                </c:pt>
                <c:pt idx="107">
                  <c:v>44425</c:v>
                </c:pt>
                <c:pt idx="108">
                  <c:v>44426</c:v>
                </c:pt>
                <c:pt idx="109">
                  <c:v>44427</c:v>
                </c:pt>
                <c:pt idx="110">
                  <c:v>44428</c:v>
                </c:pt>
                <c:pt idx="111">
                  <c:v>44429</c:v>
                </c:pt>
                <c:pt idx="112">
                  <c:v>44430</c:v>
                </c:pt>
                <c:pt idx="113">
                  <c:v>44431</c:v>
                </c:pt>
                <c:pt idx="114">
                  <c:v>44432</c:v>
                </c:pt>
                <c:pt idx="115">
                  <c:v>44433</c:v>
                </c:pt>
                <c:pt idx="116">
                  <c:v>44434</c:v>
                </c:pt>
                <c:pt idx="117">
                  <c:v>44435</c:v>
                </c:pt>
                <c:pt idx="118">
                  <c:v>44436</c:v>
                </c:pt>
                <c:pt idx="119">
                  <c:v>44437</c:v>
                </c:pt>
                <c:pt idx="120">
                  <c:v>44438</c:v>
                </c:pt>
                <c:pt idx="121">
                  <c:v>44439</c:v>
                </c:pt>
                <c:pt idx="122">
                  <c:v>44440</c:v>
                </c:pt>
                <c:pt idx="123">
                  <c:v>44441</c:v>
                </c:pt>
                <c:pt idx="124">
                  <c:v>44442</c:v>
                </c:pt>
                <c:pt idx="125">
                  <c:v>44443</c:v>
                </c:pt>
                <c:pt idx="126">
                  <c:v>44444</c:v>
                </c:pt>
                <c:pt idx="127">
                  <c:v>44445</c:v>
                </c:pt>
                <c:pt idx="128">
                  <c:v>44446</c:v>
                </c:pt>
                <c:pt idx="129">
                  <c:v>44447</c:v>
                </c:pt>
                <c:pt idx="130">
                  <c:v>44448</c:v>
                </c:pt>
                <c:pt idx="131">
                  <c:v>44449</c:v>
                </c:pt>
                <c:pt idx="132">
                  <c:v>44450</c:v>
                </c:pt>
                <c:pt idx="133">
                  <c:v>44451</c:v>
                </c:pt>
                <c:pt idx="134">
                  <c:v>44452</c:v>
                </c:pt>
                <c:pt idx="135">
                  <c:v>44453</c:v>
                </c:pt>
                <c:pt idx="136">
                  <c:v>44454</c:v>
                </c:pt>
                <c:pt idx="137">
                  <c:v>44455</c:v>
                </c:pt>
                <c:pt idx="138">
                  <c:v>44456</c:v>
                </c:pt>
                <c:pt idx="139">
                  <c:v>44457</c:v>
                </c:pt>
                <c:pt idx="140">
                  <c:v>44458</c:v>
                </c:pt>
                <c:pt idx="141">
                  <c:v>44459</c:v>
                </c:pt>
                <c:pt idx="142">
                  <c:v>44460</c:v>
                </c:pt>
                <c:pt idx="143">
                  <c:v>44461</c:v>
                </c:pt>
                <c:pt idx="144">
                  <c:v>44462</c:v>
                </c:pt>
                <c:pt idx="145">
                  <c:v>44463</c:v>
                </c:pt>
                <c:pt idx="146">
                  <c:v>44464</c:v>
                </c:pt>
                <c:pt idx="147">
                  <c:v>44465</c:v>
                </c:pt>
                <c:pt idx="148">
                  <c:v>44466</c:v>
                </c:pt>
                <c:pt idx="149">
                  <c:v>44467</c:v>
                </c:pt>
                <c:pt idx="150">
                  <c:v>44468</c:v>
                </c:pt>
                <c:pt idx="151">
                  <c:v>44469</c:v>
                </c:pt>
                <c:pt idx="152">
                  <c:v>44470</c:v>
                </c:pt>
                <c:pt idx="153">
                  <c:v>44471</c:v>
                </c:pt>
                <c:pt idx="154">
                  <c:v>44472</c:v>
                </c:pt>
                <c:pt idx="155">
                  <c:v>44473</c:v>
                </c:pt>
                <c:pt idx="156">
                  <c:v>44474</c:v>
                </c:pt>
                <c:pt idx="157">
                  <c:v>44475</c:v>
                </c:pt>
                <c:pt idx="158">
                  <c:v>44476</c:v>
                </c:pt>
                <c:pt idx="159">
                  <c:v>44477</c:v>
                </c:pt>
                <c:pt idx="160">
                  <c:v>44478</c:v>
                </c:pt>
                <c:pt idx="161">
                  <c:v>44479</c:v>
                </c:pt>
                <c:pt idx="162">
                  <c:v>44480</c:v>
                </c:pt>
                <c:pt idx="163">
                  <c:v>44481</c:v>
                </c:pt>
                <c:pt idx="164">
                  <c:v>44482</c:v>
                </c:pt>
                <c:pt idx="165">
                  <c:v>44483</c:v>
                </c:pt>
                <c:pt idx="166">
                  <c:v>44484</c:v>
                </c:pt>
                <c:pt idx="167">
                  <c:v>44485</c:v>
                </c:pt>
                <c:pt idx="168">
                  <c:v>44486</c:v>
                </c:pt>
                <c:pt idx="169">
                  <c:v>44487</c:v>
                </c:pt>
                <c:pt idx="170">
                  <c:v>44488</c:v>
                </c:pt>
                <c:pt idx="171">
                  <c:v>44489</c:v>
                </c:pt>
                <c:pt idx="172">
                  <c:v>44490</c:v>
                </c:pt>
                <c:pt idx="173">
                  <c:v>44491</c:v>
                </c:pt>
                <c:pt idx="174">
                  <c:v>44492</c:v>
                </c:pt>
                <c:pt idx="175">
                  <c:v>44493</c:v>
                </c:pt>
                <c:pt idx="176">
                  <c:v>44494</c:v>
                </c:pt>
                <c:pt idx="177">
                  <c:v>44495</c:v>
                </c:pt>
                <c:pt idx="178">
                  <c:v>44496</c:v>
                </c:pt>
                <c:pt idx="179">
                  <c:v>44497</c:v>
                </c:pt>
                <c:pt idx="180">
                  <c:v>44498</c:v>
                </c:pt>
                <c:pt idx="181">
                  <c:v>44499</c:v>
                </c:pt>
                <c:pt idx="182">
                  <c:v>44500</c:v>
                </c:pt>
                <c:pt idx="183">
                  <c:v>44501</c:v>
                </c:pt>
                <c:pt idx="184">
                  <c:v>44502</c:v>
                </c:pt>
                <c:pt idx="185">
                  <c:v>44503</c:v>
                </c:pt>
                <c:pt idx="186">
                  <c:v>44504</c:v>
                </c:pt>
                <c:pt idx="187">
                  <c:v>44505</c:v>
                </c:pt>
                <c:pt idx="188">
                  <c:v>44506</c:v>
                </c:pt>
                <c:pt idx="189">
                  <c:v>44507</c:v>
                </c:pt>
                <c:pt idx="190">
                  <c:v>44508</c:v>
                </c:pt>
                <c:pt idx="191">
                  <c:v>44509</c:v>
                </c:pt>
                <c:pt idx="192">
                  <c:v>44510</c:v>
                </c:pt>
                <c:pt idx="193">
                  <c:v>44511</c:v>
                </c:pt>
                <c:pt idx="194">
                  <c:v>44512</c:v>
                </c:pt>
                <c:pt idx="195">
                  <c:v>44513</c:v>
                </c:pt>
                <c:pt idx="196">
                  <c:v>44514</c:v>
                </c:pt>
                <c:pt idx="197">
                  <c:v>44515</c:v>
                </c:pt>
                <c:pt idx="198">
                  <c:v>44516</c:v>
                </c:pt>
                <c:pt idx="199">
                  <c:v>44517</c:v>
                </c:pt>
                <c:pt idx="200">
                  <c:v>44518</c:v>
                </c:pt>
                <c:pt idx="201">
                  <c:v>44519</c:v>
                </c:pt>
                <c:pt idx="202">
                  <c:v>44520</c:v>
                </c:pt>
                <c:pt idx="203">
                  <c:v>44521</c:v>
                </c:pt>
                <c:pt idx="204">
                  <c:v>44522</c:v>
                </c:pt>
                <c:pt idx="205">
                  <c:v>44523</c:v>
                </c:pt>
                <c:pt idx="206">
                  <c:v>44524</c:v>
                </c:pt>
                <c:pt idx="207">
                  <c:v>44525</c:v>
                </c:pt>
                <c:pt idx="208">
                  <c:v>44526</c:v>
                </c:pt>
                <c:pt idx="209">
                  <c:v>44527</c:v>
                </c:pt>
                <c:pt idx="210">
                  <c:v>44528</c:v>
                </c:pt>
                <c:pt idx="211">
                  <c:v>44529</c:v>
                </c:pt>
                <c:pt idx="212">
                  <c:v>44530</c:v>
                </c:pt>
                <c:pt idx="213">
                  <c:v>44531</c:v>
                </c:pt>
                <c:pt idx="214">
                  <c:v>44532</c:v>
                </c:pt>
                <c:pt idx="215">
                  <c:v>44533</c:v>
                </c:pt>
                <c:pt idx="216">
                  <c:v>44534</c:v>
                </c:pt>
                <c:pt idx="217">
                  <c:v>44535</c:v>
                </c:pt>
                <c:pt idx="218">
                  <c:v>44536</c:v>
                </c:pt>
                <c:pt idx="219">
                  <c:v>44537</c:v>
                </c:pt>
                <c:pt idx="220">
                  <c:v>44538</c:v>
                </c:pt>
                <c:pt idx="221">
                  <c:v>44539</c:v>
                </c:pt>
                <c:pt idx="222">
                  <c:v>44540</c:v>
                </c:pt>
                <c:pt idx="223">
                  <c:v>44541</c:v>
                </c:pt>
                <c:pt idx="224">
                  <c:v>44542</c:v>
                </c:pt>
                <c:pt idx="225">
                  <c:v>44543</c:v>
                </c:pt>
                <c:pt idx="226">
                  <c:v>44544</c:v>
                </c:pt>
                <c:pt idx="227">
                  <c:v>44545</c:v>
                </c:pt>
                <c:pt idx="228">
                  <c:v>44546</c:v>
                </c:pt>
                <c:pt idx="229">
                  <c:v>44547</c:v>
                </c:pt>
                <c:pt idx="230">
                  <c:v>44548</c:v>
                </c:pt>
                <c:pt idx="231">
                  <c:v>44549</c:v>
                </c:pt>
                <c:pt idx="232">
                  <c:v>44550</c:v>
                </c:pt>
                <c:pt idx="233">
                  <c:v>44551</c:v>
                </c:pt>
                <c:pt idx="234">
                  <c:v>44552</c:v>
                </c:pt>
                <c:pt idx="235">
                  <c:v>44553</c:v>
                </c:pt>
                <c:pt idx="236">
                  <c:v>44554</c:v>
                </c:pt>
                <c:pt idx="237">
                  <c:v>44555</c:v>
                </c:pt>
                <c:pt idx="238">
                  <c:v>44556</c:v>
                </c:pt>
                <c:pt idx="239">
                  <c:v>44557</c:v>
                </c:pt>
                <c:pt idx="240">
                  <c:v>44558</c:v>
                </c:pt>
                <c:pt idx="241">
                  <c:v>44559</c:v>
                </c:pt>
                <c:pt idx="242">
                  <c:v>44560</c:v>
                </c:pt>
                <c:pt idx="243">
                  <c:v>44561</c:v>
                </c:pt>
                <c:pt idx="244">
                  <c:v>44563</c:v>
                </c:pt>
                <c:pt idx="245">
                  <c:v>44564</c:v>
                </c:pt>
                <c:pt idx="246">
                  <c:v>44565</c:v>
                </c:pt>
                <c:pt idx="247">
                  <c:v>44566</c:v>
                </c:pt>
                <c:pt idx="248">
                  <c:v>44567</c:v>
                </c:pt>
                <c:pt idx="249">
                  <c:v>44568</c:v>
                </c:pt>
                <c:pt idx="250">
                  <c:v>44569</c:v>
                </c:pt>
                <c:pt idx="251">
                  <c:v>44570</c:v>
                </c:pt>
                <c:pt idx="252">
                  <c:v>44571</c:v>
                </c:pt>
                <c:pt idx="253">
                  <c:v>44572</c:v>
                </c:pt>
                <c:pt idx="254">
                  <c:v>44573</c:v>
                </c:pt>
                <c:pt idx="255">
                  <c:v>44574</c:v>
                </c:pt>
                <c:pt idx="256">
                  <c:v>44575</c:v>
                </c:pt>
                <c:pt idx="257">
                  <c:v>44576</c:v>
                </c:pt>
                <c:pt idx="258">
                  <c:v>44577</c:v>
                </c:pt>
                <c:pt idx="259">
                  <c:v>44578</c:v>
                </c:pt>
                <c:pt idx="260">
                  <c:v>44579</c:v>
                </c:pt>
                <c:pt idx="261">
                  <c:v>44580</c:v>
                </c:pt>
                <c:pt idx="262">
                  <c:v>44581</c:v>
                </c:pt>
                <c:pt idx="263">
                  <c:v>44582</c:v>
                </c:pt>
                <c:pt idx="264">
                  <c:v>44583</c:v>
                </c:pt>
                <c:pt idx="265">
                  <c:v>44584</c:v>
                </c:pt>
                <c:pt idx="266">
                  <c:v>44585</c:v>
                </c:pt>
                <c:pt idx="267">
                  <c:v>44586</c:v>
                </c:pt>
                <c:pt idx="268">
                  <c:v>44587</c:v>
                </c:pt>
                <c:pt idx="269">
                  <c:v>44588</c:v>
                </c:pt>
                <c:pt idx="270">
                  <c:v>44589</c:v>
                </c:pt>
                <c:pt idx="271">
                  <c:v>44590</c:v>
                </c:pt>
                <c:pt idx="272">
                  <c:v>44591</c:v>
                </c:pt>
                <c:pt idx="273">
                  <c:v>44592</c:v>
                </c:pt>
                <c:pt idx="274">
                  <c:v>44593</c:v>
                </c:pt>
                <c:pt idx="275">
                  <c:v>44594</c:v>
                </c:pt>
                <c:pt idx="276">
                  <c:v>44595</c:v>
                </c:pt>
                <c:pt idx="277">
                  <c:v>44596</c:v>
                </c:pt>
                <c:pt idx="278">
                  <c:v>44597</c:v>
                </c:pt>
                <c:pt idx="279">
                  <c:v>44598</c:v>
                </c:pt>
                <c:pt idx="280">
                  <c:v>44599</c:v>
                </c:pt>
                <c:pt idx="281">
                  <c:v>44600</c:v>
                </c:pt>
                <c:pt idx="282">
                  <c:v>44601</c:v>
                </c:pt>
                <c:pt idx="283">
                  <c:v>44602</c:v>
                </c:pt>
                <c:pt idx="284">
                  <c:v>44603</c:v>
                </c:pt>
                <c:pt idx="285">
                  <c:v>44604</c:v>
                </c:pt>
                <c:pt idx="286">
                  <c:v>44605</c:v>
                </c:pt>
                <c:pt idx="287">
                  <c:v>44606</c:v>
                </c:pt>
                <c:pt idx="288">
                  <c:v>44607</c:v>
                </c:pt>
                <c:pt idx="289">
                  <c:v>44608</c:v>
                </c:pt>
                <c:pt idx="290">
                  <c:v>44609</c:v>
                </c:pt>
                <c:pt idx="291">
                  <c:v>44610</c:v>
                </c:pt>
                <c:pt idx="292">
                  <c:v>44611</c:v>
                </c:pt>
                <c:pt idx="293">
                  <c:v>44612</c:v>
                </c:pt>
                <c:pt idx="294">
                  <c:v>44613</c:v>
                </c:pt>
                <c:pt idx="295">
                  <c:v>44614</c:v>
                </c:pt>
                <c:pt idx="296">
                  <c:v>44615</c:v>
                </c:pt>
                <c:pt idx="297">
                  <c:v>44616</c:v>
                </c:pt>
                <c:pt idx="298">
                  <c:v>44617</c:v>
                </c:pt>
                <c:pt idx="299">
                  <c:v>44618</c:v>
                </c:pt>
                <c:pt idx="300">
                  <c:v>44619</c:v>
                </c:pt>
                <c:pt idx="301">
                  <c:v>44620</c:v>
                </c:pt>
                <c:pt idx="302">
                  <c:v>44621</c:v>
                </c:pt>
                <c:pt idx="303">
                  <c:v>44622</c:v>
                </c:pt>
                <c:pt idx="304">
                  <c:v>44623</c:v>
                </c:pt>
                <c:pt idx="305">
                  <c:v>44624</c:v>
                </c:pt>
                <c:pt idx="306">
                  <c:v>44625</c:v>
                </c:pt>
                <c:pt idx="307">
                  <c:v>44626</c:v>
                </c:pt>
                <c:pt idx="308">
                  <c:v>44627</c:v>
                </c:pt>
                <c:pt idx="309">
                  <c:v>44628</c:v>
                </c:pt>
                <c:pt idx="310">
                  <c:v>44629</c:v>
                </c:pt>
                <c:pt idx="311">
                  <c:v>44630</c:v>
                </c:pt>
                <c:pt idx="312">
                  <c:v>44631</c:v>
                </c:pt>
                <c:pt idx="313">
                  <c:v>44632</c:v>
                </c:pt>
                <c:pt idx="314">
                  <c:v>44633</c:v>
                </c:pt>
                <c:pt idx="315">
                  <c:v>44634</c:v>
                </c:pt>
                <c:pt idx="316">
                  <c:v>44635</c:v>
                </c:pt>
                <c:pt idx="317">
                  <c:v>44636</c:v>
                </c:pt>
                <c:pt idx="318">
                  <c:v>44637</c:v>
                </c:pt>
                <c:pt idx="319">
                  <c:v>44638</c:v>
                </c:pt>
                <c:pt idx="320">
                  <c:v>44639</c:v>
                </c:pt>
                <c:pt idx="321">
                  <c:v>44640</c:v>
                </c:pt>
                <c:pt idx="322">
                  <c:v>44641</c:v>
                </c:pt>
                <c:pt idx="323">
                  <c:v>44642</c:v>
                </c:pt>
                <c:pt idx="324">
                  <c:v>44643</c:v>
                </c:pt>
                <c:pt idx="325">
                  <c:v>44644</c:v>
                </c:pt>
                <c:pt idx="326">
                  <c:v>44645</c:v>
                </c:pt>
                <c:pt idx="327">
                  <c:v>44646</c:v>
                </c:pt>
                <c:pt idx="328">
                  <c:v>44647</c:v>
                </c:pt>
                <c:pt idx="329">
                  <c:v>44648</c:v>
                </c:pt>
                <c:pt idx="330">
                  <c:v>44649</c:v>
                </c:pt>
                <c:pt idx="331">
                  <c:v>44650</c:v>
                </c:pt>
                <c:pt idx="332">
                  <c:v>44651</c:v>
                </c:pt>
                <c:pt idx="333">
                  <c:v>44652</c:v>
                </c:pt>
                <c:pt idx="334">
                  <c:v>44653</c:v>
                </c:pt>
                <c:pt idx="335">
                  <c:v>44654</c:v>
                </c:pt>
                <c:pt idx="336">
                  <c:v>44655</c:v>
                </c:pt>
                <c:pt idx="337">
                  <c:v>44656</c:v>
                </c:pt>
                <c:pt idx="338">
                  <c:v>44657</c:v>
                </c:pt>
                <c:pt idx="339">
                  <c:v>44658</c:v>
                </c:pt>
                <c:pt idx="340">
                  <c:v>44659</c:v>
                </c:pt>
                <c:pt idx="341">
                  <c:v>44660</c:v>
                </c:pt>
                <c:pt idx="342">
                  <c:v>44661</c:v>
                </c:pt>
                <c:pt idx="343">
                  <c:v>44662</c:v>
                </c:pt>
                <c:pt idx="344">
                  <c:v>44663</c:v>
                </c:pt>
                <c:pt idx="345">
                  <c:v>44664</c:v>
                </c:pt>
                <c:pt idx="346">
                  <c:v>44665</c:v>
                </c:pt>
                <c:pt idx="347">
                  <c:v>44666</c:v>
                </c:pt>
                <c:pt idx="348">
                  <c:v>44667</c:v>
                </c:pt>
                <c:pt idx="349">
                  <c:v>44668</c:v>
                </c:pt>
                <c:pt idx="350">
                  <c:v>44669</c:v>
                </c:pt>
                <c:pt idx="351">
                  <c:v>44670</c:v>
                </c:pt>
                <c:pt idx="352">
                  <c:v>44671</c:v>
                </c:pt>
                <c:pt idx="353">
                  <c:v>44672</c:v>
                </c:pt>
                <c:pt idx="354">
                  <c:v>44673</c:v>
                </c:pt>
                <c:pt idx="355">
                  <c:v>44674</c:v>
                </c:pt>
                <c:pt idx="356">
                  <c:v>44675</c:v>
                </c:pt>
                <c:pt idx="357">
                  <c:v>44676</c:v>
                </c:pt>
                <c:pt idx="358">
                  <c:v>44677</c:v>
                </c:pt>
                <c:pt idx="359">
                  <c:v>44678</c:v>
                </c:pt>
                <c:pt idx="360">
                  <c:v>44679</c:v>
                </c:pt>
                <c:pt idx="361">
                  <c:v>44680</c:v>
                </c:pt>
                <c:pt idx="362">
                  <c:v>44681</c:v>
                </c:pt>
                <c:pt idx="363">
                  <c:v>44682</c:v>
                </c:pt>
                <c:pt idx="364">
                  <c:v>44683</c:v>
                </c:pt>
                <c:pt idx="365">
                  <c:v>44684</c:v>
                </c:pt>
                <c:pt idx="366">
                  <c:v>44685</c:v>
                </c:pt>
                <c:pt idx="367">
                  <c:v>44686</c:v>
                </c:pt>
                <c:pt idx="368">
                  <c:v>44687</c:v>
                </c:pt>
                <c:pt idx="369">
                  <c:v>44688</c:v>
                </c:pt>
                <c:pt idx="370">
                  <c:v>44689</c:v>
                </c:pt>
                <c:pt idx="371">
                  <c:v>44690</c:v>
                </c:pt>
                <c:pt idx="372">
                  <c:v>44691</c:v>
                </c:pt>
                <c:pt idx="373">
                  <c:v>44692</c:v>
                </c:pt>
                <c:pt idx="374">
                  <c:v>44693</c:v>
                </c:pt>
                <c:pt idx="375">
                  <c:v>44694</c:v>
                </c:pt>
                <c:pt idx="376">
                  <c:v>44695</c:v>
                </c:pt>
                <c:pt idx="377">
                  <c:v>44696</c:v>
                </c:pt>
                <c:pt idx="378">
                  <c:v>44697</c:v>
                </c:pt>
                <c:pt idx="379">
                  <c:v>44698</c:v>
                </c:pt>
                <c:pt idx="380">
                  <c:v>44699</c:v>
                </c:pt>
                <c:pt idx="381">
                  <c:v>44700</c:v>
                </c:pt>
                <c:pt idx="382">
                  <c:v>44701</c:v>
                </c:pt>
                <c:pt idx="383">
                  <c:v>44702</c:v>
                </c:pt>
                <c:pt idx="384">
                  <c:v>44703</c:v>
                </c:pt>
                <c:pt idx="385">
                  <c:v>44704</c:v>
                </c:pt>
                <c:pt idx="386">
                  <c:v>44705</c:v>
                </c:pt>
                <c:pt idx="387">
                  <c:v>44706</c:v>
                </c:pt>
                <c:pt idx="388">
                  <c:v>44707</c:v>
                </c:pt>
                <c:pt idx="389">
                  <c:v>44708</c:v>
                </c:pt>
                <c:pt idx="390">
                  <c:v>44709</c:v>
                </c:pt>
                <c:pt idx="391">
                  <c:v>44710</c:v>
                </c:pt>
                <c:pt idx="392">
                  <c:v>44711</c:v>
                </c:pt>
                <c:pt idx="393">
                  <c:v>44712</c:v>
                </c:pt>
              </c:numCache>
              <c:extLst/>
            </c:numRef>
          </c:cat>
          <c:val>
            <c:numRef>
              <c:f>Gen!$F$3:$F$396</c:f>
              <c:numCache>
                <c:formatCode>_(* #,##0.00_);_(* \(#,##0.00\);_(* "-"??_);_(@_)</c:formatCode>
                <c:ptCount val="394"/>
                <c:pt idx="0">
                  <c:v>12974799.279999999</c:v>
                </c:pt>
                <c:pt idx="1">
                  <c:v>12775966.389999999</c:v>
                </c:pt>
                <c:pt idx="2">
                  <c:v>14847167.790000001</c:v>
                </c:pt>
                <c:pt idx="3">
                  <c:v>14516264.259999996</c:v>
                </c:pt>
                <c:pt idx="4">
                  <c:v>14353541.640000002</c:v>
                </c:pt>
                <c:pt idx="5">
                  <c:v>14665424.91</c:v>
                </c:pt>
                <c:pt idx="6">
                  <c:v>14535794.510000002</c:v>
                </c:pt>
                <c:pt idx="7">
                  <c:v>14767942.569999997</c:v>
                </c:pt>
                <c:pt idx="8">
                  <c:v>14342590.190000001</c:v>
                </c:pt>
                <c:pt idx="9">
                  <c:v>14468919.959999999</c:v>
                </c:pt>
                <c:pt idx="10">
                  <c:v>13104062.040000001</c:v>
                </c:pt>
                <c:pt idx="11">
                  <c:v>13587026.859999999</c:v>
                </c:pt>
                <c:pt idx="12">
                  <c:v>14058214.199999999</c:v>
                </c:pt>
                <c:pt idx="13">
                  <c:v>14018197.490000002</c:v>
                </c:pt>
                <c:pt idx="14">
                  <c:v>14032444.329999998</c:v>
                </c:pt>
                <c:pt idx="15">
                  <c:v>14636751.25</c:v>
                </c:pt>
                <c:pt idx="16">
                  <c:v>13384815.250000002</c:v>
                </c:pt>
                <c:pt idx="17">
                  <c:v>12898178.079999998</c:v>
                </c:pt>
                <c:pt idx="18">
                  <c:v>13149907.780000001</c:v>
                </c:pt>
                <c:pt idx="19">
                  <c:v>13444945.76</c:v>
                </c:pt>
                <c:pt idx="20">
                  <c:v>13499883.73</c:v>
                </c:pt>
                <c:pt idx="21">
                  <c:v>13595987.210000001</c:v>
                </c:pt>
                <c:pt idx="22">
                  <c:v>13542029.08</c:v>
                </c:pt>
                <c:pt idx="23">
                  <c:v>14494974.439999999</c:v>
                </c:pt>
                <c:pt idx="24">
                  <c:v>14632906.709999999</c:v>
                </c:pt>
                <c:pt idx="25">
                  <c:v>14719074.530000001</c:v>
                </c:pt>
                <c:pt idx="26">
                  <c:v>14613709.790000003</c:v>
                </c:pt>
                <c:pt idx="27">
                  <c:v>15383348.319999998</c:v>
                </c:pt>
                <c:pt idx="28">
                  <c:v>15349255.249999998</c:v>
                </c:pt>
                <c:pt idx="29">
                  <c:v>15418686.540000001</c:v>
                </c:pt>
                <c:pt idx="30">
                  <c:v>16085277.219999999</c:v>
                </c:pt>
                <c:pt idx="31">
                  <c:v>14410568.559999999</c:v>
                </c:pt>
                <c:pt idx="32">
                  <c:v>14681618.049999999</c:v>
                </c:pt>
                <c:pt idx="33">
                  <c:v>14747252.290000003</c:v>
                </c:pt>
                <c:pt idx="34">
                  <c:v>15435212.680000002</c:v>
                </c:pt>
                <c:pt idx="35">
                  <c:v>15385630.160000002</c:v>
                </c:pt>
                <c:pt idx="36">
                  <c:v>14193633.32</c:v>
                </c:pt>
                <c:pt idx="37">
                  <c:v>15130780.789999999</c:v>
                </c:pt>
                <c:pt idx="38">
                  <c:v>13768823.259999998</c:v>
                </c:pt>
                <c:pt idx="39">
                  <c:v>14685211.340000002</c:v>
                </c:pt>
                <c:pt idx="40">
                  <c:v>14099574.850000001</c:v>
                </c:pt>
                <c:pt idx="41">
                  <c:v>8727453.910000002</c:v>
                </c:pt>
                <c:pt idx="42">
                  <c:v>8766801.0899999999</c:v>
                </c:pt>
                <c:pt idx="43">
                  <c:v>10752716.779999999</c:v>
                </c:pt>
                <c:pt idx="44">
                  <c:v>24281526.599999998</c:v>
                </c:pt>
                <c:pt idx="45">
                  <c:v>17015381.109999999</c:v>
                </c:pt>
                <c:pt idx="46">
                  <c:v>15579189.58</c:v>
                </c:pt>
                <c:pt idx="47">
                  <c:v>16456181.92</c:v>
                </c:pt>
                <c:pt idx="48">
                  <c:v>16684400.900000002</c:v>
                </c:pt>
                <c:pt idx="49">
                  <c:v>16424018.009999998</c:v>
                </c:pt>
                <c:pt idx="50">
                  <c:v>13265623.280000001</c:v>
                </c:pt>
                <c:pt idx="51">
                  <c:v>8670849.1500000004</c:v>
                </c:pt>
                <c:pt idx="52">
                  <c:v>7230695.1100000003</c:v>
                </c:pt>
                <c:pt idx="53">
                  <c:v>7743105.1500000004</c:v>
                </c:pt>
                <c:pt idx="54">
                  <c:v>8219550.4600000009</c:v>
                </c:pt>
                <c:pt idx="55">
                  <c:v>8037667.0500000007</c:v>
                </c:pt>
                <c:pt idx="56">
                  <c:v>8182419.0899999999</c:v>
                </c:pt>
                <c:pt idx="57">
                  <c:v>8521416.4900000002</c:v>
                </c:pt>
                <c:pt idx="58">
                  <c:v>8502104</c:v>
                </c:pt>
                <c:pt idx="59">
                  <c:v>10014914.219999999</c:v>
                </c:pt>
                <c:pt idx="60">
                  <c:v>12179606.620000001</c:v>
                </c:pt>
                <c:pt idx="61">
                  <c:v>12012239.219999999</c:v>
                </c:pt>
                <c:pt idx="62">
                  <c:v>13729930.609999998</c:v>
                </c:pt>
                <c:pt idx="63">
                  <c:v>13746270.460000001</c:v>
                </c:pt>
                <c:pt idx="64">
                  <c:v>13475190.980000002</c:v>
                </c:pt>
                <c:pt idx="65">
                  <c:v>12800186.050000001</c:v>
                </c:pt>
                <c:pt idx="66">
                  <c:v>14111207.02</c:v>
                </c:pt>
                <c:pt idx="67">
                  <c:v>12054417.239999998</c:v>
                </c:pt>
                <c:pt idx="68">
                  <c:v>12899230.359999999</c:v>
                </c:pt>
                <c:pt idx="69">
                  <c:v>12602499.42</c:v>
                </c:pt>
                <c:pt idx="70">
                  <c:v>12863047.560000001</c:v>
                </c:pt>
                <c:pt idx="71">
                  <c:v>13054784.880000001</c:v>
                </c:pt>
                <c:pt idx="72">
                  <c:v>12072113.729999997</c:v>
                </c:pt>
                <c:pt idx="73">
                  <c:v>10792178.76</c:v>
                </c:pt>
                <c:pt idx="74">
                  <c:v>11403742.930000002</c:v>
                </c:pt>
                <c:pt idx="75">
                  <c:v>13266072.610000001</c:v>
                </c:pt>
                <c:pt idx="76">
                  <c:v>13255058.469999999</c:v>
                </c:pt>
                <c:pt idx="77">
                  <c:v>13474845.060000001</c:v>
                </c:pt>
                <c:pt idx="78">
                  <c:v>13611881.629999999</c:v>
                </c:pt>
                <c:pt idx="79">
                  <c:v>14727350.289999999</c:v>
                </c:pt>
                <c:pt idx="80">
                  <c:v>15760548.960000001</c:v>
                </c:pt>
                <c:pt idx="81">
                  <c:v>18054756.939999998</c:v>
                </c:pt>
                <c:pt idx="82">
                  <c:v>19548626.039999999</c:v>
                </c:pt>
                <c:pt idx="83">
                  <c:v>22124518.5</c:v>
                </c:pt>
                <c:pt idx="84">
                  <c:v>22691716.339999996</c:v>
                </c:pt>
                <c:pt idx="85">
                  <c:v>23017342.190000001</c:v>
                </c:pt>
                <c:pt idx="86">
                  <c:v>20690326.859999999</c:v>
                </c:pt>
                <c:pt idx="87">
                  <c:v>18498953.880000003</c:v>
                </c:pt>
                <c:pt idx="88">
                  <c:v>17991595.09</c:v>
                </c:pt>
                <c:pt idx="89">
                  <c:v>16928100.189999998</c:v>
                </c:pt>
                <c:pt idx="90">
                  <c:v>16546599.810000001</c:v>
                </c:pt>
                <c:pt idx="91">
                  <c:v>16764514.859999999</c:v>
                </c:pt>
                <c:pt idx="92">
                  <c:v>16434162.739999998</c:v>
                </c:pt>
                <c:pt idx="93">
                  <c:v>13312966.440000001</c:v>
                </c:pt>
                <c:pt idx="94">
                  <c:v>13491460.379999999</c:v>
                </c:pt>
                <c:pt idx="95">
                  <c:v>12478857.340000002</c:v>
                </c:pt>
                <c:pt idx="96">
                  <c:v>12684583.310000002</c:v>
                </c:pt>
                <c:pt idx="97">
                  <c:v>14652264.550000001</c:v>
                </c:pt>
                <c:pt idx="98">
                  <c:v>14881590.77</c:v>
                </c:pt>
                <c:pt idx="99">
                  <c:v>14391277.49</c:v>
                </c:pt>
                <c:pt idx="100">
                  <c:v>13400315.160000002</c:v>
                </c:pt>
                <c:pt idx="101">
                  <c:v>9836244.5800000001</c:v>
                </c:pt>
                <c:pt idx="102">
                  <c:v>9659209.9500000011</c:v>
                </c:pt>
                <c:pt idx="103">
                  <c:v>9246422.0700000003</c:v>
                </c:pt>
                <c:pt idx="104">
                  <c:v>8913841.1699999999</c:v>
                </c:pt>
                <c:pt idx="105">
                  <c:v>8818694.2100000028</c:v>
                </c:pt>
                <c:pt idx="106">
                  <c:v>8859891.3900000006</c:v>
                </c:pt>
                <c:pt idx="107">
                  <c:v>10913214.5</c:v>
                </c:pt>
                <c:pt idx="108">
                  <c:v>9064822.8599999994</c:v>
                </c:pt>
                <c:pt idx="109">
                  <c:v>8759363.2899999991</c:v>
                </c:pt>
                <c:pt idx="110">
                  <c:v>8425367.1000000015</c:v>
                </c:pt>
                <c:pt idx="111">
                  <c:v>8888205.8099999987</c:v>
                </c:pt>
                <c:pt idx="112">
                  <c:v>9482283.1500000004</c:v>
                </c:pt>
                <c:pt idx="113">
                  <c:v>9929533.2899999991</c:v>
                </c:pt>
                <c:pt idx="114">
                  <c:v>10177932.670000002</c:v>
                </c:pt>
                <c:pt idx="115">
                  <c:v>8818102.0299999993</c:v>
                </c:pt>
                <c:pt idx="116">
                  <c:v>9521281.0100000016</c:v>
                </c:pt>
                <c:pt idx="117">
                  <c:v>10169786.319999998</c:v>
                </c:pt>
                <c:pt idx="118">
                  <c:v>9477660.7600000016</c:v>
                </c:pt>
                <c:pt idx="119">
                  <c:v>9601396.8599999994</c:v>
                </c:pt>
                <c:pt idx="120">
                  <c:v>10490536.299999999</c:v>
                </c:pt>
                <c:pt idx="121">
                  <c:v>11088728.189999999</c:v>
                </c:pt>
                <c:pt idx="122">
                  <c:v>12814694.050000001</c:v>
                </c:pt>
                <c:pt idx="123">
                  <c:v>14797898.859999999</c:v>
                </c:pt>
                <c:pt idx="124">
                  <c:v>15448127.510000002</c:v>
                </c:pt>
                <c:pt idx="125">
                  <c:v>15365056.359999996</c:v>
                </c:pt>
                <c:pt idx="126">
                  <c:v>15607491.940000003</c:v>
                </c:pt>
                <c:pt idx="127">
                  <c:v>14875395.530000003</c:v>
                </c:pt>
                <c:pt idx="128">
                  <c:v>14689920.930000003</c:v>
                </c:pt>
                <c:pt idx="129">
                  <c:v>19758068.659999996</c:v>
                </c:pt>
                <c:pt idx="130">
                  <c:v>18346722.899999999</c:v>
                </c:pt>
                <c:pt idx="131">
                  <c:v>16597237</c:v>
                </c:pt>
                <c:pt idx="132">
                  <c:v>16237620.649999999</c:v>
                </c:pt>
                <c:pt idx="133">
                  <c:v>16153399.050000001</c:v>
                </c:pt>
                <c:pt idx="134">
                  <c:v>16187563.02</c:v>
                </c:pt>
                <c:pt idx="135">
                  <c:v>15839371.029999997</c:v>
                </c:pt>
                <c:pt idx="136">
                  <c:v>16649976.789999999</c:v>
                </c:pt>
                <c:pt idx="137">
                  <c:v>15840574.869999999</c:v>
                </c:pt>
                <c:pt idx="138">
                  <c:v>16867969.390000001</c:v>
                </c:pt>
                <c:pt idx="139">
                  <c:v>18214418.600000005</c:v>
                </c:pt>
                <c:pt idx="140">
                  <c:v>19478638.079999998</c:v>
                </c:pt>
                <c:pt idx="141">
                  <c:v>21374865.670000002</c:v>
                </c:pt>
                <c:pt idx="142">
                  <c:v>20926868.420000002</c:v>
                </c:pt>
                <c:pt idx="143">
                  <c:v>21280585.390000001</c:v>
                </c:pt>
                <c:pt idx="144">
                  <c:v>21133240.660000004</c:v>
                </c:pt>
                <c:pt idx="145">
                  <c:v>20182881.5</c:v>
                </c:pt>
                <c:pt idx="146">
                  <c:v>20738999.73</c:v>
                </c:pt>
                <c:pt idx="147">
                  <c:v>20894883.799999997</c:v>
                </c:pt>
                <c:pt idx="148">
                  <c:v>20515289.509999998</c:v>
                </c:pt>
                <c:pt idx="149">
                  <c:v>20633671.600000001</c:v>
                </c:pt>
                <c:pt idx="150">
                  <c:v>21839228.550000001</c:v>
                </c:pt>
                <c:pt idx="151">
                  <c:v>20474304.289999999</c:v>
                </c:pt>
                <c:pt idx="152">
                  <c:v>20932747.590000004</c:v>
                </c:pt>
                <c:pt idx="153">
                  <c:v>20955281.84</c:v>
                </c:pt>
                <c:pt idx="154">
                  <c:v>20817630.5</c:v>
                </c:pt>
                <c:pt idx="155">
                  <c:v>20437261.969999999</c:v>
                </c:pt>
                <c:pt idx="156">
                  <c:v>17614790.859999999</c:v>
                </c:pt>
                <c:pt idx="157">
                  <c:v>15536177.799999999</c:v>
                </c:pt>
                <c:pt idx="158">
                  <c:v>15699028.480000004</c:v>
                </c:pt>
                <c:pt idx="159">
                  <c:v>16130428.990000002</c:v>
                </c:pt>
                <c:pt idx="160">
                  <c:v>14993149.390000001</c:v>
                </c:pt>
                <c:pt idx="161">
                  <c:v>14857825.079999998</c:v>
                </c:pt>
                <c:pt idx="162">
                  <c:v>15571322.810000002</c:v>
                </c:pt>
                <c:pt idx="163">
                  <c:v>14818960.23</c:v>
                </c:pt>
                <c:pt idx="164">
                  <c:v>14402400.369999997</c:v>
                </c:pt>
                <c:pt idx="165">
                  <c:v>14923519.090000004</c:v>
                </c:pt>
                <c:pt idx="166">
                  <c:v>14712633.02</c:v>
                </c:pt>
                <c:pt idx="167">
                  <c:v>14642704.82</c:v>
                </c:pt>
                <c:pt idx="168">
                  <c:v>14626886.359999999</c:v>
                </c:pt>
                <c:pt idx="169">
                  <c:v>14444882.85</c:v>
                </c:pt>
                <c:pt idx="170">
                  <c:v>17499374.629999999</c:v>
                </c:pt>
                <c:pt idx="171">
                  <c:v>17885546</c:v>
                </c:pt>
                <c:pt idx="172">
                  <c:v>17691808.440000001</c:v>
                </c:pt>
                <c:pt idx="173">
                  <c:v>16997569.460000001</c:v>
                </c:pt>
                <c:pt idx="174">
                  <c:v>16890072.020000003</c:v>
                </c:pt>
                <c:pt idx="175">
                  <c:v>16549913.23</c:v>
                </c:pt>
                <c:pt idx="176">
                  <c:v>16986417.84</c:v>
                </c:pt>
                <c:pt idx="177">
                  <c:v>16177154.25</c:v>
                </c:pt>
                <c:pt idx="178">
                  <c:v>16415666.939999998</c:v>
                </c:pt>
                <c:pt idx="179">
                  <c:v>17143009.52</c:v>
                </c:pt>
                <c:pt idx="180">
                  <c:v>17545006.960000001</c:v>
                </c:pt>
                <c:pt idx="181">
                  <c:v>16565115.829999998</c:v>
                </c:pt>
                <c:pt idx="182">
                  <c:v>16655860.82</c:v>
                </c:pt>
                <c:pt idx="183">
                  <c:v>16787217.75</c:v>
                </c:pt>
                <c:pt idx="184">
                  <c:v>17193042.440000001</c:v>
                </c:pt>
                <c:pt idx="185">
                  <c:v>17515264.699999999</c:v>
                </c:pt>
                <c:pt idx="186">
                  <c:v>18572381.300000001</c:v>
                </c:pt>
                <c:pt idx="187">
                  <c:v>21222157.189999998</c:v>
                </c:pt>
                <c:pt idx="188">
                  <c:v>20585287.18</c:v>
                </c:pt>
                <c:pt idx="189">
                  <c:v>20729514</c:v>
                </c:pt>
                <c:pt idx="190">
                  <c:v>20677199.59</c:v>
                </c:pt>
                <c:pt idx="191">
                  <c:v>20163531.440000001</c:v>
                </c:pt>
                <c:pt idx="192">
                  <c:v>17198467.43</c:v>
                </c:pt>
                <c:pt idx="193">
                  <c:v>17752446.41</c:v>
                </c:pt>
                <c:pt idx="194">
                  <c:v>17666773.77</c:v>
                </c:pt>
                <c:pt idx="195">
                  <c:v>17321825.469999999</c:v>
                </c:pt>
                <c:pt idx="196">
                  <c:v>17431742.119999997</c:v>
                </c:pt>
                <c:pt idx="197">
                  <c:v>17155820.280000001</c:v>
                </c:pt>
                <c:pt idx="198">
                  <c:v>17227888.770000003</c:v>
                </c:pt>
                <c:pt idx="199">
                  <c:v>16782216.07</c:v>
                </c:pt>
                <c:pt idx="200">
                  <c:v>16673515.09</c:v>
                </c:pt>
                <c:pt idx="201">
                  <c:v>17131822.490000002</c:v>
                </c:pt>
                <c:pt idx="202">
                  <c:v>17777065.629999999</c:v>
                </c:pt>
                <c:pt idx="203">
                  <c:v>17777394.73</c:v>
                </c:pt>
                <c:pt idx="204">
                  <c:v>17435521.590000004</c:v>
                </c:pt>
                <c:pt idx="205">
                  <c:v>18094320.710000001</c:v>
                </c:pt>
                <c:pt idx="206">
                  <c:v>17469318.32</c:v>
                </c:pt>
                <c:pt idx="207">
                  <c:v>17943540.740000002</c:v>
                </c:pt>
                <c:pt idx="208">
                  <c:v>17922390.25</c:v>
                </c:pt>
                <c:pt idx="209">
                  <c:v>18194967.539999999</c:v>
                </c:pt>
                <c:pt idx="210">
                  <c:v>18251609.109999999</c:v>
                </c:pt>
                <c:pt idx="211">
                  <c:v>17876556.640000001</c:v>
                </c:pt>
                <c:pt idx="212">
                  <c:v>19849263.830000002</c:v>
                </c:pt>
                <c:pt idx="213">
                  <c:v>20962576.060000002</c:v>
                </c:pt>
                <c:pt idx="214">
                  <c:v>22164168.66</c:v>
                </c:pt>
                <c:pt idx="215">
                  <c:v>26253061.760000005</c:v>
                </c:pt>
                <c:pt idx="216">
                  <c:v>28290275.439999998</c:v>
                </c:pt>
                <c:pt idx="217">
                  <c:v>27461893.829999994</c:v>
                </c:pt>
                <c:pt idx="218">
                  <c:v>26818252.099999998</c:v>
                </c:pt>
                <c:pt idx="219">
                  <c:v>24325589.240000002</c:v>
                </c:pt>
                <c:pt idx="220">
                  <c:v>18794724.950000003</c:v>
                </c:pt>
                <c:pt idx="221">
                  <c:v>17904338.48</c:v>
                </c:pt>
                <c:pt idx="222">
                  <c:v>19101982.760000002</c:v>
                </c:pt>
                <c:pt idx="223">
                  <c:v>20144423.719999999</c:v>
                </c:pt>
                <c:pt idx="224">
                  <c:v>20016256.739999998</c:v>
                </c:pt>
                <c:pt idx="225">
                  <c:v>20132151.48</c:v>
                </c:pt>
                <c:pt idx="226">
                  <c:v>18280323.470000003</c:v>
                </c:pt>
                <c:pt idx="227">
                  <c:v>16081686.259999996</c:v>
                </c:pt>
                <c:pt idx="228">
                  <c:v>16694583.850000001</c:v>
                </c:pt>
                <c:pt idx="229">
                  <c:v>17329840.75</c:v>
                </c:pt>
                <c:pt idx="230">
                  <c:v>16772015.129999999</c:v>
                </c:pt>
                <c:pt idx="231">
                  <c:v>16531946.699999999</c:v>
                </c:pt>
                <c:pt idx="232">
                  <c:v>16393406.390000001</c:v>
                </c:pt>
                <c:pt idx="233">
                  <c:v>20305263.18</c:v>
                </c:pt>
                <c:pt idx="234">
                  <c:v>19477657.990000002</c:v>
                </c:pt>
                <c:pt idx="235">
                  <c:v>20662960.600000001</c:v>
                </c:pt>
                <c:pt idx="236">
                  <c:v>21223216.370000001</c:v>
                </c:pt>
                <c:pt idx="237">
                  <c:v>21318720.989999998</c:v>
                </c:pt>
                <c:pt idx="238">
                  <c:v>21178842.309999995</c:v>
                </c:pt>
                <c:pt idx="239">
                  <c:v>20963411.109999999</c:v>
                </c:pt>
                <c:pt idx="240">
                  <c:v>20702945.240000002</c:v>
                </c:pt>
                <c:pt idx="241">
                  <c:v>23091630.270000003</c:v>
                </c:pt>
                <c:pt idx="242">
                  <c:v>19602893.84</c:v>
                </c:pt>
                <c:pt idx="243">
                  <c:v>18143770.440000001</c:v>
                </c:pt>
                <c:pt idx="244">
                  <c:v>16562258.199999999</c:v>
                </c:pt>
                <c:pt idx="245">
                  <c:v>16485170.640000002</c:v>
                </c:pt>
                <c:pt idx="246">
                  <c:v>15735957.929999998</c:v>
                </c:pt>
                <c:pt idx="247">
                  <c:v>16543692.149999999</c:v>
                </c:pt>
                <c:pt idx="248">
                  <c:v>18120075.75</c:v>
                </c:pt>
                <c:pt idx="249">
                  <c:v>16246359.289999999</c:v>
                </c:pt>
                <c:pt idx="250">
                  <c:v>16197465.149999999</c:v>
                </c:pt>
                <c:pt idx="251">
                  <c:v>16185056.91</c:v>
                </c:pt>
                <c:pt idx="252">
                  <c:v>15429201.07</c:v>
                </c:pt>
                <c:pt idx="253">
                  <c:v>14751871.889999999</c:v>
                </c:pt>
                <c:pt idx="254">
                  <c:v>15490957.619999999</c:v>
                </c:pt>
                <c:pt idx="255">
                  <c:v>18142061.019999996</c:v>
                </c:pt>
                <c:pt idx="256">
                  <c:v>15361136.41</c:v>
                </c:pt>
                <c:pt idx="257">
                  <c:v>15817396.73</c:v>
                </c:pt>
                <c:pt idx="258">
                  <c:v>15949162.099999998</c:v>
                </c:pt>
                <c:pt idx="259">
                  <c:v>15944478.309999999</c:v>
                </c:pt>
                <c:pt idx="260">
                  <c:v>16046584.090000004</c:v>
                </c:pt>
                <c:pt idx="261">
                  <c:v>17212282.609999999</c:v>
                </c:pt>
                <c:pt idx="262">
                  <c:v>15301416.100000001</c:v>
                </c:pt>
                <c:pt idx="263">
                  <c:v>14264941.899999999</c:v>
                </c:pt>
                <c:pt idx="264">
                  <c:v>14419096.719999999</c:v>
                </c:pt>
                <c:pt idx="265">
                  <c:v>14361201.290000001</c:v>
                </c:pt>
                <c:pt idx="266">
                  <c:v>14530459</c:v>
                </c:pt>
                <c:pt idx="267">
                  <c:v>14248346.77</c:v>
                </c:pt>
                <c:pt idx="268">
                  <c:v>14578379.979999999</c:v>
                </c:pt>
                <c:pt idx="269">
                  <c:v>17983414.499999996</c:v>
                </c:pt>
                <c:pt idx="270">
                  <c:v>22182486.440000001</c:v>
                </c:pt>
                <c:pt idx="271">
                  <c:v>31148197.210000001</c:v>
                </c:pt>
                <c:pt idx="272">
                  <c:v>31923960.669999998</c:v>
                </c:pt>
                <c:pt idx="273">
                  <c:v>32389812.859999999</c:v>
                </c:pt>
                <c:pt idx="274">
                  <c:v>51467547.530000001</c:v>
                </c:pt>
                <c:pt idx="275">
                  <c:v>33990260.370000005</c:v>
                </c:pt>
                <c:pt idx="276">
                  <c:v>32628841.959999993</c:v>
                </c:pt>
                <c:pt idx="277">
                  <c:v>20345449.82</c:v>
                </c:pt>
                <c:pt idx="278">
                  <c:v>14958359.510000004</c:v>
                </c:pt>
                <c:pt idx="279">
                  <c:v>14061092.08</c:v>
                </c:pt>
                <c:pt idx="280">
                  <c:v>13958477.559999999</c:v>
                </c:pt>
                <c:pt idx="281">
                  <c:v>13687007.149999999</c:v>
                </c:pt>
                <c:pt idx="282">
                  <c:v>13739729.309999999</c:v>
                </c:pt>
                <c:pt idx="283">
                  <c:v>13903718.539999999</c:v>
                </c:pt>
                <c:pt idx="284">
                  <c:v>13755203.270000001</c:v>
                </c:pt>
                <c:pt idx="285">
                  <c:v>13511789.039999999</c:v>
                </c:pt>
                <c:pt idx="286">
                  <c:v>13716913.029999999</c:v>
                </c:pt>
                <c:pt idx="287">
                  <c:v>13886176.110000001</c:v>
                </c:pt>
                <c:pt idx="288">
                  <c:v>14221250.66</c:v>
                </c:pt>
                <c:pt idx="289">
                  <c:v>14009137.200000001</c:v>
                </c:pt>
                <c:pt idx="290">
                  <c:v>14370906.100000001</c:v>
                </c:pt>
                <c:pt idx="291">
                  <c:v>16081304.750000002</c:v>
                </c:pt>
                <c:pt idx="292">
                  <c:v>16031483.849999998</c:v>
                </c:pt>
                <c:pt idx="293">
                  <c:v>15625300.990000004</c:v>
                </c:pt>
                <c:pt idx="294">
                  <c:v>15624258.560000001</c:v>
                </c:pt>
                <c:pt idx="295">
                  <c:v>15276689.200000001</c:v>
                </c:pt>
                <c:pt idx="296">
                  <c:v>14992895.830000002</c:v>
                </c:pt>
                <c:pt idx="297">
                  <c:v>16384312.32</c:v>
                </c:pt>
                <c:pt idx="298">
                  <c:v>53308207.620000005</c:v>
                </c:pt>
                <c:pt idx="299">
                  <c:v>52467641.25</c:v>
                </c:pt>
                <c:pt idx="300">
                  <c:v>53137488.899999999</c:v>
                </c:pt>
                <c:pt idx="301">
                  <c:v>54793875.600000001</c:v>
                </c:pt>
                <c:pt idx="302">
                  <c:v>54935165.510000005</c:v>
                </c:pt>
                <c:pt idx="303">
                  <c:v>68119056.769999996</c:v>
                </c:pt>
                <c:pt idx="304">
                  <c:v>48799212.439999998</c:v>
                </c:pt>
                <c:pt idx="305">
                  <c:v>34986244.519999996</c:v>
                </c:pt>
                <c:pt idx="306">
                  <c:v>35724145.809999995</c:v>
                </c:pt>
                <c:pt idx="307">
                  <c:v>34752492.940000005</c:v>
                </c:pt>
                <c:pt idx="308">
                  <c:v>33899067.600000001</c:v>
                </c:pt>
                <c:pt idx="309">
                  <c:v>35986708.139999993</c:v>
                </c:pt>
                <c:pt idx="310">
                  <c:v>28824298.819999997</c:v>
                </c:pt>
                <c:pt idx="311">
                  <c:v>27238916.68</c:v>
                </c:pt>
                <c:pt idx="312">
                  <c:v>29696283.630000003</c:v>
                </c:pt>
                <c:pt idx="313">
                  <c:v>29978677.669999998</c:v>
                </c:pt>
                <c:pt idx="314">
                  <c:v>29789671.509999994</c:v>
                </c:pt>
                <c:pt idx="315">
                  <c:v>29325985.970000003</c:v>
                </c:pt>
                <c:pt idx="316">
                  <c:v>28994810.740000002</c:v>
                </c:pt>
                <c:pt idx="317">
                  <c:v>37724687.079999998</c:v>
                </c:pt>
                <c:pt idx="318">
                  <c:v>38180081.530000009</c:v>
                </c:pt>
                <c:pt idx="319">
                  <c:v>39444784.060000002</c:v>
                </c:pt>
                <c:pt idx="320">
                  <c:v>40081859.420000002</c:v>
                </c:pt>
                <c:pt idx="321">
                  <c:v>40122631.620000005</c:v>
                </c:pt>
                <c:pt idx="322">
                  <c:v>40027865.729999997</c:v>
                </c:pt>
                <c:pt idx="323">
                  <c:v>40861497.209999993</c:v>
                </c:pt>
                <c:pt idx="324">
                  <c:v>46750481.149999991</c:v>
                </c:pt>
                <c:pt idx="325">
                  <c:v>46137217.470000014</c:v>
                </c:pt>
                <c:pt idx="326">
                  <c:v>45902103.009999998</c:v>
                </c:pt>
                <c:pt idx="327">
                  <c:v>46851429.120000005</c:v>
                </c:pt>
                <c:pt idx="328">
                  <c:v>46080573.670000002</c:v>
                </c:pt>
                <c:pt idx="329">
                  <c:v>45583270.690000005</c:v>
                </c:pt>
                <c:pt idx="330">
                  <c:v>56425426.079999998</c:v>
                </c:pt>
                <c:pt idx="331">
                  <c:v>54203017.249999985</c:v>
                </c:pt>
                <c:pt idx="332">
                  <c:v>57893035.039999984</c:v>
                </c:pt>
                <c:pt idx="333">
                  <c:v>54046663.449999996</c:v>
                </c:pt>
                <c:pt idx="334">
                  <c:v>54166859.010000005</c:v>
                </c:pt>
                <c:pt idx="335">
                  <c:v>52900282.390000008</c:v>
                </c:pt>
                <c:pt idx="336">
                  <c:v>53982663.950000003</c:v>
                </c:pt>
                <c:pt idx="337">
                  <c:v>53821562.720000006</c:v>
                </c:pt>
                <c:pt idx="338">
                  <c:v>45146239.600000009</c:v>
                </c:pt>
                <c:pt idx="339">
                  <c:v>47450804.009999998</c:v>
                </c:pt>
                <c:pt idx="340">
                  <c:v>49947667.110000014</c:v>
                </c:pt>
                <c:pt idx="341">
                  <c:v>48224070.199999988</c:v>
                </c:pt>
                <c:pt idx="342">
                  <c:v>47421053.670000002</c:v>
                </c:pt>
                <c:pt idx="343">
                  <c:v>47003961.669999994</c:v>
                </c:pt>
                <c:pt idx="344">
                  <c:v>42610090.009999998</c:v>
                </c:pt>
                <c:pt idx="345">
                  <c:v>40587182.420000002</c:v>
                </c:pt>
                <c:pt idx="346">
                  <c:v>41089010.909999996</c:v>
                </c:pt>
                <c:pt idx="347">
                  <c:v>41493190.259999998</c:v>
                </c:pt>
                <c:pt idx="348">
                  <c:v>39929800.520000003</c:v>
                </c:pt>
                <c:pt idx="349">
                  <c:v>39173311.329999998</c:v>
                </c:pt>
                <c:pt idx="350">
                  <c:v>39209178.109999999</c:v>
                </c:pt>
                <c:pt idx="351">
                  <c:v>38307855.839999989</c:v>
                </c:pt>
                <c:pt idx="352">
                  <c:v>34538954.179999992</c:v>
                </c:pt>
                <c:pt idx="353">
                  <c:v>33075244.890000001</c:v>
                </c:pt>
                <c:pt idx="354">
                  <c:v>33397261.619999997</c:v>
                </c:pt>
                <c:pt idx="355">
                  <c:v>33433081.560000002</c:v>
                </c:pt>
                <c:pt idx="356">
                  <c:v>27671139.150000006</c:v>
                </c:pt>
                <c:pt idx="357">
                  <c:v>26574858.960000001</c:v>
                </c:pt>
                <c:pt idx="358">
                  <c:v>26578001.440000001</c:v>
                </c:pt>
                <c:pt idx="359">
                  <c:v>27384373.729999989</c:v>
                </c:pt>
                <c:pt idx="360">
                  <c:v>25978075.089999996</c:v>
                </c:pt>
                <c:pt idx="361">
                  <c:v>25839893.300000001</c:v>
                </c:pt>
                <c:pt idx="362">
                  <c:v>27369119.16</c:v>
                </c:pt>
                <c:pt idx="363">
                  <c:v>27310094.359999999</c:v>
                </c:pt>
                <c:pt idx="364">
                  <c:v>27531126.639999997</c:v>
                </c:pt>
                <c:pt idx="365">
                  <c:v>34850508.140000008</c:v>
                </c:pt>
                <c:pt idx="366">
                  <c:v>35488786.649999999</c:v>
                </c:pt>
                <c:pt idx="367">
                  <c:v>41803922.079999998</c:v>
                </c:pt>
                <c:pt idx="368">
                  <c:v>40849519.75</c:v>
                </c:pt>
                <c:pt idx="369">
                  <c:v>37781939.740000002</c:v>
                </c:pt>
                <c:pt idx="370">
                  <c:v>37884009.219999999</c:v>
                </c:pt>
                <c:pt idx="371">
                  <c:v>37032518.150000006</c:v>
                </c:pt>
                <c:pt idx="372">
                  <c:v>33019762.109999999</c:v>
                </c:pt>
                <c:pt idx="373">
                  <c:v>40556292.770000003</c:v>
                </c:pt>
                <c:pt idx="374">
                  <c:v>40646028.100000009</c:v>
                </c:pt>
                <c:pt idx="375">
                  <c:v>39340216.089999989</c:v>
                </c:pt>
                <c:pt idx="376">
                  <c:v>39873401.809999995</c:v>
                </c:pt>
                <c:pt idx="377">
                  <c:v>40475754.109999999</c:v>
                </c:pt>
                <c:pt idx="378">
                  <c:v>40019444.040000007</c:v>
                </c:pt>
                <c:pt idx="379">
                  <c:v>45162412.379999995</c:v>
                </c:pt>
                <c:pt idx="380">
                  <c:v>36010431.419999994</c:v>
                </c:pt>
                <c:pt idx="381">
                  <c:v>41908649.049999982</c:v>
                </c:pt>
                <c:pt idx="382">
                  <c:v>33042246.089999996</c:v>
                </c:pt>
                <c:pt idx="383">
                  <c:v>27014767.419999994</c:v>
                </c:pt>
                <c:pt idx="384">
                  <c:v>27747005.639999993</c:v>
                </c:pt>
                <c:pt idx="385">
                  <c:v>31283294.899999999</c:v>
                </c:pt>
                <c:pt idx="386">
                  <c:v>32198228.450000003</c:v>
                </c:pt>
                <c:pt idx="387">
                  <c:v>32343296.07</c:v>
                </c:pt>
                <c:pt idx="388">
                  <c:v>30505697.119999997</c:v>
                </c:pt>
                <c:pt idx="389">
                  <c:v>38605988.260000005</c:v>
                </c:pt>
                <c:pt idx="390">
                  <c:v>38392969.210000001</c:v>
                </c:pt>
                <c:pt idx="391">
                  <c:v>37499796.430000007</c:v>
                </c:pt>
                <c:pt idx="392">
                  <c:v>36676177.689999998</c:v>
                </c:pt>
                <c:pt idx="393">
                  <c:v>37146081.950000003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5744-4656-99A0-6C80D957E110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44318</c:v>
                </c:pt>
                <c:pt idx="1">
                  <c:v>44319</c:v>
                </c:pt>
                <c:pt idx="2">
                  <c:v>44320</c:v>
                </c:pt>
                <c:pt idx="3">
                  <c:v>44321</c:v>
                </c:pt>
                <c:pt idx="4">
                  <c:v>44322</c:v>
                </c:pt>
                <c:pt idx="5">
                  <c:v>44323</c:v>
                </c:pt>
                <c:pt idx="6">
                  <c:v>44324</c:v>
                </c:pt>
                <c:pt idx="7">
                  <c:v>44325</c:v>
                </c:pt>
                <c:pt idx="8">
                  <c:v>44326</c:v>
                </c:pt>
                <c:pt idx="9">
                  <c:v>44327</c:v>
                </c:pt>
                <c:pt idx="10">
                  <c:v>44328</c:v>
                </c:pt>
                <c:pt idx="11">
                  <c:v>44329</c:v>
                </c:pt>
                <c:pt idx="12">
                  <c:v>44330</c:v>
                </c:pt>
                <c:pt idx="13">
                  <c:v>44331</c:v>
                </c:pt>
                <c:pt idx="14">
                  <c:v>44332</c:v>
                </c:pt>
                <c:pt idx="15">
                  <c:v>44333</c:v>
                </c:pt>
                <c:pt idx="16">
                  <c:v>44334</c:v>
                </c:pt>
                <c:pt idx="17">
                  <c:v>44335</c:v>
                </c:pt>
                <c:pt idx="18">
                  <c:v>44336</c:v>
                </c:pt>
                <c:pt idx="19">
                  <c:v>44337</c:v>
                </c:pt>
                <c:pt idx="20">
                  <c:v>44338</c:v>
                </c:pt>
                <c:pt idx="21">
                  <c:v>44339</c:v>
                </c:pt>
                <c:pt idx="22">
                  <c:v>44340</c:v>
                </c:pt>
                <c:pt idx="23">
                  <c:v>44341</c:v>
                </c:pt>
                <c:pt idx="24">
                  <c:v>44342</c:v>
                </c:pt>
                <c:pt idx="25">
                  <c:v>44343</c:v>
                </c:pt>
                <c:pt idx="26">
                  <c:v>44344</c:v>
                </c:pt>
                <c:pt idx="27">
                  <c:v>44345</c:v>
                </c:pt>
                <c:pt idx="28">
                  <c:v>44346</c:v>
                </c:pt>
                <c:pt idx="29">
                  <c:v>44347</c:v>
                </c:pt>
                <c:pt idx="30">
                  <c:v>44348</c:v>
                </c:pt>
                <c:pt idx="31">
                  <c:v>44349</c:v>
                </c:pt>
                <c:pt idx="32">
                  <c:v>44350</c:v>
                </c:pt>
                <c:pt idx="33">
                  <c:v>44351</c:v>
                </c:pt>
                <c:pt idx="34">
                  <c:v>44352</c:v>
                </c:pt>
                <c:pt idx="35">
                  <c:v>44353</c:v>
                </c:pt>
                <c:pt idx="36">
                  <c:v>44354</c:v>
                </c:pt>
                <c:pt idx="37">
                  <c:v>44355</c:v>
                </c:pt>
                <c:pt idx="38">
                  <c:v>44356</c:v>
                </c:pt>
                <c:pt idx="39">
                  <c:v>44357</c:v>
                </c:pt>
                <c:pt idx="40">
                  <c:v>44358</c:v>
                </c:pt>
                <c:pt idx="41">
                  <c:v>44359</c:v>
                </c:pt>
                <c:pt idx="42">
                  <c:v>44360</c:v>
                </c:pt>
                <c:pt idx="43">
                  <c:v>44361</c:v>
                </c:pt>
                <c:pt idx="44">
                  <c:v>44362</c:v>
                </c:pt>
                <c:pt idx="45">
                  <c:v>44363</c:v>
                </c:pt>
                <c:pt idx="46">
                  <c:v>44364</c:v>
                </c:pt>
                <c:pt idx="47">
                  <c:v>44365</c:v>
                </c:pt>
                <c:pt idx="48">
                  <c:v>44366</c:v>
                </c:pt>
                <c:pt idx="49">
                  <c:v>44367</c:v>
                </c:pt>
                <c:pt idx="50">
                  <c:v>44368</c:v>
                </c:pt>
                <c:pt idx="51">
                  <c:v>44369</c:v>
                </c:pt>
                <c:pt idx="52">
                  <c:v>44370</c:v>
                </c:pt>
                <c:pt idx="53">
                  <c:v>44371</c:v>
                </c:pt>
                <c:pt idx="54">
                  <c:v>44372</c:v>
                </c:pt>
                <c:pt idx="55">
                  <c:v>44373</c:v>
                </c:pt>
                <c:pt idx="56">
                  <c:v>44374</c:v>
                </c:pt>
                <c:pt idx="57">
                  <c:v>44375</c:v>
                </c:pt>
                <c:pt idx="58">
                  <c:v>44376</c:v>
                </c:pt>
                <c:pt idx="59">
                  <c:v>44377</c:v>
                </c:pt>
                <c:pt idx="60">
                  <c:v>44378</c:v>
                </c:pt>
                <c:pt idx="61">
                  <c:v>44379</c:v>
                </c:pt>
                <c:pt idx="62">
                  <c:v>44380</c:v>
                </c:pt>
                <c:pt idx="63">
                  <c:v>44381</c:v>
                </c:pt>
                <c:pt idx="64">
                  <c:v>44382</c:v>
                </c:pt>
                <c:pt idx="65">
                  <c:v>44383</c:v>
                </c:pt>
                <c:pt idx="66">
                  <c:v>44384</c:v>
                </c:pt>
                <c:pt idx="67">
                  <c:v>44385</c:v>
                </c:pt>
                <c:pt idx="68">
                  <c:v>44386</c:v>
                </c:pt>
                <c:pt idx="69">
                  <c:v>44387</c:v>
                </c:pt>
                <c:pt idx="70">
                  <c:v>44388</c:v>
                </c:pt>
                <c:pt idx="71">
                  <c:v>44389</c:v>
                </c:pt>
                <c:pt idx="72">
                  <c:v>44390</c:v>
                </c:pt>
                <c:pt idx="73">
                  <c:v>44391</c:v>
                </c:pt>
                <c:pt idx="74">
                  <c:v>44392</c:v>
                </c:pt>
                <c:pt idx="75">
                  <c:v>44393</c:v>
                </c:pt>
                <c:pt idx="76">
                  <c:v>44394</c:v>
                </c:pt>
                <c:pt idx="77">
                  <c:v>44395</c:v>
                </c:pt>
                <c:pt idx="78">
                  <c:v>44396</c:v>
                </c:pt>
                <c:pt idx="79">
                  <c:v>44397</c:v>
                </c:pt>
                <c:pt idx="80">
                  <c:v>44398</c:v>
                </c:pt>
                <c:pt idx="81">
                  <c:v>44399</c:v>
                </c:pt>
                <c:pt idx="82">
                  <c:v>44400</c:v>
                </c:pt>
                <c:pt idx="83">
                  <c:v>44401</c:v>
                </c:pt>
                <c:pt idx="84">
                  <c:v>44402</c:v>
                </c:pt>
                <c:pt idx="85">
                  <c:v>44403</c:v>
                </c:pt>
                <c:pt idx="86">
                  <c:v>44404</c:v>
                </c:pt>
                <c:pt idx="87">
                  <c:v>44405</c:v>
                </c:pt>
                <c:pt idx="88">
                  <c:v>44406</c:v>
                </c:pt>
                <c:pt idx="89">
                  <c:v>44407</c:v>
                </c:pt>
                <c:pt idx="90">
                  <c:v>44408</c:v>
                </c:pt>
                <c:pt idx="91">
                  <c:v>44409</c:v>
                </c:pt>
                <c:pt idx="92">
                  <c:v>44410</c:v>
                </c:pt>
                <c:pt idx="93">
                  <c:v>44411</c:v>
                </c:pt>
                <c:pt idx="94">
                  <c:v>44412</c:v>
                </c:pt>
                <c:pt idx="95">
                  <c:v>44413</c:v>
                </c:pt>
                <c:pt idx="96">
                  <c:v>44414</c:v>
                </c:pt>
                <c:pt idx="97">
                  <c:v>44415</c:v>
                </c:pt>
                <c:pt idx="98">
                  <c:v>44416</c:v>
                </c:pt>
                <c:pt idx="99">
                  <c:v>44417</c:v>
                </c:pt>
                <c:pt idx="100">
                  <c:v>44418</c:v>
                </c:pt>
                <c:pt idx="101">
                  <c:v>44419</c:v>
                </c:pt>
                <c:pt idx="102">
                  <c:v>44420</c:v>
                </c:pt>
                <c:pt idx="103">
                  <c:v>44421</c:v>
                </c:pt>
                <c:pt idx="104">
                  <c:v>44422</c:v>
                </c:pt>
                <c:pt idx="105">
                  <c:v>44423</c:v>
                </c:pt>
                <c:pt idx="106">
                  <c:v>44424</c:v>
                </c:pt>
                <c:pt idx="107">
                  <c:v>44425</c:v>
                </c:pt>
                <c:pt idx="108">
                  <c:v>44426</c:v>
                </c:pt>
                <c:pt idx="109">
                  <c:v>44427</c:v>
                </c:pt>
                <c:pt idx="110">
                  <c:v>44428</c:v>
                </c:pt>
                <c:pt idx="111">
                  <c:v>44429</c:v>
                </c:pt>
                <c:pt idx="112">
                  <c:v>44430</c:v>
                </c:pt>
                <c:pt idx="113">
                  <c:v>44431</c:v>
                </c:pt>
                <c:pt idx="114">
                  <c:v>44432</c:v>
                </c:pt>
                <c:pt idx="115">
                  <c:v>44433</c:v>
                </c:pt>
                <c:pt idx="116">
                  <c:v>44434</c:v>
                </c:pt>
                <c:pt idx="117">
                  <c:v>44435</c:v>
                </c:pt>
                <c:pt idx="118">
                  <c:v>44436</c:v>
                </c:pt>
                <c:pt idx="119">
                  <c:v>44437</c:v>
                </c:pt>
                <c:pt idx="120">
                  <c:v>44438</c:v>
                </c:pt>
                <c:pt idx="121">
                  <c:v>44439</c:v>
                </c:pt>
                <c:pt idx="122">
                  <c:v>44440</c:v>
                </c:pt>
                <c:pt idx="123">
                  <c:v>44441</c:v>
                </c:pt>
                <c:pt idx="124">
                  <c:v>44442</c:v>
                </c:pt>
                <c:pt idx="125">
                  <c:v>44443</c:v>
                </c:pt>
                <c:pt idx="126">
                  <c:v>44444</c:v>
                </c:pt>
                <c:pt idx="127">
                  <c:v>44445</c:v>
                </c:pt>
                <c:pt idx="128">
                  <c:v>44446</c:v>
                </c:pt>
                <c:pt idx="129">
                  <c:v>44447</c:v>
                </c:pt>
                <c:pt idx="130">
                  <c:v>44448</c:v>
                </c:pt>
                <c:pt idx="131">
                  <c:v>44449</c:v>
                </c:pt>
                <c:pt idx="132">
                  <c:v>44450</c:v>
                </c:pt>
                <c:pt idx="133">
                  <c:v>44451</c:v>
                </c:pt>
                <c:pt idx="134">
                  <c:v>44452</c:v>
                </c:pt>
                <c:pt idx="135">
                  <c:v>44453</c:v>
                </c:pt>
                <c:pt idx="136">
                  <c:v>44454</c:v>
                </c:pt>
                <c:pt idx="137">
                  <c:v>44455</c:v>
                </c:pt>
                <c:pt idx="138">
                  <c:v>44456</c:v>
                </c:pt>
                <c:pt idx="139">
                  <c:v>44457</c:v>
                </c:pt>
                <c:pt idx="140">
                  <c:v>44458</c:v>
                </c:pt>
                <c:pt idx="141">
                  <c:v>44459</c:v>
                </c:pt>
                <c:pt idx="142">
                  <c:v>44460</c:v>
                </c:pt>
                <c:pt idx="143">
                  <c:v>44461</c:v>
                </c:pt>
                <c:pt idx="144">
                  <c:v>44462</c:v>
                </c:pt>
                <c:pt idx="145">
                  <c:v>44463</c:v>
                </c:pt>
                <c:pt idx="146">
                  <c:v>44464</c:v>
                </c:pt>
                <c:pt idx="147">
                  <c:v>44465</c:v>
                </c:pt>
                <c:pt idx="148">
                  <c:v>44466</c:v>
                </c:pt>
                <c:pt idx="149">
                  <c:v>44467</c:v>
                </c:pt>
                <c:pt idx="150">
                  <c:v>44468</c:v>
                </c:pt>
                <c:pt idx="151">
                  <c:v>44469</c:v>
                </c:pt>
                <c:pt idx="152">
                  <c:v>44470</c:v>
                </c:pt>
                <c:pt idx="153">
                  <c:v>44471</c:v>
                </c:pt>
                <c:pt idx="154">
                  <c:v>44472</c:v>
                </c:pt>
                <c:pt idx="155">
                  <c:v>44473</c:v>
                </c:pt>
                <c:pt idx="156">
                  <c:v>44474</c:v>
                </c:pt>
                <c:pt idx="157">
                  <c:v>44475</c:v>
                </c:pt>
                <c:pt idx="158">
                  <c:v>44476</c:v>
                </c:pt>
                <c:pt idx="159">
                  <c:v>44477</c:v>
                </c:pt>
                <c:pt idx="160">
                  <c:v>44478</c:v>
                </c:pt>
                <c:pt idx="161">
                  <c:v>44479</c:v>
                </c:pt>
                <c:pt idx="162">
                  <c:v>44480</c:v>
                </c:pt>
                <c:pt idx="163">
                  <c:v>44481</c:v>
                </c:pt>
                <c:pt idx="164">
                  <c:v>44482</c:v>
                </c:pt>
                <c:pt idx="165">
                  <c:v>44483</c:v>
                </c:pt>
                <c:pt idx="166">
                  <c:v>44484</c:v>
                </c:pt>
                <c:pt idx="167">
                  <c:v>44485</c:v>
                </c:pt>
                <c:pt idx="168">
                  <c:v>44486</c:v>
                </c:pt>
                <c:pt idx="169">
                  <c:v>44487</c:v>
                </c:pt>
                <c:pt idx="170">
                  <c:v>44488</c:v>
                </c:pt>
                <c:pt idx="171">
                  <c:v>44489</c:v>
                </c:pt>
                <c:pt idx="172">
                  <c:v>44490</c:v>
                </c:pt>
                <c:pt idx="173">
                  <c:v>44491</c:v>
                </c:pt>
                <c:pt idx="174">
                  <c:v>44492</c:v>
                </c:pt>
                <c:pt idx="175">
                  <c:v>44493</c:v>
                </c:pt>
                <c:pt idx="176">
                  <c:v>44494</c:v>
                </c:pt>
                <c:pt idx="177">
                  <c:v>44495</c:v>
                </c:pt>
                <c:pt idx="178">
                  <c:v>44496</c:v>
                </c:pt>
                <c:pt idx="179">
                  <c:v>44497</c:v>
                </c:pt>
                <c:pt idx="180">
                  <c:v>44498</c:v>
                </c:pt>
                <c:pt idx="181">
                  <c:v>44499</c:v>
                </c:pt>
                <c:pt idx="182">
                  <c:v>44500</c:v>
                </c:pt>
                <c:pt idx="183">
                  <c:v>44501</c:v>
                </c:pt>
                <c:pt idx="184">
                  <c:v>44502</c:v>
                </c:pt>
                <c:pt idx="185">
                  <c:v>44503</c:v>
                </c:pt>
                <c:pt idx="186">
                  <c:v>44504</c:v>
                </c:pt>
                <c:pt idx="187">
                  <c:v>44505</c:v>
                </c:pt>
                <c:pt idx="188">
                  <c:v>44506</c:v>
                </c:pt>
                <c:pt idx="189">
                  <c:v>44507</c:v>
                </c:pt>
                <c:pt idx="190">
                  <c:v>44508</c:v>
                </c:pt>
                <c:pt idx="191">
                  <c:v>44509</c:v>
                </c:pt>
                <c:pt idx="192">
                  <c:v>44510</c:v>
                </c:pt>
                <c:pt idx="193">
                  <c:v>44511</c:v>
                </c:pt>
                <c:pt idx="194">
                  <c:v>44512</c:v>
                </c:pt>
                <c:pt idx="195">
                  <c:v>44513</c:v>
                </c:pt>
                <c:pt idx="196">
                  <c:v>44514</c:v>
                </c:pt>
                <c:pt idx="197">
                  <c:v>44515</c:v>
                </c:pt>
                <c:pt idx="198">
                  <c:v>44516</c:v>
                </c:pt>
                <c:pt idx="199">
                  <c:v>44517</c:v>
                </c:pt>
                <c:pt idx="200">
                  <c:v>44518</c:v>
                </c:pt>
                <c:pt idx="201">
                  <c:v>44519</c:v>
                </c:pt>
                <c:pt idx="202">
                  <c:v>44520</c:v>
                </c:pt>
                <c:pt idx="203">
                  <c:v>44521</c:v>
                </c:pt>
                <c:pt idx="204">
                  <c:v>44522</c:v>
                </c:pt>
                <c:pt idx="205">
                  <c:v>44523</c:v>
                </c:pt>
                <c:pt idx="206">
                  <c:v>44524</c:v>
                </c:pt>
                <c:pt idx="207">
                  <c:v>44525</c:v>
                </c:pt>
                <c:pt idx="208">
                  <c:v>44526</c:v>
                </c:pt>
                <c:pt idx="209">
                  <c:v>44527</c:v>
                </c:pt>
                <c:pt idx="210">
                  <c:v>44528</c:v>
                </c:pt>
                <c:pt idx="211">
                  <c:v>44529</c:v>
                </c:pt>
                <c:pt idx="212">
                  <c:v>44530</c:v>
                </c:pt>
                <c:pt idx="213">
                  <c:v>44531</c:v>
                </c:pt>
                <c:pt idx="214">
                  <c:v>44532</c:v>
                </c:pt>
                <c:pt idx="215">
                  <c:v>44533</c:v>
                </c:pt>
                <c:pt idx="216">
                  <c:v>44534</c:v>
                </c:pt>
                <c:pt idx="217">
                  <c:v>44535</c:v>
                </c:pt>
                <c:pt idx="218">
                  <c:v>44536</c:v>
                </c:pt>
                <c:pt idx="219">
                  <c:v>44537</c:v>
                </c:pt>
                <c:pt idx="220">
                  <c:v>44538</c:v>
                </c:pt>
                <c:pt idx="221">
                  <c:v>44539</c:v>
                </c:pt>
                <c:pt idx="222">
                  <c:v>44540</c:v>
                </c:pt>
                <c:pt idx="223">
                  <c:v>44541</c:v>
                </c:pt>
                <c:pt idx="224">
                  <c:v>44542</c:v>
                </c:pt>
                <c:pt idx="225">
                  <c:v>44543</c:v>
                </c:pt>
                <c:pt idx="226">
                  <c:v>44544</c:v>
                </c:pt>
                <c:pt idx="227">
                  <c:v>44545</c:v>
                </c:pt>
                <c:pt idx="228">
                  <c:v>44546</c:v>
                </c:pt>
                <c:pt idx="229">
                  <c:v>44547</c:v>
                </c:pt>
                <c:pt idx="230">
                  <c:v>44548</c:v>
                </c:pt>
                <c:pt idx="231">
                  <c:v>44549</c:v>
                </c:pt>
                <c:pt idx="232">
                  <c:v>44550</c:v>
                </c:pt>
                <c:pt idx="233">
                  <c:v>44551</c:v>
                </c:pt>
                <c:pt idx="234">
                  <c:v>44552</c:v>
                </c:pt>
                <c:pt idx="235">
                  <c:v>44553</c:v>
                </c:pt>
                <c:pt idx="236">
                  <c:v>44554</c:v>
                </c:pt>
                <c:pt idx="237">
                  <c:v>44555</c:v>
                </c:pt>
                <c:pt idx="238">
                  <c:v>44556</c:v>
                </c:pt>
                <c:pt idx="239">
                  <c:v>44557</c:v>
                </c:pt>
                <c:pt idx="240">
                  <c:v>44558</c:v>
                </c:pt>
                <c:pt idx="241">
                  <c:v>44559</c:v>
                </c:pt>
                <c:pt idx="242">
                  <c:v>44560</c:v>
                </c:pt>
                <c:pt idx="243">
                  <c:v>44561</c:v>
                </c:pt>
                <c:pt idx="244">
                  <c:v>44563</c:v>
                </c:pt>
                <c:pt idx="245">
                  <c:v>44564</c:v>
                </c:pt>
                <c:pt idx="246">
                  <c:v>44565</c:v>
                </c:pt>
                <c:pt idx="247">
                  <c:v>44566</c:v>
                </c:pt>
                <c:pt idx="248">
                  <c:v>44567</c:v>
                </c:pt>
                <c:pt idx="249">
                  <c:v>44568</c:v>
                </c:pt>
                <c:pt idx="250">
                  <c:v>44569</c:v>
                </c:pt>
                <c:pt idx="251">
                  <c:v>44570</c:v>
                </c:pt>
                <c:pt idx="252">
                  <c:v>44571</c:v>
                </c:pt>
                <c:pt idx="253">
                  <c:v>44572</c:v>
                </c:pt>
                <c:pt idx="254">
                  <c:v>44573</c:v>
                </c:pt>
                <c:pt idx="255">
                  <c:v>44574</c:v>
                </c:pt>
                <c:pt idx="256">
                  <c:v>44575</c:v>
                </c:pt>
                <c:pt idx="257">
                  <c:v>44576</c:v>
                </c:pt>
                <c:pt idx="258">
                  <c:v>44577</c:v>
                </c:pt>
                <c:pt idx="259">
                  <c:v>44578</c:v>
                </c:pt>
                <c:pt idx="260">
                  <c:v>44579</c:v>
                </c:pt>
                <c:pt idx="261">
                  <c:v>44580</c:v>
                </c:pt>
                <c:pt idx="262">
                  <c:v>44581</c:v>
                </c:pt>
                <c:pt idx="263">
                  <c:v>44582</c:v>
                </c:pt>
                <c:pt idx="264">
                  <c:v>44583</c:v>
                </c:pt>
                <c:pt idx="265">
                  <c:v>44584</c:v>
                </c:pt>
                <c:pt idx="266">
                  <c:v>44585</c:v>
                </c:pt>
                <c:pt idx="267">
                  <c:v>44586</c:v>
                </c:pt>
                <c:pt idx="268">
                  <c:v>44587</c:v>
                </c:pt>
                <c:pt idx="269">
                  <c:v>44588</c:v>
                </c:pt>
                <c:pt idx="270">
                  <c:v>44589</c:v>
                </c:pt>
                <c:pt idx="271">
                  <c:v>44590</c:v>
                </c:pt>
                <c:pt idx="272">
                  <c:v>44591</c:v>
                </c:pt>
                <c:pt idx="273">
                  <c:v>44592</c:v>
                </c:pt>
                <c:pt idx="274">
                  <c:v>44593</c:v>
                </c:pt>
                <c:pt idx="275">
                  <c:v>44594</c:v>
                </c:pt>
                <c:pt idx="276">
                  <c:v>44595</c:v>
                </c:pt>
                <c:pt idx="277">
                  <c:v>44596</c:v>
                </c:pt>
                <c:pt idx="278">
                  <c:v>44597</c:v>
                </c:pt>
                <c:pt idx="279">
                  <c:v>44598</c:v>
                </c:pt>
                <c:pt idx="280">
                  <c:v>44599</c:v>
                </c:pt>
                <c:pt idx="281">
                  <c:v>44600</c:v>
                </c:pt>
                <c:pt idx="282">
                  <c:v>44601</c:v>
                </c:pt>
                <c:pt idx="283">
                  <c:v>44602</c:v>
                </c:pt>
                <c:pt idx="284">
                  <c:v>44603</c:v>
                </c:pt>
                <c:pt idx="285">
                  <c:v>44604</c:v>
                </c:pt>
                <c:pt idx="286">
                  <c:v>44605</c:v>
                </c:pt>
                <c:pt idx="287">
                  <c:v>44606</c:v>
                </c:pt>
                <c:pt idx="288">
                  <c:v>44607</c:v>
                </c:pt>
                <c:pt idx="289">
                  <c:v>44608</c:v>
                </c:pt>
                <c:pt idx="290">
                  <c:v>44609</c:v>
                </c:pt>
                <c:pt idx="291">
                  <c:v>44610</c:v>
                </c:pt>
                <c:pt idx="292">
                  <c:v>44611</c:v>
                </c:pt>
                <c:pt idx="293">
                  <c:v>44612</c:v>
                </c:pt>
                <c:pt idx="294">
                  <c:v>44613</c:v>
                </c:pt>
                <c:pt idx="295">
                  <c:v>44614</c:v>
                </c:pt>
                <c:pt idx="296">
                  <c:v>44615</c:v>
                </c:pt>
                <c:pt idx="297">
                  <c:v>44616</c:v>
                </c:pt>
                <c:pt idx="298">
                  <c:v>44617</c:v>
                </c:pt>
                <c:pt idx="299">
                  <c:v>44618</c:v>
                </c:pt>
                <c:pt idx="300">
                  <c:v>44619</c:v>
                </c:pt>
                <c:pt idx="301">
                  <c:v>44620</c:v>
                </c:pt>
                <c:pt idx="302">
                  <c:v>44621</c:v>
                </c:pt>
                <c:pt idx="303">
                  <c:v>44622</c:v>
                </c:pt>
                <c:pt idx="304">
                  <c:v>44623</c:v>
                </c:pt>
                <c:pt idx="305">
                  <c:v>44624</c:v>
                </c:pt>
                <c:pt idx="306">
                  <c:v>44625</c:v>
                </c:pt>
                <c:pt idx="307">
                  <c:v>44626</c:v>
                </c:pt>
                <c:pt idx="308">
                  <c:v>44627</c:v>
                </c:pt>
                <c:pt idx="309">
                  <c:v>44628</c:v>
                </c:pt>
                <c:pt idx="310">
                  <c:v>44629</c:v>
                </c:pt>
                <c:pt idx="311">
                  <c:v>44630</c:v>
                </c:pt>
                <c:pt idx="312">
                  <c:v>44631</c:v>
                </c:pt>
                <c:pt idx="313">
                  <c:v>44632</c:v>
                </c:pt>
                <c:pt idx="314">
                  <c:v>44633</c:v>
                </c:pt>
                <c:pt idx="315">
                  <c:v>44634</c:v>
                </c:pt>
                <c:pt idx="316">
                  <c:v>44635</c:v>
                </c:pt>
                <c:pt idx="317">
                  <c:v>44636</c:v>
                </c:pt>
                <c:pt idx="318">
                  <c:v>44637</c:v>
                </c:pt>
                <c:pt idx="319">
                  <c:v>44638</c:v>
                </c:pt>
                <c:pt idx="320">
                  <c:v>44639</c:v>
                </c:pt>
                <c:pt idx="321">
                  <c:v>44640</c:v>
                </c:pt>
                <c:pt idx="322">
                  <c:v>44641</c:v>
                </c:pt>
                <c:pt idx="323">
                  <c:v>44642</c:v>
                </c:pt>
                <c:pt idx="324">
                  <c:v>44643</c:v>
                </c:pt>
                <c:pt idx="325">
                  <c:v>44644</c:v>
                </c:pt>
                <c:pt idx="326">
                  <c:v>44645</c:v>
                </c:pt>
                <c:pt idx="327">
                  <c:v>44646</c:v>
                </c:pt>
                <c:pt idx="328">
                  <c:v>44647</c:v>
                </c:pt>
                <c:pt idx="329">
                  <c:v>44648</c:v>
                </c:pt>
                <c:pt idx="330">
                  <c:v>44649</c:v>
                </c:pt>
                <c:pt idx="331">
                  <c:v>44650</c:v>
                </c:pt>
                <c:pt idx="332">
                  <c:v>44651</c:v>
                </c:pt>
                <c:pt idx="333">
                  <c:v>44652</c:v>
                </c:pt>
                <c:pt idx="334">
                  <c:v>44653</c:v>
                </c:pt>
                <c:pt idx="335">
                  <c:v>44654</c:v>
                </c:pt>
                <c:pt idx="336">
                  <c:v>44655</c:v>
                </c:pt>
                <c:pt idx="337">
                  <c:v>44656</c:v>
                </c:pt>
                <c:pt idx="338">
                  <c:v>44657</c:v>
                </c:pt>
                <c:pt idx="339">
                  <c:v>44658</c:v>
                </c:pt>
                <c:pt idx="340">
                  <c:v>44659</c:v>
                </c:pt>
                <c:pt idx="341">
                  <c:v>44660</c:v>
                </c:pt>
                <c:pt idx="342">
                  <c:v>44661</c:v>
                </c:pt>
                <c:pt idx="343">
                  <c:v>44662</c:v>
                </c:pt>
                <c:pt idx="344">
                  <c:v>44663</c:v>
                </c:pt>
                <c:pt idx="345">
                  <c:v>44664</c:v>
                </c:pt>
                <c:pt idx="346">
                  <c:v>44665</c:v>
                </c:pt>
                <c:pt idx="347">
                  <c:v>44666</c:v>
                </c:pt>
                <c:pt idx="348">
                  <c:v>44667</c:v>
                </c:pt>
                <c:pt idx="349">
                  <c:v>44668</c:v>
                </c:pt>
                <c:pt idx="350">
                  <c:v>44669</c:v>
                </c:pt>
                <c:pt idx="351">
                  <c:v>44670</c:v>
                </c:pt>
                <c:pt idx="352">
                  <c:v>44671</c:v>
                </c:pt>
                <c:pt idx="353">
                  <c:v>44672</c:v>
                </c:pt>
                <c:pt idx="354">
                  <c:v>44673</c:v>
                </c:pt>
                <c:pt idx="355">
                  <c:v>44674</c:v>
                </c:pt>
                <c:pt idx="356">
                  <c:v>44675</c:v>
                </c:pt>
                <c:pt idx="357">
                  <c:v>44676</c:v>
                </c:pt>
                <c:pt idx="358">
                  <c:v>44677</c:v>
                </c:pt>
                <c:pt idx="359">
                  <c:v>44678</c:v>
                </c:pt>
                <c:pt idx="360">
                  <c:v>44679</c:v>
                </c:pt>
                <c:pt idx="361">
                  <c:v>44680</c:v>
                </c:pt>
                <c:pt idx="362">
                  <c:v>44681</c:v>
                </c:pt>
                <c:pt idx="363">
                  <c:v>44682</c:v>
                </c:pt>
                <c:pt idx="364">
                  <c:v>44683</c:v>
                </c:pt>
                <c:pt idx="365">
                  <c:v>44684</c:v>
                </c:pt>
                <c:pt idx="366">
                  <c:v>44685</c:v>
                </c:pt>
                <c:pt idx="367">
                  <c:v>44686</c:v>
                </c:pt>
                <c:pt idx="368">
                  <c:v>44687</c:v>
                </c:pt>
                <c:pt idx="369">
                  <c:v>44688</c:v>
                </c:pt>
                <c:pt idx="370">
                  <c:v>44689</c:v>
                </c:pt>
                <c:pt idx="371">
                  <c:v>44690</c:v>
                </c:pt>
                <c:pt idx="372">
                  <c:v>44691</c:v>
                </c:pt>
                <c:pt idx="373">
                  <c:v>44692</c:v>
                </c:pt>
                <c:pt idx="374">
                  <c:v>44693</c:v>
                </c:pt>
                <c:pt idx="375">
                  <c:v>44694</c:v>
                </c:pt>
                <c:pt idx="376">
                  <c:v>44695</c:v>
                </c:pt>
                <c:pt idx="377">
                  <c:v>44696</c:v>
                </c:pt>
                <c:pt idx="378">
                  <c:v>44697</c:v>
                </c:pt>
                <c:pt idx="379">
                  <c:v>44698</c:v>
                </c:pt>
                <c:pt idx="380">
                  <c:v>44699</c:v>
                </c:pt>
                <c:pt idx="381">
                  <c:v>44700</c:v>
                </c:pt>
                <c:pt idx="382">
                  <c:v>44701</c:v>
                </c:pt>
                <c:pt idx="383">
                  <c:v>44702</c:v>
                </c:pt>
                <c:pt idx="384">
                  <c:v>44703</c:v>
                </c:pt>
                <c:pt idx="385">
                  <c:v>44704</c:v>
                </c:pt>
                <c:pt idx="386">
                  <c:v>44705</c:v>
                </c:pt>
                <c:pt idx="387">
                  <c:v>44706</c:v>
                </c:pt>
                <c:pt idx="388">
                  <c:v>44707</c:v>
                </c:pt>
                <c:pt idx="389">
                  <c:v>44708</c:v>
                </c:pt>
                <c:pt idx="390">
                  <c:v>44709</c:v>
                </c:pt>
                <c:pt idx="391">
                  <c:v>44710</c:v>
                </c:pt>
                <c:pt idx="392">
                  <c:v>44711</c:v>
                </c:pt>
                <c:pt idx="393">
                  <c:v>44712</c:v>
                </c:pt>
              </c:numCache>
              <c:extLst/>
            </c:numRef>
          </c:cat>
          <c:val>
            <c:numRef>
              <c:f>Gen!$N$3:$N$396</c:f>
              <c:numCache>
                <c:formatCode>_(* #,##0.00_);_(* \(#,##0.00\);_(* "-"??_);_(@_)</c:formatCode>
                <c:ptCount val="394"/>
                <c:pt idx="0">
                  <c:v>15940000.960000001</c:v>
                </c:pt>
                <c:pt idx="1">
                  <c:v>12528688.349999998</c:v>
                </c:pt>
                <c:pt idx="2">
                  <c:v>10081952.200000003</c:v>
                </c:pt>
                <c:pt idx="3">
                  <c:v>8148397.5500000007</c:v>
                </c:pt>
                <c:pt idx="4">
                  <c:v>7990606.8299999973</c:v>
                </c:pt>
                <c:pt idx="5">
                  <c:v>2169269.8599999989</c:v>
                </c:pt>
                <c:pt idx="6">
                  <c:v>2579306.1999999993</c:v>
                </c:pt>
                <c:pt idx="7">
                  <c:v>2869684.59</c:v>
                </c:pt>
                <c:pt idx="8">
                  <c:v>345604.91000000009</c:v>
                </c:pt>
                <c:pt idx="9">
                  <c:v>2560521.6800000011</c:v>
                </c:pt>
                <c:pt idx="10">
                  <c:v>4458887.8600000003</c:v>
                </c:pt>
                <c:pt idx="11">
                  <c:v>2981676.5600000015</c:v>
                </c:pt>
                <c:pt idx="12">
                  <c:v>1929500.2700000003</c:v>
                </c:pt>
                <c:pt idx="13">
                  <c:v>2889390.1100000003</c:v>
                </c:pt>
                <c:pt idx="14">
                  <c:v>2310251.7599999998</c:v>
                </c:pt>
                <c:pt idx="15">
                  <c:v>54028.14999999979</c:v>
                </c:pt>
                <c:pt idx="16">
                  <c:v>1874725.5500000007</c:v>
                </c:pt>
                <c:pt idx="17">
                  <c:v>2888654.69</c:v>
                </c:pt>
                <c:pt idx="18">
                  <c:v>3012208.5500000012</c:v>
                </c:pt>
                <c:pt idx="19">
                  <c:v>2621276.7999999998</c:v>
                </c:pt>
                <c:pt idx="20">
                  <c:v>5357878.5200000005</c:v>
                </c:pt>
                <c:pt idx="21">
                  <c:v>5401922.0200000005</c:v>
                </c:pt>
                <c:pt idx="22">
                  <c:v>7495205.75</c:v>
                </c:pt>
                <c:pt idx="23">
                  <c:v>7464155.1799999997</c:v>
                </c:pt>
                <c:pt idx="24">
                  <c:v>6189757.2000000002</c:v>
                </c:pt>
                <c:pt idx="25">
                  <c:v>7035144.4600000009</c:v>
                </c:pt>
                <c:pt idx="26">
                  <c:v>7460493.4800000014</c:v>
                </c:pt>
                <c:pt idx="27">
                  <c:v>8099830.0600000005</c:v>
                </c:pt>
                <c:pt idx="28">
                  <c:v>7712678.549999998</c:v>
                </c:pt>
                <c:pt idx="29">
                  <c:v>7567013.9400000004</c:v>
                </c:pt>
                <c:pt idx="30">
                  <c:v>6063871.870000001</c:v>
                </c:pt>
                <c:pt idx="31">
                  <c:v>9530590.7700000014</c:v>
                </c:pt>
                <c:pt idx="32">
                  <c:v>9912742.3599999994</c:v>
                </c:pt>
                <c:pt idx="33">
                  <c:v>9063735.1600000001</c:v>
                </c:pt>
                <c:pt idx="34">
                  <c:v>14288688.239999998</c:v>
                </c:pt>
                <c:pt idx="35">
                  <c:v>13958111.470000003</c:v>
                </c:pt>
                <c:pt idx="36">
                  <c:v>10348546.069999998</c:v>
                </c:pt>
                <c:pt idx="37">
                  <c:v>16773157.029999999</c:v>
                </c:pt>
                <c:pt idx="38">
                  <c:v>15643155.34</c:v>
                </c:pt>
                <c:pt idx="39">
                  <c:v>13685421.749999998</c:v>
                </c:pt>
                <c:pt idx="40">
                  <c:v>17206321.700000003</c:v>
                </c:pt>
                <c:pt idx="41">
                  <c:v>17519409.079999998</c:v>
                </c:pt>
                <c:pt idx="42">
                  <c:v>17266655.850000001</c:v>
                </c:pt>
                <c:pt idx="43">
                  <c:v>16391422.060000002</c:v>
                </c:pt>
                <c:pt idx="44">
                  <c:v>17584040.770000003</c:v>
                </c:pt>
                <c:pt idx="45">
                  <c:v>18276791.779999997</c:v>
                </c:pt>
                <c:pt idx="46">
                  <c:v>16587549.099999996</c:v>
                </c:pt>
                <c:pt idx="47">
                  <c:v>8100213.5100000026</c:v>
                </c:pt>
                <c:pt idx="48">
                  <c:v>9381409.120000001</c:v>
                </c:pt>
                <c:pt idx="49">
                  <c:v>9353704.9399999995</c:v>
                </c:pt>
                <c:pt idx="50">
                  <c:v>1797342.5699999984</c:v>
                </c:pt>
                <c:pt idx="51">
                  <c:v>5075841.91</c:v>
                </c:pt>
                <c:pt idx="52">
                  <c:v>5845151.4000000004</c:v>
                </c:pt>
                <c:pt idx="53">
                  <c:v>5506270.2299999986</c:v>
                </c:pt>
                <c:pt idx="54">
                  <c:v>4179562.6899999995</c:v>
                </c:pt>
                <c:pt idx="55">
                  <c:v>5840207.7899999982</c:v>
                </c:pt>
                <c:pt idx="56">
                  <c:v>6296444.9200000009</c:v>
                </c:pt>
                <c:pt idx="57">
                  <c:v>5521242.75</c:v>
                </c:pt>
                <c:pt idx="58">
                  <c:v>8218891.5699999994</c:v>
                </c:pt>
                <c:pt idx="59">
                  <c:v>7751213.3399999999</c:v>
                </c:pt>
                <c:pt idx="60">
                  <c:v>8380639.6199999992</c:v>
                </c:pt>
                <c:pt idx="61">
                  <c:v>5253971.67</c:v>
                </c:pt>
                <c:pt idx="62">
                  <c:v>5541274.5900000017</c:v>
                </c:pt>
                <c:pt idx="63">
                  <c:v>6151717.8600000022</c:v>
                </c:pt>
                <c:pt idx="64">
                  <c:v>5902593.040000001</c:v>
                </c:pt>
                <c:pt idx="65">
                  <c:v>5069009.1500000004</c:v>
                </c:pt>
                <c:pt idx="66">
                  <c:v>7673446.5499999989</c:v>
                </c:pt>
                <c:pt idx="67">
                  <c:v>6165972.7500000028</c:v>
                </c:pt>
                <c:pt idx="68">
                  <c:v>6300424.3500000024</c:v>
                </c:pt>
                <c:pt idx="69">
                  <c:v>8170117.9099999992</c:v>
                </c:pt>
                <c:pt idx="70">
                  <c:v>7653216.4899999993</c:v>
                </c:pt>
                <c:pt idx="71">
                  <c:v>3489961.7100000014</c:v>
                </c:pt>
                <c:pt idx="72">
                  <c:v>4793303.74</c:v>
                </c:pt>
                <c:pt idx="73">
                  <c:v>4629675.45</c:v>
                </c:pt>
                <c:pt idx="74">
                  <c:v>4025860.2700000009</c:v>
                </c:pt>
                <c:pt idx="75">
                  <c:v>5186199.71</c:v>
                </c:pt>
                <c:pt idx="76">
                  <c:v>7745684.1099999994</c:v>
                </c:pt>
                <c:pt idx="77">
                  <c:v>7469894.4799999995</c:v>
                </c:pt>
                <c:pt idx="78">
                  <c:v>6174729.0500000007</c:v>
                </c:pt>
                <c:pt idx="79">
                  <c:v>9062098.8000000007</c:v>
                </c:pt>
                <c:pt idx="80">
                  <c:v>8711895.4699999988</c:v>
                </c:pt>
                <c:pt idx="81">
                  <c:v>7659531.0900000026</c:v>
                </c:pt>
                <c:pt idx="82">
                  <c:v>8311392.0499999989</c:v>
                </c:pt>
                <c:pt idx="83">
                  <c:v>12100131.420000002</c:v>
                </c:pt>
                <c:pt idx="84">
                  <c:v>10917771.93</c:v>
                </c:pt>
                <c:pt idx="85">
                  <c:v>8840699.7400000021</c:v>
                </c:pt>
                <c:pt idx="86">
                  <c:v>13886746.939999999</c:v>
                </c:pt>
                <c:pt idx="87">
                  <c:v>12011766.600000001</c:v>
                </c:pt>
                <c:pt idx="88">
                  <c:v>9569754.0600000005</c:v>
                </c:pt>
                <c:pt idx="89">
                  <c:v>10938561.219999999</c:v>
                </c:pt>
                <c:pt idx="90">
                  <c:v>12228313.580000002</c:v>
                </c:pt>
                <c:pt idx="91">
                  <c:v>11108620.190000001</c:v>
                </c:pt>
                <c:pt idx="92">
                  <c:v>5704710.9599999981</c:v>
                </c:pt>
                <c:pt idx="93">
                  <c:v>8878253.3800000008</c:v>
                </c:pt>
                <c:pt idx="94">
                  <c:v>10486663.090000002</c:v>
                </c:pt>
                <c:pt idx="95">
                  <c:v>10005603.68</c:v>
                </c:pt>
                <c:pt idx="96">
                  <c:v>7505850.6899999995</c:v>
                </c:pt>
                <c:pt idx="97">
                  <c:v>8553247.8100000005</c:v>
                </c:pt>
                <c:pt idx="98">
                  <c:v>7479134.2299999986</c:v>
                </c:pt>
                <c:pt idx="99">
                  <c:v>3340654.0700000026</c:v>
                </c:pt>
                <c:pt idx="100">
                  <c:v>5940825.9099999983</c:v>
                </c:pt>
                <c:pt idx="101">
                  <c:v>7174359.9999999991</c:v>
                </c:pt>
                <c:pt idx="102">
                  <c:v>7358488.9199999999</c:v>
                </c:pt>
                <c:pt idx="103">
                  <c:v>7735784.8400000008</c:v>
                </c:pt>
                <c:pt idx="104">
                  <c:v>9268925.4700000025</c:v>
                </c:pt>
                <c:pt idx="105">
                  <c:v>9813572.8899999987</c:v>
                </c:pt>
                <c:pt idx="106">
                  <c:v>6001660.2200000007</c:v>
                </c:pt>
                <c:pt idx="107">
                  <c:v>7468733.4500000011</c:v>
                </c:pt>
                <c:pt idx="108">
                  <c:v>8022983.7200000007</c:v>
                </c:pt>
                <c:pt idx="109">
                  <c:v>8209090.1799999997</c:v>
                </c:pt>
                <c:pt idx="110">
                  <c:v>5666232.3500000024</c:v>
                </c:pt>
                <c:pt idx="111">
                  <c:v>7250484.1399999997</c:v>
                </c:pt>
                <c:pt idx="112">
                  <c:v>7129714.5099999979</c:v>
                </c:pt>
                <c:pt idx="113">
                  <c:v>3518344.5300000003</c:v>
                </c:pt>
                <c:pt idx="114">
                  <c:v>8229936.740000003</c:v>
                </c:pt>
                <c:pt idx="115">
                  <c:v>10642172.289999999</c:v>
                </c:pt>
                <c:pt idx="116">
                  <c:v>10870338.569999997</c:v>
                </c:pt>
                <c:pt idx="117">
                  <c:v>9549705.1400000006</c:v>
                </c:pt>
                <c:pt idx="118">
                  <c:v>11873444.780000003</c:v>
                </c:pt>
                <c:pt idx="119">
                  <c:v>11679732.32</c:v>
                </c:pt>
                <c:pt idx="120">
                  <c:v>11268591.099999994</c:v>
                </c:pt>
                <c:pt idx="121">
                  <c:v>13457327.840000004</c:v>
                </c:pt>
                <c:pt idx="122">
                  <c:v>13257964.369999997</c:v>
                </c:pt>
                <c:pt idx="123">
                  <c:v>12490927.770000003</c:v>
                </c:pt>
                <c:pt idx="124">
                  <c:v>8061199.7399999993</c:v>
                </c:pt>
                <c:pt idx="125">
                  <c:v>6731862.1400000025</c:v>
                </c:pt>
                <c:pt idx="126">
                  <c:v>6427944.2900000019</c:v>
                </c:pt>
                <c:pt idx="127">
                  <c:v>5102842.7600000007</c:v>
                </c:pt>
                <c:pt idx="128">
                  <c:v>2162948.86</c:v>
                </c:pt>
                <c:pt idx="129">
                  <c:v>5156403.0300000021</c:v>
                </c:pt>
                <c:pt idx="130">
                  <c:v>5141298.6000000015</c:v>
                </c:pt>
                <c:pt idx="131">
                  <c:v>7901889.1900000004</c:v>
                </c:pt>
                <c:pt idx="132">
                  <c:v>12021482.880000006</c:v>
                </c:pt>
                <c:pt idx="133">
                  <c:v>10937490.019999998</c:v>
                </c:pt>
                <c:pt idx="134">
                  <c:v>5686367.129999999</c:v>
                </c:pt>
                <c:pt idx="135">
                  <c:v>7417156.459999999</c:v>
                </c:pt>
                <c:pt idx="136">
                  <c:v>8657818.5099999979</c:v>
                </c:pt>
                <c:pt idx="137">
                  <c:v>8465266.8399999999</c:v>
                </c:pt>
                <c:pt idx="138">
                  <c:v>9336041.5099999998</c:v>
                </c:pt>
                <c:pt idx="139">
                  <c:v>11107493.420000002</c:v>
                </c:pt>
                <c:pt idx="140">
                  <c:v>10469233.559999999</c:v>
                </c:pt>
                <c:pt idx="141">
                  <c:v>6778250.1899999976</c:v>
                </c:pt>
                <c:pt idx="142">
                  <c:v>12044976.020000001</c:v>
                </c:pt>
                <c:pt idx="143">
                  <c:v>13932968.330000004</c:v>
                </c:pt>
                <c:pt idx="144">
                  <c:v>15156065.01</c:v>
                </c:pt>
                <c:pt idx="145">
                  <c:v>16991905.149999999</c:v>
                </c:pt>
                <c:pt idx="146">
                  <c:v>21853443.82</c:v>
                </c:pt>
                <c:pt idx="147">
                  <c:v>22561389.310000002</c:v>
                </c:pt>
                <c:pt idx="148">
                  <c:v>18491867.440000013</c:v>
                </c:pt>
                <c:pt idx="149">
                  <c:v>23791602.160000004</c:v>
                </c:pt>
                <c:pt idx="150">
                  <c:v>24131583.090000007</c:v>
                </c:pt>
                <c:pt idx="151">
                  <c:v>22389921.390000001</c:v>
                </c:pt>
                <c:pt idx="152">
                  <c:v>17520961.829999998</c:v>
                </c:pt>
                <c:pt idx="153">
                  <c:v>21647987.77</c:v>
                </c:pt>
                <c:pt idx="154">
                  <c:v>22843830.48</c:v>
                </c:pt>
                <c:pt idx="155">
                  <c:v>20056770.220000006</c:v>
                </c:pt>
                <c:pt idx="156">
                  <c:v>23177120.659999996</c:v>
                </c:pt>
                <c:pt idx="157">
                  <c:v>24446784.759999998</c:v>
                </c:pt>
                <c:pt idx="158">
                  <c:v>20108752.900000002</c:v>
                </c:pt>
                <c:pt idx="159">
                  <c:v>17544805.330000002</c:v>
                </c:pt>
                <c:pt idx="160">
                  <c:v>18159162.069999997</c:v>
                </c:pt>
                <c:pt idx="161">
                  <c:v>16699274.360000001</c:v>
                </c:pt>
                <c:pt idx="162">
                  <c:v>11671001.77</c:v>
                </c:pt>
                <c:pt idx="163">
                  <c:v>14369896.169999994</c:v>
                </c:pt>
                <c:pt idx="164">
                  <c:v>18189193.069999993</c:v>
                </c:pt>
                <c:pt idx="165">
                  <c:v>18292493.840000004</c:v>
                </c:pt>
                <c:pt idx="166">
                  <c:v>17413320.390000004</c:v>
                </c:pt>
                <c:pt idx="167">
                  <c:v>17779657.970000003</c:v>
                </c:pt>
                <c:pt idx="168">
                  <c:v>17808366.589999992</c:v>
                </c:pt>
                <c:pt idx="169">
                  <c:v>12086407.299999999</c:v>
                </c:pt>
                <c:pt idx="170">
                  <c:v>14171131.309999999</c:v>
                </c:pt>
                <c:pt idx="171">
                  <c:v>15812547.710000003</c:v>
                </c:pt>
                <c:pt idx="172">
                  <c:v>16572518.369999995</c:v>
                </c:pt>
                <c:pt idx="173">
                  <c:v>16143045.670000002</c:v>
                </c:pt>
                <c:pt idx="174">
                  <c:v>17929380.629999992</c:v>
                </c:pt>
                <c:pt idx="175">
                  <c:v>17274055.710000005</c:v>
                </c:pt>
                <c:pt idx="176">
                  <c:v>10664771.540000001</c:v>
                </c:pt>
                <c:pt idx="177">
                  <c:v>16734581.640000001</c:v>
                </c:pt>
                <c:pt idx="178">
                  <c:v>17770993.040000003</c:v>
                </c:pt>
                <c:pt idx="179">
                  <c:v>17248053.610000003</c:v>
                </c:pt>
                <c:pt idx="180">
                  <c:v>19470673.430000003</c:v>
                </c:pt>
                <c:pt idx="181">
                  <c:v>23706324.399999999</c:v>
                </c:pt>
                <c:pt idx="182">
                  <c:v>23399676.070000008</c:v>
                </c:pt>
                <c:pt idx="183">
                  <c:v>19531237.160000004</c:v>
                </c:pt>
                <c:pt idx="184">
                  <c:v>22245535.79000001</c:v>
                </c:pt>
                <c:pt idx="185">
                  <c:v>21899977.579999998</c:v>
                </c:pt>
                <c:pt idx="186">
                  <c:v>19617125.119999997</c:v>
                </c:pt>
                <c:pt idx="187">
                  <c:v>16430279.91</c:v>
                </c:pt>
                <c:pt idx="188">
                  <c:v>18507057.689999998</c:v>
                </c:pt>
                <c:pt idx="189">
                  <c:v>18920311.34</c:v>
                </c:pt>
                <c:pt idx="190">
                  <c:v>11069502.850000003</c:v>
                </c:pt>
                <c:pt idx="191">
                  <c:v>15444780.240000002</c:v>
                </c:pt>
                <c:pt idx="192">
                  <c:v>14464195.830000002</c:v>
                </c:pt>
                <c:pt idx="193">
                  <c:v>14703592.539999999</c:v>
                </c:pt>
                <c:pt idx="194">
                  <c:v>14602251.109999998</c:v>
                </c:pt>
                <c:pt idx="195">
                  <c:v>15602756.689999996</c:v>
                </c:pt>
                <c:pt idx="196">
                  <c:v>15942316.759999996</c:v>
                </c:pt>
                <c:pt idx="197">
                  <c:v>13011218.189999998</c:v>
                </c:pt>
                <c:pt idx="198">
                  <c:v>14469830.16</c:v>
                </c:pt>
                <c:pt idx="199">
                  <c:v>17851616.5</c:v>
                </c:pt>
                <c:pt idx="200">
                  <c:v>20652984.810000002</c:v>
                </c:pt>
                <c:pt idx="201">
                  <c:v>19941922.690000001</c:v>
                </c:pt>
                <c:pt idx="202">
                  <c:v>26029399.459999997</c:v>
                </c:pt>
                <c:pt idx="203">
                  <c:v>25581864.149999999</c:v>
                </c:pt>
                <c:pt idx="204">
                  <c:v>21789489.310000002</c:v>
                </c:pt>
                <c:pt idx="205">
                  <c:v>20649217.970000003</c:v>
                </c:pt>
                <c:pt idx="206">
                  <c:v>20913205.379999999</c:v>
                </c:pt>
                <c:pt idx="207">
                  <c:v>21819856.039999999</c:v>
                </c:pt>
                <c:pt idx="208">
                  <c:v>21603003.18</c:v>
                </c:pt>
                <c:pt idx="209">
                  <c:v>21352135.350000001</c:v>
                </c:pt>
                <c:pt idx="210">
                  <c:v>22019879.900000006</c:v>
                </c:pt>
                <c:pt idx="211">
                  <c:v>17899842.649999999</c:v>
                </c:pt>
                <c:pt idx="212">
                  <c:v>14359193.250000004</c:v>
                </c:pt>
                <c:pt idx="213">
                  <c:v>11685442.009999998</c:v>
                </c:pt>
                <c:pt idx="214">
                  <c:v>8923873.9000000041</c:v>
                </c:pt>
                <c:pt idx="215">
                  <c:v>2653096.64</c:v>
                </c:pt>
                <c:pt idx="216">
                  <c:v>3593548.16</c:v>
                </c:pt>
                <c:pt idx="217">
                  <c:v>2908312.8999999994</c:v>
                </c:pt>
                <c:pt idx="218">
                  <c:v>68239.640000000771</c:v>
                </c:pt>
                <c:pt idx="219">
                  <c:v>4598743.3400000008</c:v>
                </c:pt>
                <c:pt idx="220">
                  <c:v>5393558.7199999997</c:v>
                </c:pt>
                <c:pt idx="221">
                  <c:v>4737725.7699999996</c:v>
                </c:pt>
                <c:pt idx="222">
                  <c:v>4216375.959999999</c:v>
                </c:pt>
                <c:pt idx="223">
                  <c:v>5289613.7399999993</c:v>
                </c:pt>
                <c:pt idx="224">
                  <c:v>5327381.3800000008</c:v>
                </c:pt>
                <c:pt idx="225">
                  <c:v>3341172.2299999995</c:v>
                </c:pt>
                <c:pt idx="226">
                  <c:v>4409172.3999999994</c:v>
                </c:pt>
                <c:pt idx="227">
                  <c:v>7103874.7000000002</c:v>
                </c:pt>
                <c:pt idx="228">
                  <c:v>7336152.5900000008</c:v>
                </c:pt>
                <c:pt idx="229">
                  <c:v>7871741.5499999989</c:v>
                </c:pt>
                <c:pt idx="230">
                  <c:v>9447061.209999999</c:v>
                </c:pt>
                <c:pt idx="231">
                  <c:v>9573005.2699999958</c:v>
                </c:pt>
                <c:pt idx="232">
                  <c:v>6747555.0399999991</c:v>
                </c:pt>
                <c:pt idx="233">
                  <c:v>7157441.5999999996</c:v>
                </c:pt>
                <c:pt idx="234">
                  <c:v>8805982.1899999976</c:v>
                </c:pt>
                <c:pt idx="235">
                  <c:v>6063998.9899999984</c:v>
                </c:pt>
                <c:pt idx="236">
                  <c:v>13421849.52</c:v>
                </c:pt>
                <c:pt idx="237">
                  <c:v>14540544.629999999</c:v>
                </c:pt>
                <c:pt idx="238">
                  <c:v>14270725.749999998</c:v>
                </c:pt>
                <c:pt idx="239">
                  <c:v>13451817.039999999</c:v>
                </c:pt>
                <c:pt idx="240">
                  <c:v>10385390.98</c:v>
                </c:pt>
                <c:pt idx="241">
                  <c:v>10178386.699999999</c:v>
                </c:pt>
                <c:pt idx="242">
                  <c:v>12046570.269999998</c:v>
                </c:pt>
                <c:pt idx="243">
                  <c:v>12930364.169999998</c:v>
                </c:pt>
                <c:pt idx="244">
                  <c:v>16021119.499999996</c:v>
                </c:pt>
                <c:pt idx="245">
                  <c:v>12702944.089999996</c:v>
                </c:pt>
                <c:pt idx="246">
                  <c:v>14283041.319999998</c:v>
                </c:pt>
                <c:pt idx="247">
                  <c:v>7842060.3899999997</c:v>
                </c:pt>
                <c:pt idx="248">
                  <c:v>6453377.8499999996</c:v>
                </c:pt>
                <c:pt idx="249">
                  <c:v>4530082.9199999981</c:v>
                </c:pt>
                <c:pt idx="250">
                  <c:v>9858863.6799999997</c:v>
                </c:pt>
                <c:pt idx="251">
                  <c:v>11223511.090000002</c:v>
                </c:pt>
                <c:pt idx="252">
                  <c:v>8056068.3600000013</c:v>
                </c:pt>
                <c:pt idx="253">
                  <c:v>10326309.800000003</c:v>
                </c:pt>
                <c:pt idx="254">
                  <c:v>8275528.1400000006</c:v>
                </c:pt>
                <c:pt idx="255">
                  <c:v>8742736.950000003</c:v>
                </c:pt>
                <c:pt idx="256">
                  <c:v>9727819.3100000005</c:v>
                </c:pt>
                <c:pt idx="257">
                  <c:v>11568044.290000003</c:v>
                </c:pt>
                <c:pt idx="258">
                  <c:v>12807272.09</c:v>
                </c:pt>
                <c:pt idx="259">
                  <c:v>11948843.010000002</c:v>
                </c:pt>
                <c:pt idx="260">
                  <c:v>8138426.9200000018</c:v>
                </c:pt>
                <c:pt idx="261">
                  <c:v>6146052.21</c:v>
                </c:pt>
                <c:pt idx="262">
                  <c:v>4606811.0299999993</c:v>
                </c:pt>
                <c:pt idx="263">
                  <c:v>7606848.3399999989</c:v>
                </c:pt>
                <c:pt idx="264">
                  <c:v>9949188.1199999992</c:v>
                </c:pt>
                <c:pt idx="265">
                  <c:v>10338706.26</c:v>
                </c:pt>
                <c:pt idx="266">
                  <c:v>8194988.8799999999</c:v>
                </c:pt>
                <c:pt idx="267">
                  <c:v>11051167.020000001</c:v>
                </c:pt>
                <c:pt idx="268">
                  <c:v>9680456.3900000006</c:v>
                </c:pt>
                <c:pt idx="269">
                  <c:v>8405326.9299999978</c:v>
                </c:pt>
                <c:pt idx="270">
                  <c:v>10206996.090000002</c:v>
                </c:pt>
                <c:pt idx="271">
                  <c:v>14559629.720000003</c:v>
                </c:pt>
                <c:pt idx="272">
                  <c:v>14866613.370000001</c:v>
                </c:pt>
                <c:pt idx="273">
                  <c:v>10690035.279999996</c:v>
                </c:pt>
                <c:pt idx="274">
                  <c:v>12598217.18</c:v>
                </c:pt>
                <c:pt idx="275">
                  <c:v>11673117.099999998</c:v>
                </c:pt>
                <c:pt idx="276">
                  <c:v>9107632.3100000005</c:v>
                </c:pt>
                <c:pt idx="277">
                  <c:v>6406231.6300000027</c:v>
                </c:pt>
                <c:pt idx="278">
                  <c:v>7097899.6599999983</c:v>
                </c:pt>
                <c:pt idx="279">
                  <c:v>8159768.3499999987</c:v>
                </c:pt>
                <c:pt idx="280">
                  <c:v>4498305.5999999996</c:v>
                </c:pt>
                <c:pt idx="281">
                  <c:v>6655576.9799999977</c:v>
                </c:pt>
                <c:pt idx="282">
                  <c:v>7789221.629999999</c:v>
                </c:pt>
                <c:pt idx="283">
                  <c:v>8923158.3000000026</c:v>
                </c:pt>
                <c:pt idx="284">
                  <c:v>12016024.380000001</c:v>
                </c:pt>
                <c:pt idx="285">
                  <c:v>15383107.739999998</c:v>
                </c:pt>
                <c:pt idx="286">
                  <c:v>16620804.329999994</c:v>
                </c:pt>
                <c:pt idx="287">
                  <c:v>11180712.459999999</c:v>
                </c:pt>
                <c:pt idx="288">
                  <c:v>10368479.350000001</c:v>
                </c:pt>
                <c:pt idx="289">
                  <c:v>11509748.799999997</c:v>
                </c:pt>
                <c:pt idx="290">
                  <c:v>10887912.560000002</c:v>
                </c:pt>
                <c:pt idx="291">
                  <c:v>14312846.810000001</c:v>
                </c:pt>
                <c:pt idx="292">
                  <c:v>44797457.68</c:v>
                </c:pt>
                <c:pt idx="293">
                  <c:v>45384580.210000001</c:v>
                </c:pt>
                <c:pt idx="294">
                  <c:v>41709671.990000002</c:v>
                </c:pt>
                <c:pt idx="295">
                  <c:v>42734983.059999995</c:v>
                </c:pt>
                <c:pt idx="296">
                  <c:v>40672710.280000001</c:v>
                </c:pt>
                <c:pt idx="297">
                  <c:v>40587290.899999991</c:v>
                </c:pt>
                <c:pt idx="298">
                  <c:v>51112219.339999996</c:v>
                </c:pt>
                <c:pt idx="299">
                  <c:v>52978355.93</c:v>
                </c:pt>
                <c:pt idx="300">
                  <c:v>55156677.730000004</c:v>
                </c:pt>
                <c:pt idx="301">
                  <c:v>49304559.650000006</c:v>
                </c:pt>
                <c:pt idx="302">
                  <c:v>22565371.300000004</c:v>
                </c:pt>
                <c:pt idx="303">
                  <c:v>14223519.460000003</c:v>
                </c:pt>
                <c:pt idx="304">
                  <c:v>13437046.32</c:v>
                </c:pt>
                <c:pt idx="305">
                  <c:v>10800962.469999997</c:v>
                </c:pt>
                <c:pt idx="306">
                  <c:v>13409409.27</c:v>
                </c:pt>
                <c:pt idx="307">
                  <c:v>13755806.810000001</c:v>
                </c:pt>
                <c:pt idx="308">
                  <c:v>10239662.609999999</c:v>
                </c:pt>
                <c:pt idx="309">
                  <c:v>10036090.209999997</c:v>
                </c:pt>
                <c:pt idx="310">
                  <c:v>11020781.23</c:v>
                </c:pt>
                <c:pt idx="311">
                  <c:v>7245181.4399999995</c:v>
                </c:pt>
                <c:pt idx="312">
                  <c:v>6446824.6099999994</c:v>
                </c:pt>
                <c:pt idx="313">
                  <c:v>9722971.8699999992</c:v>
                </c:pt>
                <c:pt idx="314">
                  <c:v>10709525.610000001</c:v>
                </c:pt>
                <c:pt idx="315">
                  <c:v>6645490.9099999983</c:v>
                </c:pt>
                <c:pt idx="316">
                  <c:v>9471519.6099999994</c:v>
                </c:pt>
                <c:pt idx="317">
                  <c:v>9639502.8500000015</c:v>
                </c:pt>
                <c:pt idx="318">
                  <c:v>7022844.5</c:v>
                </c:pt>
                <c:pt idx="319">
                  <c:v>10112635.290000001</c:v>
                </c:pt>
                <c:pt idx="320">
                  <c:v>13284074</c:v>
                </c:pt>
                <c:pt idx="321">
                  <c:v>13436660.680000002</c:v>
                </c:pt>
                <c:pt idx="322">
                  <c:v>10910266.800000001</c:v>
                </c:pt>
                <c:pt idx="323">
                  <c:v>13685214.609999999</c:v>
                </c:pt>
                <c:pt idx="324">
                  <c:v>13095276.990000002</c:v>
                </c:pt>
                <c:pt idx="325">
                  <c:v>11806549.42</c:v>
                </c:pt>
                <c:pt idx="326">
                  <c:v>17668815.120000001</c:v>
                </c:pt>
                <c:pt idx="327">
                  <c:v>19955457.530000001</c:v>
                </c:pt>
                <c:pt idx="328">
                  <c:v>19519887.98</c:v>
                </c:pt>
                <c:pt idx="329">
                  <c:v>15062120.539999999</c:v>
                </c:pt>
                <c:pt idx="330">
                  <c:v>13671172.159999998</c:v>
                </c:pt>
                <c:pt idx="331">
                  <c:v>13693419.73</c:v>
                </c:pt>
                <c:pt idx="332">
                  <c:v>12866160.860000001</c:v>
                </c:pt>
                <c:pt idx="333">
                  <c:v>21370593.549999997</c:v>
                </c:pt>
                <c:pt idx="334">
                  <c:v>25295756.600000009</c:v>
                </c:pt>
                <c:pt idx="335">
                  <c:v>25520601.310000002</c:v>
                </c:pt>
                <c:pt idx="336">
                  <c:v>17719225.200000007</c:v>
                </c:pt>
                <c:pt idx="337">
                  <c:v>20456803.579999998</c:v>
                </c:pt>
                <c:pt idx="338">
                  <c:v>16730705.430000003</c:v>
                </c:pt>
                <c:pt idx="339">
                  <c:v>14576395.030000001</c:v>
                </c:pt>
                <c:pt idx="340">
                  <c:v>20467849.540000007</c:v>
                </c:pt>
                <c:pt idx="341">
                  <c:v>24603170.170000006</c:v>
                </c:pt>
                <c:pt idx="342">
                  <c:v>25984210.59</c:v>
                </c:pt>
                <c:pt idx="343">
                  <c:v>14070726.359999999</c:v>
                </c:pt>
                <c:pt idx="344">
                  <c:v>18864009.170000002</c:v>
                </c:pt>
                <c:pt idx="345">
                  <c:v>19799166.829999998</c:v>
                </c:pt>
                <c:pt idx="346">
                  <c:v>18618340.800000001</c:v>
                </c:pt>
                <c:pt idx="347">
                  <c:v>16439978.300000001</c:v>
                </c:pt>
                <c:pt idx="348">
                  <c:v>22840510.230000004</c:v>
                </c:pt>
                <c:pt idx="349">
                  <c:v>24293419.459999997</c:v>
                </c:pt>
                <c:pt idx="350">
                  <c:v>16001031.369999997</c:v>
                </c:pt>
                <c:pt idx="351">
                  <c:v>14789887.419999998</c:v>
                </c:pt>
                <c:pt idx="352">
                  <c:v>13103401.91</c:v>
                </c:pt>
                <c:pt idx="353">
                  <c:v>10506390.189999999</c:v>
                </c:pt>
                <c:pt idx="354">
                  <c:v>12712281.669999998</c:v>
                </c:pt>
                <c:pt idx="355">
                  <c:v>16451027.809999997</c:v>
                </c:pt>
                <c:pt idx="356">
                  <c:v>17632641.210000001</c:v>
                </c:pt>
                <c:pt idx="357">
                  <c:v>12247173.769999996</c:v>
                </c:pt>
                <c:pt idx="358">
                  <c:v>17653683.829999998</c:v>
                </c:pt>
                <c:pt idx="359">
                  <c:v>16499416.440000001</c:v>
                </c:pt>
                <c:pt idx="360">
                  <c:v>15325918.67</c:v>
                </c:pt>
                <c:pt idx="361">
                  <c:v>17379334.560000002</c:v>
                </c:pt>
                <c:pt idx="362">
                  <c:v>27330345.359999999</c:v>
                </c:pt>
                <c:pt idx="363">
                  <c:v>25111759.789999992</c:v>
                </c:pt>
                <c:pt idx="364">
                  <c:v>17328897.5</c:v>
                </c:pt>
                <c:pt idx="365">
                  <c:v>15606479.52</c:v>
                </c:pt>
                <c:pt idx="366">
                  <c:v>11960529.419999998</c:v>
                </c:pt>
                <c:pt idx="367">
                  <c:v>6550156.2399999993</c:v>
                </c:pt>
                <c:pt idx="368">
                  <c:v>11867398.810000002</c:v>
                </c:pt>
                <c:pt idx="369">
                  <c:v>40568820.630000003</c:v>
                </c:pt>
                <c:pt idx="370">
                  <c:v>37154100.739999995</c:v>
                </c:pt>
                <c:pt idx="371">
                  <c:v>27480646.400000002</c:v>
                </c:pt>
                <c:pt idx="372">
                  <c:v>29536802.350000001</c:v>
                </c:pt>
                <c:pt idx="373">
                  <c:v>28021008.350000001</c:v>
                </c:pt>
                <c:pt idx="374">
                  <c:v>30696084.750000004</c:v>
                </c:pt>
                <c:pt idx="375">
                  <c:v>31669748.160000004</c:v>
                </c:pt>
                <c:pt idx="376">
                  <c:v>36666392.079999998</c:v>
                </c:pt>
                <c:pt idx="377">
                  <c:v>35884570.640000015</c:v>
                </c:pt>
                <c:pt idx="378">
                  <c:v>22041685.350000016</c:v>
                </c:pt>
                <c:pt idx="379">
                  <c:v>15762151.150000004</c:v>
                </c:pt>
                <c:pt idx="380">
                  <c:v>-3694812.799999997</c:v>
                </c:pt>
                <c:pt idx="381">
                  <c:v>-3846695.1800000006</c:v>
                </c:pt>
                <c:pt idx="382">
                  <c:v>-7941581.1300000008</c:v>
                </c:pt>
                <c:pt idx="383">
                  <c:v>1521232.4699999988</c:v>
                </c:pt>
                <c:pt idx="384">
                  <c:v>2246288.3199999989</c:v>
                </c:pt>
                <c:pt idx="385">
                  <c:v>14962217.770000007</c:v>
                </c:pt>
                <c:pt idx="386">
                  <c:v>18075803.679999992</c:v>
                </c:pt>
                <c:pt idx="387">
                  <c:v>16923376.450000003</c:v>
                </c:pt>
                <c:pt idx="388">
                  <c:v>26826072.929999992</c:v>
                </c:pt>
                <c:pt idx="389">
                  <c:v>30487919.059999999</c:v>
                </c:pt>
                <c:pt idx="390">
                  <c:v>30016612.359999992</c:v>
                </c:pt>
                <c:pt idx="391">
                  <c:v>27359607.18</c:v>
                </c:pt>
                <c:pt idx="392">
                  <c:v>24507448.140000001</c:v>
                </c:pt>
                <c:pt idx="393">
                  <c:v>15459612.569999998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744-4656-99A0-6C80D957E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'CRRAH Only'!$G$1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'CRRAH Only'!$G$2:$G$396</c:f>
              <c:numCache>
                <c:formatCode>#,##0.00</c:formatCode>
                <c:ptCount val="395"/>
                <c:pt idx="0">
                  <c:v>32655822.539999999</c:v>
                </c:pt>
                <c:pt idx="1">
                  <c:v>32613132.93</c:v>
                </c:pt>
                <c:pt idx="2">
                  <c:v>32589424.379999999</c:v>
                </c:pt>
                <c:pt idx="3">
                  <c:v>32544961.530000001</c:v>
                </c:pt>
                <c:pt idx="4">
                  <c:v>32477045.820000004</c:v>
                </c:pt>
                <c:pt idx="5">
                  <c:v>32457099.810000002</c:v>
                </c:pt>
                <c:pt idx="6">
                  <c:v>34130183.210000001</c:v>
                </c:pt>
                <c:pt idx="7">
                  <c:v>34199832.629999995</c:v>
                </c:pt>
                <c:pt idx="8">
                  <c:v>34206016.479999997</c:v>
                </c:pt>
                <c:pt idx="9">
                  <c:v>34238321.739999995</c:v>
                </c:pt>
                <c:pt idx="10">
                  <c:v>34267292</c:v>
                </c:pt>
                <c:pt idx="11">
                  <c:v>34267780.129999995</c:v>
                </c:pt>
                <c:pt idx="12">
                  <c:v>34268282.43</c:v>
                </c:pt>
                <c:pt idx="13">
                  <c:v>34274899.139999993</c:v>
                </c:pt>
                <c:pt idx="14">
                  <c:v>34274079.799999997</c:v>
                </c:pt>
                <c:pt idx="15">
                  <c:v>34273286.57</c:v>
                </c:pt>
                <c:pt idx="16">
                  <c:v>34274038.989999995</c:v>
                </c:pt>
                <c:pt idx="17">
                  <c:v>34289108.490000002</c:v>
                </c:pt>
                <c:pt idx="18">
                  <c:v>34290716.710000001</c:v>
                </c:pt>
                <c:pt idx="19">
                  <c:v>34297245.640000001</c:v>
                </c:pt>
                <c:pt idx="20">
                  <c:v>34577932.740000002</c:v>
                </c:pt>
                <c:pt idx="21">
                  <c:v>34576485.850000001</c:v>
                </c:pt>
                <c:pt idx="22">
                  <c:v>34575770.149999999</c:v>
                </c:pt>
                <c:pt idx="23">
                  <c:v>34768486.579999998</c:v>
                </c:pt>
                <c:pt idx="24">
                  <c:v>34877173.710000001</c:v>
                </c:pt>
                <c:pt idx="25">
                  <c:v>34929503.189999998</c:v>
                </c:pt>
                <c:pt idx="26">
                  <c:v>35040992.130000003</c:v>
                </c:pt>
                <c:pt idx="27">
                  <c:v>35041349.490000002</c:v>
                </c:pt>
                <c:pt idx="28">
                  <c:v>35041476.210000001</c:v>
                </c:pt>
                <c:pt idx="29">
                  <c:v>35061412.289999999</c:v>
                </c:pt>
                <c:pt idx="30">
                  <c:v>35061539.009999998</c:v>
                </c:pt>
                <c:pt idx="31">
                  <c:v>33814168.240000002</c:v>
                </c:pt>
                <c:pt idx="32">
                  <c:v>33814748.440000005</c:v>
                </c:pt>
                <c:pt idx="33">
                  <c:v>33815328.660000004</c:v>
                </c:pt>
                <c:pt idx="34">
                  <c:v>36437750.019999996</c:v>
                </c:pt>
                <c:pt idx="35">
                  <c:v>36437959.769999996</c:v>
                </c:pt>
                <c:pt idx="36">
                  <c:v>36438169.519999996</c:v>
                </c:pt>
                <c:pt idx="37">
                  <c:v>36438749.729999997</c:v>
                </c:pt>
                <c:pt idx="38">
                  <c:v>36939329.939999998</c:v>
                </c:pt>
                <c:pt idx="39">
                  <c:v>36939910.149999999</c:v>
                </c:pt>
                <c:pt idx="40">
                  <c:v>36940490.349999994</c:v>
                </c:pt>
                <c:pt idx="41">
                  <c:v>36941073.539999999</c:v>
                </c:pt>
                <c:pt idx="42">
                  <c:v>36941314.68</c:v>
                </c:pt>
                <c:pt idx="43">
                  <c:v>36941571.93</c:v>
                </c:pt>
                <c:pt idx="44">
                  <c:v>36943604.299999997</c:v>
                </c:pt>
                <c:pt idx="45">
                  <c:v>36945478.699999996</c:v>
                </c:pt>
                <c:pt idx="46">
                  <c:v>37120087.460000001</c:v>
                </c:pt>
                <c:pt idx="47">
                  <c:v>37261326.399999999</c:v>
                </c:pt>
                <c:pt idx="48">
                  <c:v>37347322.390000001</c:v>
                </c:pt>
                <c:pt idx="49">
                  <c:v>37385599.589999996</c:v>
                </c:pt>
                <c:pt idx="50">
                  <c:v>37454557.939999998</c:v>
                </c:pt>
                <c:pt idx="51">
                  <c:v>37495686.990000002</c:v>
                </c:pt>
                <c:pt idx="52">
                  <c:v>37547223.140000001</c:v>
                </c:pt>
                <c:pt idx="53">
                  <c:v>37589232.260000005</c:v>
                </c:pt>
                <c:pt idx="54">
                  <c:v>37667444.310000002</c:v>
                </c:pt>
                <c:pt idx="55">
                  <c:v>37772594</c:v>
                </c:pt>
                <c:pt idx="56">
                  <c:v>37841120.399999999</c:v>
                </c:pt>
                <c:pt idx="57">
                  <c:v>37862380.539999999</c:v>
                </c:pt>
                <c:pt idx="58">
                  <c:v>37875944.530000001</c:v>
                </c:pt>
                <c:pt idx="59">
                  <c:v>37903938.25</c:v>
                </c:pt>
                <c:pt idx="60">
                  <c:v>37967131.989999995</c:v>
                </c:pt>
                <c:pt idx="61">
                  <c:v>36898115.780000001</c:v>
                </c:pt>
                <c:pt idx="62">
                  <c:v>41580120.169999994</c:v>
                </c:pt>
                <c:pt idx="63">
                  <c:v>41598863.140000001</c:v>
                </c:pt>
                <c:pt idx="64">
                  <c:v>41635383.519999996</c:v>
                </c:pt>
                <c:pt idx="65">
                  <c:v>41631033.579999998</c:v>
                </c:pt>
                <c:pt idx="66">
                  <c:v>41659875.18</c:v>
                </c:pt>
                <c:pt idx="67">
                  <c:v>41710638.75</c:v>
                </c:pt>
                <c:pt idx="68">
                  <c:v>41761852.100000001</c:v>
                </c:pt>
                <c:pt idx="69">
                  <c:v>40788128.079999998</c:v>
                </c:pt>
                <c:pt idx="70">
                  <c:v>40788203.099999994</c:v>
                </c:pt>
                <c:pt idx="71">
                  <c:v>40788279.989999995</c:v>
                </c:pt>
                <c:pt idx="72">
                  <c:v>40788352.129999995</c:v>
                </c:pt>
                <c:pt idx="73">
                  <c:v>40788416.149999991</c:v>
                </c:pt>
                <c:pt idx="74">
                  <c:v>41288371.399999991</c:v>
                </c:pt>
                <c:pt idx="75">
                  <c:v>41288422.199999996</c:v>
                </c:pt>
                <c:pt idx="76">
                  <c:v>41288482</c:v>
                </c:pt>
                <c:pt idx="77">
                  <c:v>41265903.789999992</c:v>
                </c:pt>
                <c:pt idx="78">
                  <c:v>41073662.409999996</c:v>
                </c:pt>
                <c:pt idx="79">
                  <c:v>41039127.439999998</c:v>
                </c:pt>
                <c:pt idx="80">
                  <c:v>41023668.030000001</c:v>
                </c:pt>
                <c:pt idx="81">
                  <c:v>41012042.75999999</c:v>
                </c:pt>
                <c:pt idx="82">
                  <c:v>41013449.059999995</c:v>
                </c:pt>
                <c:pt idx="83">
                  <c:v>40591269.420000002</c:v>
                </c:pt>
                <c:pt idx="84">
                  <c:v>40430221.200000003</c:v>
                </c:pt>
                <c:pt idx="85">
                  <c:v>40109548.770000003</c:v>
                </c:pt>
                <c:pt idx="86">
                  <c:v>39864680.399999999</c:v>
                </c:pt>
                <c:pt idx="87">
                  <c:v>39850845.019999996</c:v>
                </c:pt>
                <c:pt idx="88">
                  <c:v>39837952.849999994</c:v>
                </c:pt>
                <c:pt idx="89">
                  <c:v>39582274</c:v>
                </c:pt>
                <c:pt idx="90">
                  <c:v>39326607.049999997</c:v>
                </c:pt>
                <c:pt idx="91">
                  <c:v>39276646.370000005</c:v>
                </c:pt>
                <c:pt idx="92">
                  <c:v>37571240.659999996</c:v>
                </c:pt>
                <c:pt idx="93">
                  <c:v>37394155.329999998</c:v>
                </c:pt>
                <c:pt idx="94">
                  <c:v>37393930.279999994</c:v>
                </c:pt>
                <c:pt idx="95">
                  <c:v>37393751.329999998</c:v>
                </c:pt>
                <c:pt idx="96">
                  <c:v>37309151.310000002</c:v>
                </c:pt>
                <c:pt idx="97">
                  <c:v>39480000.140000001</c:v>
                </c:pt>
                <c:pt idx="98">
                  <c:v>39482735.009999998</c:v>
                </c:pt>
                <c:pt idx="99">
                  <c:v>39482752.539999999</c:v>
                </c:pt>
                <c:pt idx="100">
                  <c:v>39482940.270000003</c:v>
                </c:pt>
                <c:pt idx="101">
                  <c:v>39483040.420000002</c:v>
                </c:pt>
                <c:pt idx="102">
                  <c:v>39483113.619999997</c:v>
                </c:pt>
                <c:pt idx="103">
                  <c:v>39483148.140000001</c:v>
                </c:pt>
                <c:pt idx="104">
                  <c:v>39483208.579999998</c:v>
                </c:pt>
                <c:pt idx="105">
                  <c:v>39483225.350000001</c:v>
                </c:pt>
                <c:pt idx="106">
                  <c:v>39483247.969999999</c:v>
                </c:pt>
                <c:pt idx="107">
                  <c:v>39483249.910000004</c:v>
                </c:pt>
                <c:pt idx="108">
                  <c:v>39483164.950000003</c:v>
                </c:pt>
                <c:pt idx="109">
                  <c:v>39483110.640000001</c:v>
                </c:pt>
                <c:pt idx="110">
                  <c:v>39483143.130000003</c:v>
                </c:pt>
                <c:pt idx="111">
                  <c:v>39773808.990000002</c:v>
                </c:pt>
                <c:pt idx="112">
                  <c:v>39773859.280000001</c:v>
                </c:pt>
                <c:pt idx="113">
                  <c:v>39772667.060000002</c:v>
                </c:pt>
                <c:pt idx="114">
                  <c:v>39769233.950000003</c:v>
                </c:pt>
                <c:pt idx="115">
                  <c:v>39767083.210000001</c:v>
                </c:pt>
                <c:pt idx="116">
                  <c:v>39767150.840000004</c:v>
                </c:pt>
                <c:pt idx="117">
                  <c:v>39767223.710000001</c:v>
                </c:pt>
                <c:pt idx="118">
                  <c:v>39767314.390000001</c:v>
                </c:pt>
                <c:pt idx="119">
                  <c:v>39767371.850000001</c:v>
                </c:pt>
                <c:pt idx="120">
                  <c:v>39767429.310000002</c:v>
                </c:pt>
                <c:pt idx="121">
                  <c:v>39767519.990000002</c:v>
                </c:pt>
                <c:pt idx="122">
                  <c:v>39767610.68</c:v>
                </c:pt>
                <c:pt idx="123">
                  <c:v>38650664.430000007</c:v>
                </c:pt>
                <c:pt idx="124">
                  <c:v>38651146.870000005</c:v>
                </c:pt>
                <c:pt idx="125">
                  <c:v>41282987.330000006</c:v>
                </c:pt>
                <c:pt idx="126">
                  <c:v>41281849.520000003</c:v>
                </c:pt>
                <c:pt idx="127">
                  <c:v>41278849.460000001</c:v>
                </c:pt>
                <c:pt idx="128">
                  <c:v>41277169.850000001</c:v>
                </c:pt>
                <c:pt idx="129">
                  <c:v>41277336.589999996</c:v>
                </c:pt>
                <c:pt idx="130">
                  <c:v>41272803.939999998</c:v>
                </c:pt>
                <c:pt idx="131">
                  <c:v>41273288.390000001</c:v>
                </c:pt>
                <c:pt idx="132">
                  <c:v>41364209.310000002</c:v>
                </c:pt>
                <c:pt idx="133">
                  <c:v>41490958.710000001</c:v>
                </c:pt>
                <c:pt idx="134">
                  <c:v>41625855.420000002</c:v>
                </c:pt>
                <c:pt idx="135">
                  <c:v>41852248.109999999</c:v>
                </c:pt>
                <c:pt idx="136">
                  <c:v>42163400.710000008</c:v>
                </c:pt>
                <c:pt idx="137">
                  <c:v>42670504.57</c:v>
                </c:pt>
                <c:pt idx="138">
                  <c:v>43176885.719999999</c:v>
                </c:pt>
                <c:pt idx="139">
                  <c:v>43342260.82</c:v>
                </c:pt>
                <c:pt idx="140">
                  <c:v>43902097.969999999</c:v>
                </c:pt>
                <c:pt idx="141">
                  <c:v>44263463.399999999</c:v>
                </c:pt>
                <c:pt idx="142">
                  <c:v>44837802.739999995</c:v>
                </c:pt>
                <c:pt idx="143">
                  <c:v>45086251.280000001</c:v>
                </c:pt>
                <c:pt idx="144">
                  <c:v>45694653.579999998</c:v>
                </c:pt>
                <c:pt idx="145">
                  <c:v>46209085.950000003</c:v>
                </c:pt>
                <c:pt idx="146">
                  <c:v>46670727.460000008</c:v>
                </c:pt>
                <c:pt idx="147">
                  <c:v>47118557.900000006</c:v>
                </c:pt>
                <c:pt idx="148">
                  <c:v>47333067.030000001</c:v>
                </c:pt>
                <c:pt idx="149">
                  <c:v>47421349.410000004</c:v>
                </c:pt>
                <c:pt idx="150">
                  <c:v>47745110.789999999</c:v>
                </c:pt>
                <c:pt idx="151">
                  <c:v>48109119.149999999</c:v>
                </c:pt>
                <c:pt idx="152">
                  <c:v>48642161.440000005</c:v>
                </c:pt>
                <c:pt idx="153">
                  <c:v>49928432.719999999</c:v>
                </c:pt>
                <c:pt idx="154">
                  <c:v>50059905.289999999</c:v>
                </c:pt>
                <c:pt idx="155">
                  <c:v>50324175.460000001</c:v>
                </c:pt>
                <c:pt idx="156">
                  <c:v>50375183.889999993</c:v>
                </c:pt>
                <c:pt idx="157">
                  <c:v>50425168.640000001</c:v>
                </c:pt>
                <c:pt idx="158">
                  <c:v>50492469.579999998</c:v>
                </c:pt>
                <c:pt idx="159">
                  <c:v>50678958.570000008</c:v>
                </c:pt>
                <c:pt idx="160">
                  <c:v>51305981.710000001</c:v>
                </c:pt>
                <c:pt idx="161">
                  <c:v>53444215.320000008</c:v>
                </c:pt>
                <c:pt idx="162">
                  <c:v>56608279.439999998</c:v>
                </c:pt>
                <c:pt idx="163">
                  <c:v>57737859.689999998</c:v>
                </c:pt>
                <c:pt idx="164">
                  <c:v>60044547.330000006</c:v>
                </c:pt>
                <c:pt idx="165">
                  <c:v>60362522.409999996</c:v>
                </c:pt>
                <c:pt idx="166">
                  <c:v>60810825.590000004</c:v>
                </c:pt>
                <c:pt idx="167">
                  <c:v>61645295.210000001</c:v>
                </c:pt>
                <c:pt idx="168">
                  <c:v>61645459</c:v>
                </c:pt>
                <c:pt idx="169">
                  <c:v>61645617.640000001</c:v>
                </c:pt>
                <c:pt idx="170">
                  <c:v>62103997.629999995</c:v>
                </c:pt>
                <c:pt idx="171">
                  <c:v>63540597.920000002</c:v>
                </c:pt>
                <c:pt idx="172">
                  <c:v>63661177.200000003</c:v>
                </c:pt>
                <c:pt idx="173">
                  <c:v>63707653.850000009</c:v>
                </c:pt>
                <c:pt idx="174">
                  <c:v>62841042.369999997</c:v>
                </c:pt>
                <c:pt idx="175">
                  <c:v>65046065.020000003</c:v>
                </c:pt>
                <c:pt idx="176">
                  <c:v>66949536.439999998</c:v>
                </c:pt>
                <c:pt idx="177">
                  <c:v>68420981.489999995</c:v>
                </c:pt>
                <c:pt idx="178">
                  <c:v>70924359.879999995</c:v>
                </c:pt>
                <c:pt idx="179">
                  <c:v>73671251.559999987</c:v>
                </c:pt>
                <c:pt idx="180">
                  <c:v>75478359.819999993</c:v>
                </c:pt>
                <c:pt idx="181">
                  <c:v>75768824.060000002</c:v>
                </c:pt>
                <c:pt idx="182">
                  <c:v>75831639.25999999</c:v>
                </c:pt>
                <c:pt idx="183">
                  <c:v>75879032.120000005</c:v>
                </c:pt>
                <c:pt idx="184">
                  <c:v>72981303.400000006</c:v>
                </c:pt>
                <c:pt idx="185">
                  <c:v>73004267.129999995</c:v>
                </c:pt>
                <c:pt idx="186">
                  <c:v>73093094.609999999</c:v>
                </c:pt>
                <c:pt idx="187">
                  <c:v>73282278.289999992</c:v>
                </c:pt>
                <c:pt idx="188">
                  <c:v>73346189.540000007</c:v>
                </c:pt>
                <c:pt idx="189">
                  <c:v>73407003.580000013</c:v>
                </c:pt>
                <c:pt idx="190">
                  <c:v>73423171.25</c:v>
                </c:pt>
                <c:pt idx="191">
                  <c:v>73454806.320000008</c:v>
                </c:pt>
                <c:pt idx="192">
                  <c:v>73464893.549999997</c:v>
                </c:pt>
                <c:pt idx="193">
                  <c:v>73527081.63000001</c:v>
                </c:pt>
                <c:pt idx="194">
                  <c:v>73546934.230000004</c:v>
                </c:pt>
                <c:pt idx="195">
                  <c:v>73572739.150000006</c:v>
                </c:pt>
                <c:pt idx="196">
                  <c:v>73646960.49000001</c:v>
                </c:pt>
                <c:pt idx="197">
                  <c:v>73727576.610000014</c:v>
                </c:pt>
                <c:pt idx="198">
                  <c:v>73793960.840000004</c:v>
                </c:pt>
                <c:pt idx="199">
                  <c:v>73883190.950000003</c:v>
                </c:pt>
                <c:pt idx="200">
                  <c:v>74013040.090000004</c:v>
                </c:pt>
                <c:pt idx="201">
                  <c:v>74042298.050000012</c:v>
                </c:pt>
                <c:pt idx="202">
                  <c:v>73237903.010000005</c:v>
                </c:pt>
                <c:pt idx="203">
                  <c:v>73243011.99000001</c:v>
                </c:pt>
                <c:pt idx="204">
                  <c:v>73258412.159999996</c:v>
                </c:pt>
                <c:pt idx="205">
                  <c:v>73263790.830000013</c:v>
                </c:pt>
                <c:pt idx="206">
                  <c:v>73265911.310000002</c:v>
                </c:pt>
                <c:pt idx="207">
                  <c:v>73271137.520000011</c:v>
                </c:pt>
                <c:pt idx="208">
                  <c:v>73268883.290000007</c:v>
                </c:pt>
                <c:pt idx="209">
                  <c:v>73272129.320000008</c:v>
                </c:pt>
                <c:pt idx="210">
                  <c:v>73308768.120000005</c:v>
                </c:pt>
                <c:pt idx="211">
                  <c:v>73308405.799999997</c:v>
                </c:pt>
                <c:pt idx="212">
                  <c:v>73308670.250000015</c:v>
                </c:pt>
                <c:pt idx="213">
                  <c:v>73308873.670000002</c:v>
                </c:pt>
                <c:pt idx="214">
                  <c:v>70573421.88000001</c:v>
                </c:pt>
                <c:pt idx="215">
                  <c:v>70572404.050000012</c:v>
                </c:pt>
                <c:pt idx="216">
                  <c:v>66716391.890000001</c:v>
                </c:pt>
                <c:pt idx="217">
                  <c:v>66736160.350000001</c:v>
                </c:pt>
                <c:pt idx="218">
                  <c:v>66752001.579999998</c:v>
                </c:pt>
                <c:pt idx="219">
                  <c:v>66780673.540000007</c:v>
                </c:pt>
                <c:pt idx="220">
                  <c:v>66780949.939999998</c:v>
                </c:pt>
                <c:pt idx="221">
                  <c:v>66782247.930000007</c:v>
                </c:pt>
                <c:pt idx="222">
                  <c:v>66836489.81000001</c:v>
                </c:pt>
                <c:pt idx="223">
                  <c:v>66842486.340000011</c:v>
                </c:pt>
                <c:pt idx="224">
                  <c:v>66843480.890000008</c:v>
                </c:pt>
                <c:pt idx="225">
                  <c:v>66941641.000000007</c:v>
                </c:pt>
                <c:pt idx="226">
                  <c:v>66941898.100000001</c:v>
                </c:pt>
                <c:pt idx="227">
                  <c:v>66942168.520000003</c:v>
                </c:pt>
                <c:pt idx="228">
                  <c:v>66942438.940000005</c:v>
                </c:pt>
                <c:pt idx="229">
                  <c:v>66942709.360000007</c:v>
                </c:pt>
                <c:pt idx="230">
                  <c:v>66649829.190000005</c:v>
                </c:pt>
                <c:pt idx="231">
                  <c:v>66650651.539999999</c:v>
                </c:pt>
                <c:pt idx="232">
                  <c:v>66650754.610000007</c:v>
                </c:pt>
                <c:pt idx="233">
                  <c:v>66651024.390000001</c:v>
                </c:pt>
                <c:pt idx="234">
                  <c:v>66651255.140000008</c:v>
                </c:pt>
                <c:pt idx="235">
                  <c:v>66651457.039999999</c:v>
                </c:pt>
                <c:pt idx="236">
                  <c:v>66651711.710000001</c:v>
                </c:pt>
                <c:pt idx="237">
                  <c:v>66660790.300000004</c:v>
                </c:pt>
                <c:pt idx="238">
                  <c:v>66667642.920000009</c:v>
                </c:pt>
                <c:pt idx="239">
                  <c:v>66690615.81000001</c:v>
                </c:pt>
                <c:pt idx="240">
                  <c:v>66714192.630000003</c:v>
                </c:pt>
                <c:pt idx="241">
                  <c:v>66725579.360000007</c:v>
                </c:pt>
                <c:pt idx="242">
                  <c:v>66725780.32</c:v>
                </c:pt>
                <c:pt idx="243">
                  <c:v>66726010.259999998</c:v>
                </c:pt>
                <c:pt idx="244">
                  <c:v>66726268.740000002</c:v>
                </c:pt>
                <c:pt idx="245">
                  <c:v>65354477.390000001</c:v>
                </c:pt>
                <c:pt idx="246">
                  <c:v>65354764.93</c:v>
                </c:pt>
                <c:pt idx="247">
                  <c:v>65356378.63000001</c:v>
                </c:pt>
                <c:pt idx="248">
                  <c:v>63543727.359999992</c:v>
                </c:pt>
                <c:pt idx="249">
                  <c:v>63543843.93</c:v>
                </c:pt>
                <c:pt idx="250">
                  <c:v>63543228.619999997</c:v>
                </c:pt>
                <c:pt idx="251">
                  <c:v>63561600.770000003</c:v>
                </c:pt>
                <c:pt idx="252">
                  <c:v>63561822.449999996</c:v>
                </c:pt>
                <c:pt idx="253">
                  <c:v>63562103.589999996</c:v>
                </c:pt>
                <c:pt idx="254">
                  <c:v>63562058.760000005</c:v>
                </c:pt>
                <c:pt idx="255">
                  <c:v>63562053.379999995</c:v>
                </c:pt>
                <c:pt idx="256">
                  <c:v>63562187.759999998</c:v>
                </c:pt>
                <c:pt idx="257">
                  <c:v>63562689.82</c:v>
                </c:pt>
                <c:pt idx="258">
                  <c:v>63562158.369999997</c:v>
                </c:pt>
                <c:pt idx="259">
                  <c:v>63562045.699999996</c:v>
                </c:pt>
                <c:pt idx="260">
                  <c:v>63562399.410000004</c:v>
                </c:pt>
                <c:pt idx="261">
                  <c:v>63562801.780000009</c:v>
                </c:pt>
                <c:pt idx="262">
                  <c:v>63563222.350000001</c:v>
                </c:pt>
                <c:pt idx="263">
                  <c:v>63563369.129999995</c:v>
                </c:pt>
                <c:pt idx="264">
                  <c:v>63543135.00999999</c:v>
                </c:pt>
                <c:pt idx="265">
                  <c:v>63543502.170000002</c:v>
                </c:pt>
                <c:pt idx="266">
                  <c:v>63543451.11999999</c:v>
                </c:pt>
                <c:pt idx="267">
                  <c:v>63543471.420000002</c:v>
                </c:pt>
                <c:pt idx="268">
                  <c:v>63544025.280000001</c:v>
                </c:pt>
                <c:pt idx="269">
                  <c:v>63544529.75999999</c:v>
                </c:pt>
                <c:pt idx="270">
                  <c:v>63544990.709999993</c:v>
                </c:pt>
                <c:pt idx="271">
                  <c:v>63545572.569999993</c:v>
                </c:pt>
                <c:pt idx="272">
                  <c:v>63546032.00999999</c:v>
                </c:pt>
                <c:pt idx="273">
                  <c:v>63546492.929999992</c:v>
                </c:pt>
                <c:pt idx="274">
                  <c:v>63547072.489999995</c:v>
                </c:pt>
                <c:pt idx="275">
                  <c:v>61551370.830000006</c:v>
                </c:pt>
                <c:pt idx="276">
                  <c:v>61551764.289999999</c:v>
                </c:pt>
                <c:pt idx="277">
                  <c:v>61552421.890000001</c:v>
                </c:pt>
                <c:pt idx="278">
                  <c:v>59644821.390000001</c:v>
                </c:pt>
                <c:pt idx="279">
                  <c:v>59645343.270000003</c:v>
                </c:pt>
                <c:pt idx="280">
                  <c:v>59645865.230000004</c:v>
                </c:pt>
                <c:pt idx="281">
                  <c:v>59646522.700000003</c:v>
                </c:pt>
                <c:pt idx="282">
                  <c:v>59647180.309999995</c:v>
                </c:pt>
                <c:pt idx="283">
                  <c:v>59647837.929999992</c:v>
                </c:pt>
                <c:pt idx="284">
                  <c:v>59648495.530000001</c:v>
                </c:pt>
                <c:pt idx="285">
                  <c:v>59649022.54999999</c:v>
                </c:pt>
                <c:pt idx="286">
                  <c:v>59648172.149999999</c:v>
                </c:pt>
                <c:pt idx="287">
                  <c:v>59647030.409999996</c:v>
                </c:pt>
                <c:pt idx="288">
                  <c:v>59646780.93</c:v>
                </c:pt>
                <c:pt idx="289">
                  <c:v>59647438.800000004</c:v>
                </c:pt>
                <c:pt idx="290">
                  <c:v>59648095.989999995</c:v>
                </c:pt>
                <c:pt idx="291">
                  <c:v>59648753.529999994</c:v>
                </c:pt>
                <c:pt idx="292">
                  <c:v>59174108.129999995</c:v>
                </c:pt>
                <c:pt idx="293">
                  <c:v>59174711.25</c:v>
                </c:pt>
                <c:pt idx="294">
                  <c:v>59175262.030000009</c:v>
                </c:pt>
                <c:pt idx="295">
                  <c:v>59175915.159999996</c:v>
                </c:pt>
                <c:pt idx="296">
                  <c:v>59176568.309999995</c:v>
                </c:pt>
                <c:pt idx="297">
                  <c:v>59177210.160000004</c:v>
                </c:pt>
                <c:pt idx="298">
                  <c:v>59177771.200000003</c:v>
                </c:pt>
                <c:pt idx="299">
                  <c:v>59178438.789999999</c:v>
                </c:pt>
                <c:pt idx="300">
                  <c:v>59178959.789999999</c:v>
                </c:pt>
                <c:pt idx="301">
                  <c:v>59179482.609999999</c:v>
                </c:pt>
                <c:pt idx="302">
                  <c:v>59180226.540000007</c:v>
                </c:pt>
                <c:pt idx="303">
                  <c:v>57129303.129999995</c:v>
                </c:pt>
                <c:pt idx="304">
                  <c:v>57130075.75999999</c:v>
                </c:pt>
                <c:pt idx="305">
                  <c:v>57130849.609999999</c:v>
                </c:pt>
                <c:pt idx="306">
                  <c:v>57142885.57</c:v>
                </c:pt>
                <c:pt idx="307">
                  <c:v>57143477.880000003</c:v>
                </c:pt>
                <c:pt idx="308">
                  <c:v>57144096.32</c:v>
                </c:pt>
                <c:pt idx="309">
                  <c:v>57144884.32</c:v>
                </c:pt>
                <c:pt idx="310">
                  <c:v>57145687.890000001</c:v>
                </c:pt>
                <c:pt idx="311">
                  <c:v>57146533.539999999</c:v>
                </c:pt>
                <c:pt idx="312">
                  <c:v>57147304.079999998</c:v>
                </c:pt>
                <c:pt idx="313">
                  <c:v>57148075.160000004</c:v>
                </c:pt>
                <c:pt idx="314">
                  <c:v>57148772.920000002</c:v>
                </c:pt>
                <c:pt idx="315">
                  <c:v>57149280.309999995</c:v>
                </c:pt>
                <c:pt idx="316">
                  <c:v>57150050.960000001</c:v>
                </c:pt>
                <c:pt idx="317">
                  <c:v>57150821.409999996</c:v>
                </c:pt>
                <c:pt idx="318">
                  <c:v>59952339.020000011</c:v>
                </c:pt>
                <c:pt idx="319">
                  <c:v>59953109.450000003</c:v>
                </c:pt>
                <c:pt idx="320">
                  <c:v>57102488.940000005</c:v>
                </c:pt>
                <c:pt idx="321">
                  <c:v>57103069.890000001</c:v>
                </c:pt>
                <c:pt idx="322">
                  <c:v>57103650.300000004</c:v>
                </c:pt>
                <c:pt idx="323">
                  <c:v>57110791.210000001</c:v>
                </c:pt>
                <c:pt idx="324">
                  <c:v>57170449.060000002</c:v>
                </c:pt>
                <c:pt idx="325">
                  <c:v>57235140.869999997</c:v>
                </c:pt>
                <c:pt idx="326">
                  <c:v>57275321.730000004</c:v>
                </c:pt>
                <c:pt idx="327">
                  <c:v>57276093.650000013</c:v>
                </c:pt>
                <c:pt idx="328">
                  <c:v>57276668.039999999</c:v>
                </c:pt>
                <c:pt idx="329">
                  <c:v>57451748.550000004</c:v>
                </c:pt>
                <c:pt idx="330">
                  <c:v>57569275.479999997</c:v>
                </c:pt>
                <c:pt idx="331">
                  <c:v>57750592.900000006</c:v>
                </c:pt>
                <c:pt idx="332">
                  <c:v>57838847.090000004</c:v>
                </c:pt>
                <c:pt idx="333">
                  <c:v>57839629.110000007</c:v>
                </c:pt>
                <c:pt idx="334">
                  <c:v>56299756.570000008</c:v>
                </c:pt>
                <c:pt idx="335">
                  <c:v>56300380.570000008</c:v>
                </c:pt>
                <c:pt idx="336">
                  <c:v>56312006.049999997</c:v>
                </c:pt>
                <c:pt idx="337">
                  <c:v>56312086.909999996</c:v>
                </c:pt>
                <c:pt idx="338">
                  <c:v>56375505</c:v>
                </c:pt>
                <c:pt idx="339">
                  <c:v>56519103.839999989</c:v>
                </c:pt>
                <c:pt idx="340">
                  <c:v>56571072.570000008</c:v>
                </c:pt>
                <c:pt idx="341">
                  <c:v>56591730.269999996</c:v>
                </c:pt>
                <c:pt idx="342">
                  <c:v>57019942.400000006</c:v>
                </c:pt>
                <c:pt idx="343">
                  <c:v>57705522.70000001</c:v>
                </c:pt>
                <c:pt idx="344">
                  <c:v>58186204.700000003</c:v>
                </c:pt>
                <c:pt idx="345">
                  <c:v>58893771.360000007</c:v>
                </c:pt>
                <c:pt idx="346">
                  <c:v>59695338.440000005</c:v>
                </c:pt>
                <c:pt idx="347">
                  <c:v>59967977.189999998</c:v>
                </c:pt>
                <c:pt idx="348">
                  <c:v>60290468.139999993</c:v>
                </c:pt>
                <c:pt idx="349">
                  <c:v>60884503.249999993</c:v>
                </c:pt>
                <c:pt idx="350">
                  <c:v>61251657.830000006</c:v>
                </c:pt>
                <c:pt idx="351">
                  <c:v>62576734.409999996</c:v>
                </c:pt>
                <c:pt idx="352">
                  <c:v>65401991.719999999</c:v>
                </c:pt>
                <c:pt idx="353">
                  <c:v>67899167.189999998</c:v>
                </c:pt>
                <c:pt idx="354">
                  <c:v>71114068.149999991</c:v>
                </c:pt>
                <c:pt idx="355">
                  <c:v>75044536.489999995</c:v>
                </c:pt>
                <c:pt idx="356">
                  <c:v>80051380.11999999</c:v>
                </c:pt>
                <c:pt idx="357">
                  <c:v>81808223.770000011</c:v>
                </c:pt>
                <c:pt idx="358">
                  <c:v>83526656.419999987</c:v>
                </c:pt>
                <c:pt idx="359">
                  <c:v>83797466.510000005</c:v>
                </c:pt>
                <c:pt idx="360">
                  <c:v>84122510.060000017</c:v>
                </c:pt>
                <c:pt idx="361">
                  <c:v>85831332.199999988</c:v>
                </c:pt>
                <c:pt idx="362">
                  <c:v>87160408.959999993</c:v>
                </c:pt>
                <c:pt idx="363">
                  <c:v>87848517.099999994</c:v>
                </c:pt>
                <c:pt idx="364">
                  <c:v>82483812.200000003</c:v>
                </c:pt>
                <c:pt idx="365">
                  <c:v>83300323.129999995</c:v>
                </c:pt>
                <c:pt idx="366">
                  <c:v>84377355.719999999</c:v>
                </c:pt>
                <c:pt idx="367">
                  <c:v>86801045.879999995</c:v>
                </c:pt>
                <c:pt idx="368">
                  <c:v>88148168.049999997</c:v>
                </c:pt>
                <c:pt idx="369">
                  <c:v>78934426.120000005</c:v>
                </c:pt>
                <c:pt idx="370">
                  <c:v>78963270.060000002</c:v>
                </c:pt>
                <c:pt idx="371">
                  <c:v>79045173.790000007</c:v>
                </c:pt>
                <c:pt idx="372">
                  <c:v>79059138.109999999</c:v>
                </c:pt>
                <c:pt idx="373">
                  <c:v>79074703.659999996</c:v>
                </c:pt>
                <c:pt idx="374">
                  <c:v>79121830.319999993</c:v>
                </c:pt>
                <c:pt idx="375">
                  <c:v>79051852.909999996</c:v>
                </c:pt>
                <c:pt idx="376">
                  <c:v>79098424.219999999</c:v>
                </c:pt>
                <c:pt idx="377">
                  <c:v>79264787</c:v>
                </c:pt>
                <c:pt idx="378">
                  <c:v>79516473.790000007</c:v>
                </c:pt>
                <c:pt idx="379">
                  <c:v>79622650.059999987</c:v>
                </c:pt>
                <c:pt idx="380">
                  <c:v>79715287.469999984</c:v>
                </c:pt>
                <c:pt idx="381">
                  <c:v>79736568.439999998</c:v>
                </c:pt>
                <c:pt idx="382">
                  <c:v>79761941.979999989</c:v>
                </c:pt>
                <c:pt idx="383">
                  <c:v>78032599.599999994</c:v>
                </c:pt>
                <c:pt idx="384">
                  <c:v>78040910.050000012</c:v>
                </c:pt>
                <c:pt idx="385">
                  <c:v>78046202.280000001</c:v>
                </c:pt>
                <c:pt idx="386">
                  <c:v>78048970.579999998</c:v>
                </c:pt>
                <c:pt idx="387">
                  <c:v>78050468.060000002</c:v>
                </c:pt>
                <c:pt idx="388">
                  <c:v>78060392.700000003</c:v>
                </c:pt>
                <c:pt idx="389">
                  <c:v>78062223.060000002</c:v>
                </c:pt>
                <c:pt idx="390">
                  <c:v>78111128.909999996</c:v>
                </c:pt>
                <c:pt idx="391">
                  <c:v>78234625.540000007</c:v>
                </c:pt>
                <c:pt idx="392">
                  <c:v>79098259.379999995</c:v>
                </c:pt>
                <c:pt idx="393">
                  <c:v>79271602.049999997</c:v>
                </c:pt>
                <c:pt idx="394">
                  <c:v>79338352.349999994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4-42B7-87F9-21E723485186}"/>
            </c:ext>
          </c:extLst>
        </c:ser>
        <c:ser>
          <c:idx val="1"/>
          <c:order val="1"/>
          <c:tx>
            <c:strRef>
              <c:f>'CRRAH Only'!$N$1</c:f>
              <c:strCache>
                <c:ptCount val="1"/>
                <c:pt idx="0">
                  <c:v>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'CRRAH Only'!$N$2:$N$396</c:f>
              <c:numCache>
                <c:formatCode>_(* #,##0.00_);_(* \(#,##0.00\);_(* "-"??_);_(@_)</c:formatCode>
                <c:ptCount val="395"/>
                <c:pt idx="0">
                  <c:v>4750389.1400000006</c:v>
                </c:pt>
                <c:pt idx="1">
                  <c:v>4338451.9799999995</c:v>
                </c:pt>
                <c:pt idx="2">
                  <c:v>3595033.18</c:v>
                </c:pt>
                <c:pt idx="3">
                  <c:v>3486667.2500000005</c:v>
                </c:pt>
                <c:pt idx="4">
                  <c:v>4099646.8699999996</c:v>
                </c:pt>
                <c:pt idx="5">
                  <c:v>4640511.9399999995</c:v>
                </c:pt>
                <c:pt idx="6">
                  <c:v>-938194.91999999993</c:v>
                </c:pt>
                <c:pt idx="7">
                  <c:v>-1378232.0099999998</c:v>
                </c:pt>
                <c:pt idx="8">
                  <c:v>-1836891.6099999994</c:v>
                </c:pt>
                <c:pt idx="9">
                  <c:v>-2315386.39</c:v>
                </c:pt>
                <c:pt idx="10">
                  <c:v>-107502.48000000004</c:v>
                </c:pt>
                <c:pt idx="11">
                  <c:v>1393381.97</c:v>
                </c:pt>
                <c:pt idx="12">
                  <c:v>1768623.25</c:v>
                </c:pt>
                <c:pt idx="13">
                  <c:v>1925193.42</c:v>
                </c:pt>
                <c:pt idx="14">
                  <c:v>1848306.2599999998</c:v>
                </c:pt>
                <c:pt idx="15">
                  <c:v>1715377.0999999999</c:v>
                </c:pt>
                <c:pt idx="16">
                  <c:v>1491307.0599999998</c:v>
                </c:pt>
                <c:pt idx="17">
                  <c:v>1371692.3599999999</c:v>
                </c:pt>
                <c:pt idx="18">
                  <c:v>1897829.5299999998</c:v>
                </c:pt>
                <c:pt idx="19">
                  <c:v>2054874.4100000001</c:v>
                </c:pt>
                <c:pt idx="20">
                  <c:v>-342970.29999999987</c:v>
                </c:pt>
                <c:pt idx="21">
                  <c:v>-310760.50000000006</c:v>
                </c:pt>
                <c:pt idx="22">
                  <c:v>-399907.98000000004</c:v>
                </c:pt>
                <c:pt idx="23">
                  <c:v>3151032</c:v>
                </c:pt>
                <c:pt idx="24">
                  <c:v>3058955.4199999995</c:v>
                </c:pt>
                <c:pt idx="25">
                  <c:v>3251185.16</c:v>
                </c:pt>
                <c:pt idx="26">
                  <c:v>3022499.6799999997</c:v>
                </c:pt>
                <c:pt idx="27">
                  <c:v>2988077.4499999997</c:v>
                </c:pt>
                <c:pt idx="28">
                  <c:v>3164380.24</c:v>
                </c:pt>
                <c:pt idx="29">
                  <c:v>3033773.8299999996</c:v>
                </c:pt>
                <c:pt idx="30">
                  <c:v>2937672.9499999997</c:v>
                </c:pt>
                <c:pt idx="31">
                  <c:v>2868905.2499999995</c:v>
                </c:pt>
                <c:pt idx="32">
                  <c:v>3137278.15</c:v>
                </c:pt>
                <c:pt idx="33">
                  <c:v>3536844.65</c:v>
                </c:pt>
                <c:pt idx="34">
                  <c:v>-14061.290000000003</c:v>
                </c:pt>
                <c:pt idx="35">
                  <c:v>-32867.200000000004</c:v>
                </c:pt>
                <c:pt idx="36">
                  <c:v>-147657.26999999999</c:v>
                </c:pt>
                <c:pt idx="37">
                  <c:v>-364639.56999999995</c:v>
                </c:pt>
                <c:pt idx="38">
                  <c:v>980081.94000000006</c:v>
                </c:pt>
                <c:pt idx="39">
                  <c:v>920297.60000000009</c:v>
                </c:pt>
                <c:pt idx="40">
                  <c:v>838543.35000000033</c:v>
                </c:pt>
                <c:pt idx="41">
                  <c:v>864960.18</c:v>
                </c:pt>
                <c:pt idx="42">
                  <c:v>1012335.4099999999</c:v>
                </c:pt>
                <c:pt idx="43">
                  <c:v>946319.59000000043</c:v>
                </c:pt>
                <c:pt idx="44">
                  <c:v>834681.7300000001</c:v>
                </c:pt>
                <c:pt idx="45">
                  <c:v>1004186.13</c:v>
                </c:pt>
                <c:pt idx="46">
                  <c:v>1306784.5100000002</c:v>
                </c:pt>
                <c:pt idx="47">
                  <c:v>1178337.5299999998</c:v>
                </c:pt>
                <c:pt idx="48">
                  <c:v>-550800.41</c:v>
                </c:pt>
                <c:pt idx="49">
                  <c:v>-664306.1100000001</c:v>
                </c:pt>
                <c:pt idx="50">
                  <c:v>-1143832.3</c:v>
                </c:pt>
                <c:pt idx="51">
                  <c:v>-1707039.9500000002</c:v>
                </c:pt>
                <c:pt idx="52">
                  <c:v>1329458.3599999996</c:v>
                </c:pt>
                <c:pt idx="53">
                  <c:v>1633177.26</c:v>
                </c:pt>
                <c:pt idx="54">
                  <c:v>1697852.3299999996</c:v>
                </c:pt>
                <c:pt idx="55">
                  <c:v>1309051.0199999998</c:v>
                </c:pt>
                <c:pt idx="56">
                  <c:v>1833115.14</c:v>
                </c:pt>
                <c:pt idx="57">
                  <c:v>1804481.0600000003</c:v>
                </c:pt>
                <c:pt idx="58">
                  <c:v>1786146.4299999997</c:v>
                </c:pt>
                <c:pt idx="59">
                  <c:v>2252298.4399999995</c:v>
                </c:pt>
                <c:pt idx="60">
                  <c:v>2993714.04</c:v>
                </c:pt>
                <c:pt idx="61">
                  <c:v>2971570.52</c:v>
                </c:pt>
                <c:pt idx="62">
                  <c:v>-44401.46</c:v>
                </c:pt>
                <c:pt idx="63">
                  <c:v>-28939.050000000017</c:v>
                </c:pt>
                <c:pt idx="64">
                  <c:v>-27604.600000000039</c:v>
                </c:pt>
                <c:pt idx="65">
                  <c:v>-44910.210000000021</c:v>
                </c:pt>
                <c:pt idx="66">
                  <c:v>-69211.800000000017</c:v>
                </c:pt>
                <c:pt idx="67">
                  <c:v>-72814.939999999988</c:v>
                </c:pt>
                <c:pt idx="68">
                  <c:v>-16246.97</c:v>
                </c:pt>
                <c:pt idx="69">
                  <c:v>-57341.969999999987</c:v>
                </c:pt>
                <c:pt idx="70">
                  <c:v>-79077.989999999991</c:v>
                </c:pt>
                <c:pt idx="71">
                  <c:v>-135666.49000000002</c:v>
                </c:pt>
                <c:pt idx="72">
                  <c:v>-199964.90999999997</c:v>
                </c:pt>
                <c:pt idx="73">
                  <c:v>1213663.5400000003</c:v>
                </c:pt>
                <c:pt idx="74">
                  <c:v>1183153.2</c:v>
                </c:pt>
                <c:pt idx="75">
                  <c:v>1070981.9500000002</c:v>
                </c:pt>
                <c:pt idx="76">
                  <c:v>925239.69000000018</c:v>
                </c:pt>
                <c:pt idx="77">
                  <c:v>1111899.4700000004</c:v>
                </c:pt>
                <c:pt idx="78">
                  <c:v>1109805.02</c:v>
                </c:pt>
                <c:pt idx="79">
                  <c:v>1031635.9400000005</c:v>
                </c:pt>
                <c:pt idx="80">
                  <c:v>1132586.7899999998</c:v>
                </c:pt>
                <c:pt idx="81">
                  <c:v>1474980.09</c:v>
                </c:pt>
                <c:pt idx="82">
                  <c:v>1434870.06</c:v>
                </c:pt>
                <c:pt idx="83">
                  <c:v>-193298.37000000005</c:v>
                </c:pt>
                <c:pt idx="84">
                  <c:v>-270235.28000000003</c:v>
                </c:pt>
                <c:pt idx="85">
                  <c:v>-415643.21999999991</c:v>
                </c:pt>
                <c:pt idx="86">
                  <c:v>-663631.97</c:v>
                </c:pt>
                <c:pt idx="87">
                  <c:v>4369208.92</c:v>
                </c:pt>
                <c:pt idx="88">
                  <c:v>4884551.2300000004</c:v>
                </c:pt>
                <c:pt idx="89">
                  <c:v>4822751.7500000009</c:v>
                </c:pt>
                <c:pt idx="90">
                  <c:v>4781583.4200000009</c:v>
                </c:pt>
                <c:pt idx="91">
                  <c:v>4653415.1999999993</c:v>
                </c:pt>
                <c:pt idx="92">
                  <c:v>4539560.21</c:v>
                </c:pt>
                <c:pt idx="93">
                  <c:v>4381461.0100000007</c:v>
                </c:pt>
                <c:pt idx="94">
                  <c:v>4442044.7</c:v>
                </c:pt>
                <c:pt idx="95">
                  <c:v>4995290.34</c:v>
                </c:pt>
                <c:pt idx="96">
                  <c:v>5014635.8999999994</c:v>
                </c:pt>
                <c:pt idx="97">
                  <c:v>-223056.78</c:v>
                </c:pt>
                <c:pt idx="98">
                  <c:v>-564820.9</c:v>
                </c:pt>
                <c:pt idx="99">
                  <c:v>-1050404.1300000001</c:v>
                </c:pt>
                <c:pt idx="100">
                  <c:v>-1636205.96</c:v>
                </c:pt>
                <c:pt idx="101">
                  <c:v>-492410.53000000009</c:v>
                </c:pt>
                <c:pt idx="102">
                  <c:v>225518.3899999999</c:v>
                </c:pt>
                <c:pt idx="103">
                  <c:v>580767.14999999991</c:v>
                </c:pt>
                <c:pt idx="104">
                  <c:v>1022856.0700000002</c:v>
                </c:pt>
                <c:pt idx="105">
                  <c:v>1349587.8999999997</c:v>
                </c:pt>
                <c:pt idx="106">
                  <c:v>1328745.6600000001</c:v>
                </c:pt>
                <c:pt idx="107">
                  <c:v>1271667.98</c:v>
                </c:pt>
                <c:pt idx="108">
                  <c:v>1383557.8900000001</c:v>
                </c:pt>
                <c:pt idx="109">
                  <c:v>1352935.21</c:v>
                </c:pt>
                <c:pt idx="110">
                  <c:v>1009052.09</c:v>
                </c:pt>
                <c:pt idx="111">
                  <c:v>-938386.85999999987</c:v>
                </c:pt>
                <c:pt idx="112">
                  <c:v>-928485.52000000014</c:v>
                </c:pt>
                <c:pt idx="113">
                  <c:v>-1149685.2399999995</c:v>
                </c:pt>
                <c:pt idx="114">
                  <c:v>-1555589.4400000002</c:v>
                </c:pt>
                <c:pt idx="115">
                  <c:v>2287530.7199999997</c:v>
                </c:pt>
                <c:pt idx="116">
                  <c:v>2854876.1500000008</c:v>
                </c:pt>
                <c:pt idx="117">
                  <c:v>3104744.7899999996</c:v>
                </c:pt>
                <c:pt idx="118">
                  <c:v>3401277.7600000002</c:v>
                </c:pt>
                <c:pt idx="119">
                  <c:v>3848336.57</c:v>
                </c:pt>
                <c:pt idx="120">
                  <c:v>3901057.1199999992</c:v>
                </c:pt>
                <c:pt idx="121">
                  <c:v>3866931.9</c:v>
                </c:pt>
                <c:pt idx="122">
                  <c:v>3781735.2499999991</c:v>
                </c:pt>
                <c:pt idx="123">
                  <c:v>3776067.0100000007</c:v>
                </c:pt>
                <c:pt idx="124">
                  <c:v>3816802.3400000012</c:v>
                </c:pt>
                <c:pt idx="125">
                  <c:v>198731.97999999998</c:v>
                </c:pt>
                <c:pt idx="126">
                  <c:v>354344.91000000015</c:v>
                </c:pt>
                <c:pt idx="127">
                  <c:v>2659857.1400000011</c:v>
                </c:pt>
                <c:pt idx="128">
                  <c:v>2660753.3500000006</c:v>
                </c:pt>
                <c:pt idx="129">
                  <c:v>2594747.9500000007</c:v>
                </c:pt>
                <c:pt idx="130">
                  <c:v>2496939.7600000002</c:v>
                </c:pt>
                <c:pt idx="131">
                  <c:v>2817340.9999999995</c:v>
                </c:pt>
                <c:pt idx="132">
                  <c:v>2748703.4400000004</c:v>
                </c:pt>
                <c:pt idx="133">
                  <c:v>3141346.4200000009</c:v>
                </c:pt>
                <c:pt idx="134">
                  <c:v>3191573.7499999995</c:v>
                </c:pt>
                <c:pt idx="135">
                  <c:v>2973993.91</c:v>
                </c:pt>
                <c:pt idx="136">
                  <c:v>2863323.7299999995</c:v>
                </c:pt>
                <c:pt idx="137">
                  <c:v>3048575.3000000007</c:v>
                </c:pt>
                <c:pt idx="138">
                  <c:v>3060686.7800000003</c:v>
                </c:pt>
                <c:pt idx="139">
                  <c:v>674775.75000000047</c:v>
                </c:pt>
                <c:pt idx="140">
                  <c:v>899346.52999999933</c:v>
                </c:pt>
                <c:pt idx="141">
                  <c:v>794933.24999999988</c:v>
                </c:pt>
                <c:pt idx="142">
                  <c:v>141223.89000000001</c:v>
                </c:pt>
                <c:pt idx="143">
                  <c:v>4200356.6000000006</c:v>
                </c:pt>
                <c:pt idx="144">
                  <c:v>4069688.7199999983</c:v>
                </c:pt>
                <c:pt idx="145">
                  <c:v>4350276.6900000013</c:v>
                </c:pt>
                <c:pt idx="146">
                  <c:v>4655285.1599999992</c:v>
                </c:pt>
                <c:pt idx="147">
                  <c:v>5126178.5699999994</c:v>
                </c:pt>
                <c:pt idx="148">
                  <c:v>5100541.4299999978</c:v>
                </c:pt>
                <c:pt idx="149">
                  <c:v>4838352.2700000014</c:v>
                </c:pt>
                <c:pt idx="150">
                  <c:v>4510556.4200000018</c:v>
                </c:pt>
                <c:pt idx="151">
                  <c:v>4452955.1700000009</c:v>
                </c:pt>
                <c:pt idx="152">
                  <c:v>4408922.1399999978</c:v>
                </c:pt>
                <c:pt idx="153">
                  <c:v>-99491.199999999997</c:v>
                </c:pt>
                <c:pt idx="154">
                  <c:v>641407.07000000018</c:v>
                </c:pt>
                <c:pt idx="155">
                  <c:v>687760.07000000018</c:v>
                </c:pt>
                <c:pt idx="156">
                  <c:v>549741.96000000008</c:v>
                </c:pt>
                <c:pt idx="157">
                  <c:v>541248.24999999977</c:v>
                </c:pt>
                <c:pt idx="158">
                  <c:v>500711.82000000024</c:v>
                </c:pt>
                <c:pt idx="159">
                  <c:v>355897.8899999999</c:v>
                </c:pt>
                <c:pt idx="160">
                  <c:v>95986.840000000084</c:v>
                </c:pt>
                <c:pt idx="161">
                  <c:v>-78386.250000000262</c:v>
                </c:pt>
                <c:pt idx="162">
                  <c:v>-799454.83000000007</c:v>
                </c:pt>
                <c:pt idx="163">
                  <c:v>-1320772.25</c:v>
                </c:pt>
                <c:pt idx="164">
                  <c:v>101612.69000000018</c:v>
                </c:pt>
                <c:pt idx="165">
                  <c:v>890061.59000000055</c:v>
                </c:pt>
                <c:pt idx="166">
                  <c:v>923699.49</c:v>
                </c:pt>
                <c:pt idx="167">
                  <c:v>1665879.52</c:v>
                </c:pt>
                <c:pt idx="168">
                  <c:v>2446794.1199999996</c:v>
                </c:pt>
                <c:pt idx="169">
                  <c:v>2531099.6500000013</c:v>
                </c:pt>
                <c:pt idx="170">
                  <c:v>2117277.6199999996</c:v>
                </c:pt>
                <c:pt idx="171">
                  <c:v>2104433.4499999997</c:v>
                </c:pt>
                <c:pt idx="172">
                  <c:v>2494529.1400000006</c:v>
                </c:pt>
                <c:pt idx="173">
                  <c:v>2571220.5900000008</c:v>
                </c:pt>
                <c:pt idx="174">
                  <c:v>172546.12999999998</c:v>
                </c:pt>
                <c:pt idx="175">
                  <c:v>-128746.74000000005</c:v>
                </c:pt>
                <c:pt idx="176">
                  <c:v>-525760.39</c:v>
                </c:pt>
                <c:pt idx="177">
                  <c:v>-917296.39</c:v>
                </c:pt>
                <c:pt idx="178">
                  <c:v>9046090.3899999969</c:v>
                </c:pt>
                <c:pt idx="179">
                  <c:v>8951662.0700000003</c:v>
                </c:pt>
                <c:pt idx="180">
                  <c:v>8532794.6899999976</c:v>
                </c:pt>
                <c:pt idx="181">
                  <c:v>9046563.2499999981</c:v>
                </c:pt>
                <c:pt idx="182">
                  <c:v>10045705.999999998</c:v>
                </c:pt>
                <c:pt idx="183">
                  <c:v>9747349.3300000001</c:v>
                </c:pt>
                <c:pt idx="184">
                  <c:v>9493525.8900000006</c:v>
                </c:pt>
                <c:pt idx="185">
                  <c:v>9839861.7699999996</c:v>
                </c:pt>
                <c:pt idx="186">
                  <c:v>10234380.380000001</c:v>
                </c:pt>
                <c:pt idx="187">
                  <c:v>9846071.4699999951</c:v>
                </c:pt>
                <c:pt idx="188">
                  <c:v>-1365016.37</c:v>
                </c:pt>
                <c:pt idx="189">
                  <c:v>-1390212.5900000005</c:v>
                </c:pt>
                <c:pt idx="190">
                  <c:v>-1936893.7600000002</c:v>
                </c:pt>
                <c:pt idx="191">
                  <c:v>-2479731.1500000004</c:v>
                </c:pt>
                <c:pt idx="192">
                  <c:v>1162383.4700000002</c:v>
                </c:pt>
                <c:pt idx="193">
                  <c:v>1962564.08</c:v>
                </c:pt>
                <c:pt idx="194">
                  <c:v>2085560.7299999997</c:v>
                </c:pt>
                <c:pt idx="195">
                  <c:v>1943160.0600000003</c:v>
                </c:pt>
                <c:pt idx="196">
                  <c:v>2031254.77</c:v>
                </c:pt>
                <c:pt idx="197">
                  <c:v>1616448.3600000006</c:v>
                </c:pt>
                <c:pt idx="198">
                  <c:v>1128838.97</c:v>
                </c:pt>
                <c:pt idx="199">
                  <c:v>779231.17999999993</c:v>
                </c:pt>
                <c:pt idx="200">
                  <c:v>1579375.6400000001</c:v>
                </c:pt>
                <c:pt idx="201">
                  <c:v>1714759.06</c:v>
                </c:pt>
                <c:pt idx="202">
                  <c:v>-1436631.64</c:v>
                </c:pt>
                <c:pt idx="203">
                  <c:v>11092861.540000001</c:v>
                </c:pt>
                <c:pt idx="204">
                  <c:v>10798985.84</c:v>
                </c:pt>
                <c:pt idx="205">
                  <c:v>10608977.879999999</c:v>
                </c:pt>
                <c:pt idx="206">
                  <c:v>10585933.530000001</c:v>
                </c:pt>
                <c:pt idx="207">
                  <c:v>11221909.069999997</c:v>
                </c:pt>
                <c:pt idx="208">
                  <c:v>11097007.920000002</c:v>
                </c:pt>
                <c:pt idx="209">
                  <c:v>10918708.849999998</c:v>
                </c:pt>
                <c:pt idx="210">
                  <c:v>10881197.34</c:v>
                </c:pt>
                <c:pt idx="211">
                  <c:v>10873954.690000003</c:v>
                </c:pt>
                <c:pt idx="212">
                  <c:v>10746822.489999995</c:v>
                </c:pt>
                <c:pt idx="213">
                  <c:v>11020446.460000001</c:v>
                </c:pt>
                <c:pt idx="214">
                  <c:v>11855135.210000001</c:v>
                </c:pt>
                <c:pt idx="215">
                  <c:v>11774213.880000003</c:v>
                </c:pt>
                <c:pt idx="216">
                  <c:v>-424591.03000000009</c:v>
                </c:pt>
                <c:pt idx="217">
                  <c:v>-416933.68</c:v>
                </c:pt>
                <c:pt idx="218">
                  <c:v>-868409.27</c:v>
                </c:pt>
                <c:pt idx="219">
                  <c:v>-1345015.85</c:v>
                </c:pt>
                <c:pt idx="220">
                  <c:v>726292.59</c:v>
                </c:pt>
                <c:pt idx="221">
                  <c:v>1233795.2100000004</c:v>
                </c:pt>
                <c:pt idx="222">
                  <c:v>1043296.5499999999</c:v>
                </c:pt>
                <c:pt idx="223">
                  <c:v>359338.87000000029</c:v>
                </c:pt>
                <c:pt idx="224">
                  <c:v>259384.42999999993</c:v>
                </c:pt>
                <c:pt idx="225">
                  <c:v>-407336.19</c:v>
                </c:pt>
                <c:pt idx="226">
                  <c:v>-841247.5199999999</c:v>
                </c:pt>
                <c:pt idx="227">
                  <c:v>-780596.59999999986</c:v>
                </c:pt>
                <c:pt idx="228">
                  <c:v>410698.56000000006</c:v>
                </c:pt>
                <c:pt idx="229">
                  <c:v>371867.87999999995</c:v>
                </c:pt>
                <c:pt idx="230">
                  <c:v>-1762367.08</c:v>
                </c:pt>
                <c:pt idx="231">
                  <c:v>-1327674.5900000001</c:v>
                </c:pt>
                <c:pt idx="232">
                  <c:v>-1492719.3199999998</c:v>
                </c:pt>
                <c:pt idx="233">
                  <c:v>-1517861.3099999998</c:v>
                </c:pt>
                <c:pt idx="234">
                  <c:v>-1071407.9200000004</c:v>
                </c:pt>
                <c:pt idx="235">
                  <c:v>-68975.569999999992</c:v>
                </c:pt>
                <c:pt idx="236">
                  <c:v>-357573.97</c:v>
                </c:pt>
                <c:pt idx="237">
                  <c:v>7360138.0700000012</c:v>
                </c:pt>
                <c:pt idx="238">
                  <c:v>7279030.6899999976</c:v>
                </c:pt>
                <c:pt idx="239">
                  <c:v>6979543</c:v>
                </c:pt>
                <c:pt idx="240">
                  <c:v>6770157.2399999993</c:v>
                </c:pt>
                <c:pt idx="241">
                  <c:v>6594761.6800000006</c:v>
                </c:pt>
                <c:pt idx="242">
                  <c:v>6521638.5899999999</c:v>
                </c:pt>
                <c:pt idx="243">
                  <c:v>7866074.4300000025</c:v>
                </c:pt>
                <c:pt idx="244">
                  <c:v>8073334.6900000013</c:v>
                </c:pt>
                <c:pt idx="245">
                  <c:v>7244494.9200000009</c:v>
                </c:pt>
                <c:pt idx="246">
                  <c:v>7029939.5300000021</c:v>
                </c:pt>
                <c:pt idx="247">
                  <c:v>6615488.6700000018</c:v>
                </c:pt>
                <c:pt idx="248">
                  <c:v>-528954.49000000011</c:v>
                </c:pt>
                <c:pt idx="249">
                  <c:v>-608442.18000000005</c:v>
                </c:pt>
                <c:pt idx="250">
                  <c:v>-474783.36</c:v>
                </c:pt>
                <c:pt idx="251">
                  <c:v>-843289.34999999986</c:v>
                </c:pt>
                <c:pt idx="252">
                  <c:v>-1321451.6499999999</c:v>
                </c:pt>
                <c:pt idx="253">
                  <c:v>-1642991.81</c:v>
                </c:pt>
                <c:pt idx="254">
                  <c:v>861513.72000000009</c:v>
                </c:pt>
                <c:pt idx="255">
                  <c:v>2120969.59</c:v>
                </c:pt>
                <c:pt idx="256">
                  <c:v>2404684.4099999992</c:v>
                </c:pt>
                <c:pt idx="257">
                  <c:v>2183141.5099999998</c:v>
                </c:pt>
                <c:pt idx="258">
                  <c:v>1397946.5899999999</c:v>
                </c:pt>
                <c:pt idx="259">
                  <c:v>1260102.0800000003</c:v>
                </c:pt>
                <c:pt idx="260">
                  <c:v>1002200.1199999999</c:v>
                </c:pt>
                <c:pt idx="261">
                  <c:v>145405.28000000003</c:v>
                </c:pt>
                <c:pt idx="262">
                  <c:v>-554837.14</c:v>
                </c:pt>
                <c:pt idx="263">
                  <c:v>251466.25999999998</c:v>
                </c:pt>
                <c:pt idx="264">
                  <c:v>-1892726.4399999997</c:v>
                </c:pt>
                <c:pt idx="265">
                  <c:v>-1234536.8899999999</c:v>
                </c:pt>
                <c:pt idx="266">
                  <c:v>-1248466.0400000003</c:v>
                </c:pt>
                <c:pt idx="267">
                  <c:v>-1273544.8500000001</c:v>
                </c:pt>
                <c:pt idx="268">
                  <c:v>8279719.0999999996</c:v>
                </c:pt>
                <c:pt idx="269">
                  <c:v>8692966.5899999999</c:v>
                </c:pt>
                <c:pt idx="270">
                  <c:v>8526673.3000000007</c:v>
                </c:pt>
                <c:pt idx="271">
                  <c:v>8382418.8299999991</c:v>
                </c:pt>
                <c:pt idx="272">
                  <c:v>8571663.2200000007</c:v>
                </c:pt>
                <c:pt idx="273">
                  <c:v>8354228.5300000003</c:v>
                </c:pt>
                <c:pt idx="274">
                  <c:v>8161774.5900000008</c:v>
                </c:pt>
                <c:pt idx="275">
                  <c:v>8059576.2500000009</c:v>
                </c:pt>
                <c:pt idx="276">
                  <c:v>8348071.1100000003</c:v>
                </c:pt>
                <c:pt idx="277">
                  <c:v>7721745.0600000005</c:v>
                </c:pt>
                <c:pt idx="278">
                  <c:v>-1721808.6599999992</c:v>
                </c:pt>
                <c:pt idx="279">
                  <c:v>-1643434.5399999996</c:v>
                </c:pt>
                <c:pt idx="280">
                  <c:v>-1909717.0499999991</c:v>
                </c:pt>
                <c:pt idx="281">
                  <c:v>-2028633.76</c:v>
                </c:pt>
                <c:pt idx="282">
                  <c:v>1849064.3900000001</c:v>
                </c:pt>
                <c:pt idx="283">
                  <c:v>2958725.2299999995</c:v>
                </c:pt>
                <c:pt idx="284">
                  <c:v>2979059.21</c:v>
                </c:pt>
                <c:pt idx="285">
                  <c:v>2725269.7300000009</c:v>
                </c:pt>
                <c:pt idx="286">
                  <c:v>2114197.5800000005</c:v>
                </c:pt>
                <c:pt idx="287">
                  <c:v>1938299.2400000007</c:v>
                </c:pt>
                <c:pt idx="288">
                  <c:v>1389510.5399999998</c:v>
                </c:pt>
                <c:pt idx="289">
                  <c:v>515169.17999999976</c:v>
                </c:pt>
                <c:pt idx="290">
                  <c:v>1085526.0600000003</c:v>
                </c:pt>
                <c:pt idx="291">
                  <c:v>1039786.2799999999</c:v>
                </c:pt>
                <c:pt idx="292">
                  <c:v>-1566684.9699999997</c:v>
                </c:pt>
                <c:pt idx="293">
                  <c:v>-879895.98999999987</c:v>
                </c:pt>
                <c:pt idx="294">
                  <c:v>-1742182.6700000002</c:v>
                </c:pt>
                <c:pt idx="295">
                  <c:v>-2505059.91</c:v>
                </c:pt>
                <c:pt idx="296">
                  <c:v>2929294.9199999995</c:v>
                </c:pt>
                <c:pt idx="297">
                  <c:v>3816293.2800000007</c:v>
                </c:pt>
                <c:pt idx="298">
                  <c:v>4364065.5199999996</c:v>
                </c:pt>
                <c:pt idx="299">
                  <c:v>4438922.0999999978</c:v>
                </c:pt>
                <c:pt idx="300">
                  <c:v>4697907</c:v>
                </c:pt>
                <c:pt idx="301">
                  <c:v>4657456.2700000023</c:v>
                </c:pt>
                <c:pt idx="302">
                  <c:v>4592667.3699999992</c:v>
                </c:pt>
                <c:pt idx="303">
                  <c:v>4711775.5200000033</c:v>
                </c:pt>
                <c:pt idx="304">
                  <c:v>5201617.7100000009</c:v>
                </c:pt>
                <c:pt idx="305">
                  <c:v>5173927.9699999979</c:v>
                </c:pt>
                <c:pt idx="306">
                  <c:v>-378001.78000000009</c:v>
                </c:pt>
                <c:pt idx="307">
                  <c:v>-851847.22000000009</c:v>
                </c:pt>
                <c:pt idx="308">
                  <c:v>-1484187.2899999998</c:v>
                </c:pt>
                <c:pt idx="309">
                  <c:v>-1890369.8600000003</c:v>
                </c:pt>
                <c:pt idx="310">
                  <c:v>860955.3899999999</c:v>
                </c:pt>
                <c:pt idx="311">
                  <c:v>2092981.3499999994</c:v>
                </c:pt>
                <c:pt idx="312">
                  <c:v>2169866.0300000003</c:v>
                </c:pt>
                <c:pt idx="313">
                  <c:v>1719681.0000000002</c:v>
                </c:pt>
                <c:pt idx="314">
                  <c:v>1491267.7299999991</c:v>
                </c:pt>
                <c:pt idx="315">
                  <c:v>571158.04999999946</c:v>
                </c:pt>
                <c:pt idx="316">
                  <c:v>-90182.960000000225</c:v>
                </c:pt>
                <c:pt idx="317">
                  <c:v>139232.75999999998</c:v>
                </c:pt>
                <c:pt idx="318">
                  <c:v>1943349.2700000003</c:v>
                </c:pt>
                <c:pt idx="319">
                  <c:v>1690375.8099999998</c:v>
                </c:pt>
                <c:pt idx="320">
                  <c:v>-1910750.8800000001</c:v>
                </c:pt>
                <c:pt idx="321">
                  <c:v>-1719131.39</c:v>
                </c:pt>
                <c:pt idx="322">
                  <c:v>-2531389.84</c:v>
                </c:pt>
                <c:pt idx="323">
                  <c:v>-3438640.1900000013</c:v>
                </c:pt>
                <c:pt idx="324">
                  <c:v>1571394.2100000002</c:v>
                </c:pt>
                <c:pt idx="325">
                  <c:v>2851723.6700000009</c:v>
                </c:pt>
                <c:pt idx="326">
                  <c:v>3167829.0700000008</c:v>
                </c:pt>
                <c:pt idx="327">
                  <c:v>3409599.7100000014</c:v>
                </c:pt>
                <c:pt idx="328">
                  <c:v>3725655.84</c:v>
                </c:pt>
                <c:pt idx="329">
                  <c:v>3164574.9000000008</c:v>
                </c:pt>
                <c:pt idx="330">
                  <c:v>2363578.91</c:v>
                </c:pt>
                <c:pt idx="331">
                  <c:v>1755838.3599999992</c:v>
                </c:pt>
                <c:pt idx="332">
                  <c:v>2503568.8099999996</c:v>
                </c:pt>
                <c:pt idx="333">
                  <c:v>2898481.66</c:v>
                </c:pt>
                <c:pt idx="334">
                  <c:v>-1437854.5800000003</c:v>
                </c:pt>
                <c:pt idx="335">
                  <c:v>-264919.0400000001</c:v>
                </c:pt>
                <c:pt idx="336">
                  <c:v>-575738.14000000013</c:v>
                </c:pt>
                <c:pt idx="337">
                  <c:v>-827797.42</c:v>
                </c:pt>
                <c:pt idx="338">
                  <c:v>-892886.27</c:v>
                </c:pt>
                <c:pt idx="339">
                  <c:v>-484487.58999999985</c:v>
                </c:pt>
                <c:pt idx="340">
                  <c:v>-649230.43000000017</c:v>
                </c:pt>
                <c:pt idx="341">
                  <c:v>-304437.32000000007</c:v>
                </c:pt>
                <c:pt idx="342">
                  <c:v>7899.0500000000447</c:v>
                </c:pt>
                <c:pt idx="343">
                  <c:v>-364333.93999999971</c:v>
                </c:pt>
                <c:pt idx="344">
                  <c:v>-1214822.5899999999</c:v>
                </c:pt>
                <c:pt idx="345">
                  <c:v>3135546.07</c:v>
                </c:pt>
                <c:pt idx="346">
                  <c:v>3571533.2100000004</c:v>
                </c:pt>
                <c:pt idx="347">
                  <c:v>3630181.23</c:v>
                </c:pt>
                <c:pt idx="348">
                  <c:v>4154404.1600000006</c:v>
                </c:pt>
                <c:pt idx="349">
                  <c:v>5153475.3499999987</c:v>
                </c:pt>
                <c:pt idx="350">
                  <c:v>5004265.5100000007</c:v>
                </c:pt>
                <c:pt idx="351">
                  <c:v>4672710.84</c:v>
                </c:pt>
                <c:pt idx="352">
                  <c:v>4068972.2899999996</c:v>
                </c:pt>
                <c:pt idx="353">
                  <c:v>4083396.9099999983</c:v>
                </c:pt>
                <c:pt idx="354">
                  <c:v>3015036.5999999987</c:v>
                </c:pt>
                <c:pt idx="355">
                  <c:v>-2392747.29</c:v>
                </c:pt>
                <c:pt idx="356">
                  <c:v>-2417927.8000000007</c:v>
                </c:pt>
                <c:pt idx="357">
                  <c:v>-3056905.8800000004</c:v>
                </c:pt>
                <c:pt idx="358">
                  <c:v>-3690743.76</c:v>
                </c:pt>
                <c:pt idx="359">
                  <c:v>14676370.420000002</c:v>
                </c:pt>
                <c:pt idx="360">
                  <c:v>16625862.640000001</c:v>
                </c:pt>
                <c:pt idx="361">
                  <c:v>15666403.029999997</c:v>
                </c:pt>
                <c:pt idx="362">
                  <c:v>14198972.449999999</c:v>
                </c:pt>
                <c:pt idx="363">
                  <c:v>14705451.529999999</c:v>
                </c:pt>
                <c:pt idx="364">
                  <c:v>13676623.399999995</c:v>
                </c:pt>
                <c:pt idx="365">
                  <c:v>12361202.730000002</c:v>
                </c:pt>
                <c:pt idx="366">
                  <c:v>12643515.819999998</c:v>
                </c:pt>
                <c:pt idx="367">
                  <c:v>15473298.32</c:v>
                </c:pt>
                <c:pt idx="368">
                  <c:v>15980883.409999996</c:v>
                </c:pt>
                <c:pt idx="369">
                  <c:v>-1450394.3899999994</c:v>
                </c:pt>
                <c:pt idx="370">
                  <c:v>-1061572.2900000003</c:v>
                </c:pt>
                <c:pt idx="371">
                  <c:v>-2204109.5599999996</c:v>
                </c:pt>
                <c:pt idx="372">
                  <c:v>-3618206.6599999992</c:v>
                </c:pt>
                <c:pt idx="373">
                  <c:v>3068217.9699999988</c:v>
                </c:pt>
                <c:pt idx="374">
                  <c:v>4965238.3699999992</c:v>
                </c:pt>
                <c:pt idx="375">
                  <c:v>5020363.6799999978</c:v>
                </c:pt>
                <c:pt idx="376">
                  <c:v>5258222.82</c:v>
                </c:pt>
                <c:pt idx="377">
                  <c:v>5856089.330000001</c:v>
                </c:pt>
                <c:pt idx="378">
                  <c:v>4966996.5700000012</c:v>
                </c:pt>
                <c:pt idx="379">
                  <c:v>4091504.31</c:v>
                </c:pt>
                <c:pt idx="380">
                  <c:v>4100790.290000001</c:v>
                </c:pt>
                <c:pt idx="381">
                  <c:v>5433256.9699999997</c:v>
                </c:pt>
                <c:pt idx="382">
                  <c:v>5303579.0699999994</c:v>
                </c:pt>
                <c:pt idx="383">
                  <c:v>-1954395.4400000002</c:v>
                </c:pt>
                <c:pt idx="384">
                  <c:v>-1236539.8600000006</c:v>
                </c:pt>
                <c:pt idx="385">
                  <c:v>-1320460.46</c:v>
                </c:pt>
                <c:pt idx="386">
                  <c:v>31767996.659999996</c:v>
                </c:pt>
                <c:pt idx="387">
                  <c:v>31988560.959999997</c:v>
                </c:pt>
                <c:pt idx="388">
                  <c:v>33394181.170000013</c:v>
                </c:pt>
                <c:pt idx="389">
                  <c:v>33482653.580000002</c:v>
                </c:pt>
                <c:pt idx="390">
                  <c:v>33334816.720000006</c:v>
                </c:pt>
                <c:pt idx="391">
                  <c:v>32988321.989999995</c:v>
                </c:pt>
                <c:pt idx="392">
                  <c:v>31812724.959999997</c:v>
                </c:pt>
                <c:pt idx="393">
                  <c:v>31126471.169999991</c:v>
                </c:pt>
                <c:pt idx="394">
                  <c:v>30478947.160000008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4-42B7-87F9-21E723485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952478731905355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</a:t>
            </a:r>
            <a:r>
              <a:rPr lang="en-US" baseline="0"/>
              <a:t> Market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Market'!$G$1</c:f>
              <c:strCache>
                <c:ptCount val="1"/>
                <c:pt idx="0">
                  <c:v> TPEA 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[$-409]ddmmmyyyy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'ERCOT Market'!$G$2:$G$396</c:f>
              <c:numCache>
                <c:formatCode>_(* #,##0_);_(* \(#,##0\);_(* "-"??_);_(@_)</c:formatCode>
                <c:ptCount val="395"/>
                <c:pt idx="0">
                  <c:v>274526798.75999999</c:v>
                </c:pt>
                <c:pt idx="1">
                  <c:v>269619521.78000009</c:v>
                </c:pt>
                <c:pt idx="2">
                  <c:v>264966009.03999996</c:v>
                </c:pt>
                <c:pt idx="3">
                  <c:v>249945625.48999995</c:v>
                </c:pt>
                <c:pt idx="4">
                  <c:v>282186289.69999993</c:v>
                </c:pt>
                <c:pt idx="5">
                  <c:v>270833777.38999999</c:v>
                </c:pt>
                <c:pt idx="6">
                  <c:v>292632296.48000002</c:v>
                </c:pt>
                <c:pt idx="7">
                  <c:v>304852046.78999996</c:v>
                </c:pt>
                <c:pt idx="8">
                  <c:v>306101717.9799999</c:v>
                </c:pt>
                <c:pt idx="9">
                  <c:v>304566594.87999994</c:v>
                </c:pt>
                <c:pt idx="10">
                  <c:v>303090250.18000001</c:v>
                </c:pt>
                <c:pt idx="11">
                  <c:v>287299777.43999994</c:v>
                </c:pt>
                <c:pt idx="12">
                  <c:v>283882079.03999996</c:v>
                </c:pt>
                <c:pt idx="13">
                  <c:v>291736822.74000001</c:v>
                </c:pt>
                <c:pt idx="14">
                  <c:v>297780897.66999996</c:v>
                </c:pt>
                <c:pt idx="15">
                  <c:v>299721188.74999994</c:v>
                </c:pt>
                <c:pt idx="16">
                  <c:v>315209932.53000009</c:v>
                </c:pt>
                <c:pt idx="17">
                  <c:v>287902656.93000001</c:v>
                </c:pt>
                <c:pt idx="18">
                  <c:v>248854088.44000006</c:v>
                </c:pt>
                <c:pt idx="19">
                  <c:v>241956796.37000006</c:v>
                </c:pt>
                <c:pt idx="20">
                  <c:v>251969253.99000001</c:v>
                </c:pt>
                <c:pt idx="21">
                  <c:v>254894189.04000002</c:v>
                </c:pt>
                <c:pt idx="22">
                  <c:v>257622139.47000009</c:v>
                </c:pt>
                <c:pt idx="23">
                  <c:v>258057702.50000009</c:v>
                </c:pt>
                <c:pt idx="24">
                  <c:v>265361182.19999999</c:v>
                </c:pt>
                <c:pt idx="25">
                  <c:v>265053965.51999998</c:v>
                </c:pt>
                <c:pt idx="26">
                  <c:v>266483557.39000005</c:v>
                </c:pt>
                <c:pt idx="27">
                  <c:v>269741962.82000005</c:v>
                </c:pt>
                <c:pt idx="28">
                  <c:v>275947494.18000013</c:v>
                </c:pt>
                <c:pt idx="29">
                  <c:v>273991775.06000012</c:v>
                </c:pt>
                <c:pt idx="30">
                  <c:v>275729799.69000006</c:v>
                </c:pt>
                <c:pt idx="31">
                  <c:v>278310508.65000004</c:v>
                </c:pt>
                <c:pt idx="32">
                  <c:v>257438666.4900001</c:v>
                </c:pt>
                <c:pt idx="33">
                  <c:v>254745409.24000001</c:v>
                </c:pt>
                <c:pt idx="34">
                  <c:v>279003127.2700001</c:v>
                </c:pt>
                <c:pt idx="35">
                  <c:v>285363969.56000006</c:v>
                </c:pt>
                <c:pt idx="36">
                  <c:v>282109139.61000001</c:v>
                </c:pt>
                <c:pt idx="37">
                  <c:v>265417779.73000002</c:v>
                </c:pt>
                <c:pt idx="38">
                  <c:v>276736883.0200001</c:v>
                </c:pt>
                <c:pt idx="39">
                  <c:v>248819512.75</c:v>
                </c:pt>
                <c:pt idx="40">
                  <c:v>257730503.07000005</c:v>
                </c:pt>
                <c:pt idx="41">
                  <c:v>270125978.16000003</c:v>
                </c:pt>
                <c:pt idx="42">
                  <c:v>250927207.60000002</c:v>
                </c:pt>
                <c:pt idx="43">
                  <c:v>253204187.64000005</c:v>
                </c:pt>
                <c:pt idx="44">
                  <c:v>277315933.78999996</c:v>
                </c:pt>
                <c:pt idx="45">
                  <c:v>555651129.16000009</c:v>
                </c:pt>
                <c:pt idx="46">
                  <c:v>344891991.41000009</c:v>
                </c:pt>
                <c:pt idx="47">
                  <c:v>308673177.66000009</c:v>
                </c:pt>
                <c:pt idx="48">
                  <c:v>333063309.53000003</c:v>
                </c:pt>
                <c:pt idx="49">
                  <c:v>355464224.3300001</c:v>
                </c:pt>
                <c:pt idx="50">
                  <c:v>357116542.77000004</c:v>
                </c:pt>
                <c:pt idx="51">
                  <c:v>316202626.25000006</c:v>
                </c:pt>
                <c:pt idx="52">
                  <c:v>278314474.91000003</c:v>
                </c:pt>
                <c:pt idx="53">
                  <c:v>272542066.16000009</c:v>
                </c:pt>
                <c:pt idx="54">
                  <c:v>284266061.86000001</c:v>
                </c:pt>
                <c:pt idx="55">
                  <c:v>294011691.35000002</c:v>
                </c:pt>
                <c:pt idx="56">
                  <c:v>313338508.85000002</c:v>
                </c:pt>
                <c:pt idx="57">
                  <c:v>312758755.83000004</c:v>
                </c:pt>
                <c:pt idx="58">
                  <c:v>310060286.80000007</c:v>
                </c:pt>
                <c:pt idx="59">
                  <c:v>292858470.35000008</c:v>
                </c:pt>
                <c:pt idx="60">
                  <c:v>301973541.87000012</c:v>
                </c:pt>
                <c:pt idx="61">
                  <c:v>317338151.37</c:v>
                </c:pt>
                <c:pt idx="62">
                  <c:v>336483809.80000007</c:v>
                </c:pt>
                <c:pt idx="63">
                  <c:v>352806755.31</c:v>
                </c:pt>
                <c:pt idx="64">
                  <c:v>358224436.37000012</c:v>
                </c:pt>
                <c:pt idx="65">
                  <c:v>359231904.38</c:v>
                </c:pt>
                <c:pt idx="66">
                  <c:v>357275768.29000002</c:v>
                </c:pt>
                <c:pt idx="67">
                  <c:v>317200813.50000006</c:v>
                </c:pt>
                <c:pt idx="68">
                  <c:v>312493323.82000005</c:v>
                </c:pt>
                <c:pt idx="69">
                  <c:v>324374494.32000017</c:v>
                </c:pt>
                <c:pt idx="70">
                  <c:v>318326686.73000014</c:v>
                </c:pt>
                <c:pt idx="71">
                  <c:v>325566468.35000014</c:v>
                </c:pt>
                <c:pt idx="72">
                  <c:v>329385875.62000012</c:v>
                </c:pt>
                <c:pt idx="73">
                  <c:v>314270218.36999995</c:v>
                </c:pt>
                <c:pt idx="74">
                  <c:v>302520917.61000001</c:v>
                </c:pt>
                <c:pt idx="75">
                  <c:v>318401167.55000001</c:v>
                </c:pt>
                <c:pt idx="76">
                  <c:v>353813248.52999997</c:v>
                </c:pt>
                <c:pt idx="77">
                  <c:v>371870046.85000002</c:v>
                </c:pt>
                <c:pt idx="78">
                  <c:v>377765057.35000002</c:v>
                </c:pt>
                <c:pt idx="79">
                  <c:v>380542867.51000005</c:v>
                </c:pt>
                <c:pt idx="80">
                  <c:v>403877391.91999996</c:v>
                </c:pt>
                <c:pt idx="81">
                  <c:v>414496612.35000002</c:v>
                </c:pt>
                <c:pt idx="82">
                  <c:v>468204394.10000002</c:v>
                </c:pt>
                <c:pt idx="83">
                  <c:v>499077503.81</c:v>
                </c:pt>
                <c:pt idx="84">
                  <c:v>561898198.80999994</c:v>
                </c:pt>
                <c:pt idx="85">
                  <c:v>569466335.11000001</c:v>
                </c:pt>
                <c:pt idx="86">
                  <c:v>563761053.91999996</c:v>
                </c:pt>
                <c:pt idx="87">
                  <c:v>490108796.01999998</c:v>
                </c:pt>
                <c:pt idx="88">
                  <c:v>416762694.18999994</c:v>
                </c:pt>
                <c:pt idx="89">
                  <c:v>402673297.21999997</c:v>
                </c:pt>
                <c:pt idx="90">
                  <c:v>402403260.37000006</c:v>
                </c:pt>
                <c:pt idx="91">
                  <c:v>396896172.58000004</c:v>
                </c:pt>
                <c:pt idx="92">
                  <c:v>395198255.94</c:v>
                </c:pt>
                <c:pt idx="93">
                  <c:v>385668915.13</c:v>
                </c:pt>
                <c:pt idx="94">
                  <c:v>347087497</c:v>
                </c:pt>
                <c:pt idx="95">
                  <c:v>332348535.29000002</c:v>
                </c:pt>
                <c:pt idx="96">
                  <c:v>337183105.60000002</c:v>
                </c:pt>
                <c:pt idx="97">
                  <c:v>367812648.14999992</c:v>
                </c:pt>
                <c:pt idx="98">
                  <c:v>409299422.20000005</c:v>
                </c:pt>
                <c:pt idx="99">
                  <c:v>415141049.57999998</c:v>
                </c:pt>
                <c:pt idx="100">
                  <c:v>413306680.61999989</c:v>
                </c:pt>
                <c:pt idx="101">
                  <c:v>390568145.73999995</c:v>
                </c:pt>
                <c:pt idx="102">
                  <c:v>354288591.72000003</c:v>
                </c:pt>
                <c:pt idx="103">
                  <c:v>367329649.27999997</c:v>
                </c:pt>
                <c:pt idx="104">
                  <c:v>344707271.05999994</c:v>
                </c:pt>
                <c:pt idx="105">
                  <c:v>339380159.77999997</c:v>
                </c:pt>
                <c:pt idx="106">
                  <c:v>330376928.60999995</c:v>
                </c:pt>
                <c:pt idx="107">
                  <c:v>318765456.21999985</c:v>
                </c:pt>
                <c:pt idx="108">
                  <c:v>487718037.58000004</c:v>
                </c:pt>
                <c:pt idx="109">
                  <c:v>570073286.51999998</c:v>
                </c:pt>
                <c:pt idx="110">
                  <c:v>610018697.12999988</c:v>
                </c:pt>
                <c:pt idx="111">
                  <c:v>590538041.4799999</c:v>
                </c:pt>
                <c:pt idx="112">
                  <c:v>600221641.31999981</c:v>
                </c:pt>
                <c:pt idx="113">
                  <c:v>604210405.35000002</c:v>
                </c:pt>
                <c:pt idx="114">
                  <c:v>603930236.68999994</c:v>
                </c:pt>
                <c:pt idx="115">
                  <c:v>597632763.33000004</c:v>
                </c:pt>
                <c:pt idx="116">
                  <c:v>572065203.78999996</c:v>
                </c:pt>
                <c:pt idx="117">
                  <c:v>580524182.39999998</c:v>
                </c:pt>
                <c:pt idx="118">
                  <c:v>599701200.42000008</c:v>
                </c:pt>
                <c:pt idx="119">
                  <c:v>609769247.67999995</c:v>
                </c:pt>
                <c:pt idx="120">
                  <c:v>612580361.65999997</c:v>
                </c:pt>
                <c:pt idx="121">
                  <c:v>617178774.17000008</c:v>
                </c:pt>
                <c:pt idx="122">
                  <c:v>613984887.05999982</c:v>
                </c:pt>
                <c:pt idx="123">
                  <c:v>598406573.31999993</c:v>
                </c:pt>
                <c:pt idx="124">
                  <c:v>629487713.81999981</c:v>
                </c:pt>
                <c:pt idx="125">
                  <c:v>648955097.9000001</c:v>
                </c:pt>
                <c:pt idx="126">
                  <c:v>637129191.29999995</c:v>
                </c:pt>
                <c:pt idx="127">
                  <c:v>640731066.95000005</c:v>
                </c:pt>
                <c:pt idx="128">
                  <c:v>641460720.50999999</c:v>
                </c:pt>
                <c:pt idx="129">
                  <c:v>426162593.42000002</c:v>
                </c:pt>
                <c:pt idx="130">
                  <c:v>466516128.99000001</c:v>
                </c:pt>
                <c:pt idx="131">
                  <c:v>443553773.73000002</c:v>
                </c:pt>
                <c:pt idx="132">
                  <c:v>436419920.44000006</c:v>
                </c:pt>
                <c:pt idx="133">
                  <c:v>438323922.42000008</c:v>
                </c:pt>
                <c:pt idx="134">
                  <c:v>443795138.99000013</c:v>
                </c:pt>
                <c:pt idx="135">
                  <c:v>447339888.76000005</c:v>
                </c:pt>
                <c:pt idx="136">
                  <c:v>466169685.23000014</c:v>
                </c:pt>
                <c:pt idx="137">
                  <c:v>475818690.10000002</c:v>
                </c:pt>
                <c:pt idx="138">
                  <c:v>462189349.95000005</c:v>
                </c:pt>
                <c:pt idx="139">
                  <c:v>471668243.99000001</c:v>
                </c:pt>
                <c:pt idx="140">
                  <c:v>488039239.84000003</c:v>
                </c:pt>
                <c:pt idx="141">
                  <c:v>489658754.9799999</c:v>
                </c:pt>
                <c:pt idx="142">
                  <c:v>486536321.29999995</c:v>
                </c:pt>
                <c:pt idx="143">
                  <c:v>480679271.37000006</c:v>
                </c:pt>
                <c:pt idx="144">
                  <c:v>472055990.20999998</c:v>
                </c:pt>
                <c:pt idx="145">
                  <c:v>462856730.25</c:v>
                </c:pt>
                <c:pt idx="146">
                  <c:v>457599271.24000013</c:v>
                </c:pt>
                <c:pt idx="147">
                  <c:v>468799606.8499999</c:v>
                </c:pt>
                <c:pt idx="148">
                  <c:v>472429990.84000003</c:v>
                </c:pt>
                <c:pt idx="149">
                  <c:v>469180003.60000002</c:v>
                </c:pt>
                <c:pt idx="150">
                  <c:v>490084849.88999999</c:v>
                </c:pt>
                <c:pt idx="151">
                  <c:v>492782308.5200001</c:v>
                </c:pt>
                <c:pt idx="152">
                  <c:v>492865138.73000002</c:v>
                </c:pt>
                <c:pt idx="153">
                  <c:v>550698627.17000008</c:v>
                </c:pt>
                <c:pt idx="154">
                  <c:v>548485301.28999996</c:v>
                </c:pt>
                <c:pt idx="155">
                  <c:v>549626787.11999989</c:v>
                </c:pt>
                <c:pt idx="156">
                  <c:v>545525861.90999997</c:v>
                </c:pt>
                <c:pt idx="157">
                  <c:v>539860305.49999988</c:v>
                </c:pt>
                <c:pt idx="158">
                  <c:v>496917972.5</c:v>
                </c:pt>
                <c:pt idx="159">
                  <c:v>474022718.97000003</c:v>
                </c:pt>
                <c:pt idx="160">
                  <c:v>482968449.09999996</c:v>
                </c:pt>
                <c:pt idx="161">
                  <c:v>479371663.44000012</c:v>
                </c:pt>
                <c:pt idx="162">
                  <c:v>482017940.50000012</c:v>
                </c:pt>
                <c:pt idx="163">
                  <c:v>480101838.61000001</c:v>
                </c:pt>
                <c:pt idx="164">
                  <c:v>447813663.9799999</c:v>
                </c:pt>
                <c:pt idx="165">
                  <c:v>445374329.06000006</c:v>
                </c:pt>
                <c:pt idx="166">
                  <c:v>446494200.82999998</c:v>
                </c:pt>
                <c:pt idx="167">
                  <c:v>452212432.78999996</c:v>
                </c:pt>
                <c:pt idx="168">
                  <c:v>464017112.51000011</c:v>
                </c:pt>
                <c:pt idx="169">
                  <c:v>460006863.53000003</c:v>
                </c:pt>
                <c:pt idx="170">
                  <c:v>450647934.21000004</c:v>
                </c:pt>
                <c:pt idx="171">
                  <c:v>483170178.67000008</c:v>
                </c:pt>
                <c:pt idx="172">
                  <c:v>500279449.55999994</c:v>
                </c:pt>
                <c:pt idx="173">
                  <c:v>516493765.96999991</c:v>
                </c:pt>
                <c:pt idx="174">
                  <c:v>484059477.38</c:v>
                </c:pt>
                <c:pt idx="175">
                  <c:v>489389296.4000001</c:v>
                </c:pt>
                <c:pt idx="176">
                  <c:v>477187542.74000001</c:v>
                </c:pt>
                <c:pt idx="177">
                  <c:v>472615736.24000013</c:v>
                </c:pt>
                <c:pt idx="178">
                  <c:v>449824396.77000004</c:v>
                </c:pt>
                <c:pt idx="179">
                  <c:v>452455156.25</c:v>
                </c:pt>
                <c:pt idx="180">
                  <c:v>444499575.92000002</c:v>
                </c:pt>
                <c:pt idx="181">
                  <c:v>443387348.50999993</c:v>
                </c:pt>
                <c:pt idx="182">
                  <c:v>437033831.04000002</c:v>
                </c:pt>
                <c:pt idx="183">
                  <c:v>435556730.61000013</c:v>
                </c:pt>
                <c:pt idx="184">
                  <c:v>428709452.64000005</c:v>
                </c:pt>
                <c:pt idx="185">
                  <c:v>428305554.61000007</c:v>
                </c:pt>
                <c:pt idx="186">
                  <c:v>445555690.4600001</c:v>
                </c:pt>
                <c:pt idx="187">
                  <c:v>450601023.26000017</c:v>
                </c:pt>
                <c:pt idx="188">
                  <c:v>509708767.78000009</c:v>
                </c:pt>
                <c:pt idx="189">
                  <c:v>495390072.62000012</c:v>
                </c:pt>
                <c:pt idx="190">
                  <c:v>497053474.35000002</c:v>
                </c:pt>
                <c:pt idx="191">
                  <c:v>484946062.64000005</c:v>
                </c:pt>
                <c:pt idx="192">
                  <c:v>443321735.04000008</c:v>
                </c:pt>
                <c:pt idx="193">
                  <c:v>384530049.82000005</c:v>
                </c:pt>
                <c:pt idx="194">
                  <c:v>398819902.82000011</c:v>
                </c:pt>
                <c:pt idx="195">
                  <c:v>398022062.57000005</c:v>
                </c:pt>
                <c:pt idx="196">
                  <c:v>395595483.3900001</c:v>
                </c:pt>
                <c:pt idx="197">
                  <c:v>382962798.95000005</c:v>
                </c:pt>
                <c:pt idx="198">
                  <c:v>374714991.81999993</c:v>
                </c:pt>
                <c:pt idx="199">
                  <c:v>378434934.25000006</c:v>
                </c:pt>
                <c:pt idx="200">
                  <c:v>356801513.87000006</c:v>
                </c:pt>
                <c:pt idx="201">
                  <c:v>347772469.91000003</c:v>
                </c:pt>
                <c:pt idx="202">
                  <c:v>366782970.62</c:v>
                </c:pt>
                <c:pt idx="203">
                  <c:v>377612373.77999997</c:v>
                </c:pt>
                <c:pt idx="204">
                  <c:v>381775267.41999984</c:v>
                </c:pt>
                <c:pt idx="205">
                  <c:v>371785089.0999999</c:v>
                </c:pt>
                <c:pt idx="206">
                  <c:v>380610541.12</c:v>
                </c:pt>
                <c:pt idx="207">
                  <c:v>376286879.20000011</c:v>
                </c:pt>
                <c:pt idx="208">
                  <c:v>377546278.9200002</c:v>
                </c:pt>
                <c:pt idx="209">
                  <c:v>375777363.38000011</c:v>
                </c:pt>
                <c:pt idx="210">
                  <c:v>383294704.07999998</c:v>
                </c:pt>
                <c:pt idx="211">
                  <c:v>383810269.34000003</c:v>
                </c:pt>
                <c:pt idx="212">
                  <c:v>379020803.93000007</c:v>
                </c:pt>
                <c:pt idx="213">
                  <c:v>370620357.61000001</c:v>
                </c:pt>
                <c:pt idx="214">
                  <c:v>365571169.5</c:v>
                </c:pt>
                <c:pt idx="215">
                  <c:v>348938940.37</c:v>
                </c:pt>
                <c:pt idx="216">
                  <c:v>413221697.99000013</c:v>
                </c:pt>
                <c:pt idx="217">
                  <c:v>426059847.67000008</c:v>
                </c:pt>
                <c:pt idx="218">
                  <c:v>426429171.64000005</c:v>
                </c:pt>
                <c:pt idx="219">
                  <c:v>423512752.75000012</c:v>
                </c:pt>
                <c:pt idx="220">
                  <c:v>385251588.06</c:v>
                </c:pt>
                <c:pt idx="221">
                  <c:v>330149351.20999998</c:v>
                </c:pt>
                <c:pt idx="222">
                  <c:v>322578144.98999995</c:v>
                </c:pt>
                <c:pt idx="223">
                  <c:v>332711454.36000001</c:v>
                </c:pt>
                <c:pt idx="224">
                  <c:v>355271592.67999995</c:v>
                </c:pt>
                <c:pt idx="225">
                  <c:v>352548160.48000002</c:v>
                </c:pt>
                <c:pt idx="226">
                  <c:v>349120821.74000007</c:v>
                </c:pt>
                <c:pt idx="227">
                  <c:v>352910289</c:v>
                </c:pt>
                <c:pt idx="228">
                  <c:v>350076309.06</c:v>
                </c:pt>
                <c:pt idx="229">
                  <c:v>342770393.74000001</c:v>
                </c:pt>
                <c:pt idx="230">
                  <c:v>367248662.47999996</c:v>
                </c:pt>
                <c:pt idx="231">
                  <c:v>396475666.57999998</c:v>
                </c:pt>
                <c:pt idx="232">
                  <c:v>399209346.04000002</c:v>
                </c:pt>
                <c:pt idx="233">
                  <c:v>393660031.25</c:v>
                </c:pt>
                <c:pt idx="234">
                  <c:v>400048768.47000003</c:v>
                </c:pt>
                <c:pt idx="235">
                  <c:v>389300985.23000002</c:v>
                </c:pt>
                <c:pt idx="236">
                  <c:v>393776453.24000001</c:v>
                </c:pt>
                <c:pt idx="237">
                  <c:v>398246765.06000012</c:v>
                </c:pt>
                <c:pt idx="238">
                  <c:v>406619353.25</c:v>
                </c:pt>
                <c:pt idx="239">
                  <c:v>413313554.27999991</c:v>
                </c:pt>
                <c:pt idx="240">
                  <c:v>413905061.10000014</c:v>
                </c:pt>
                <c:pt idx="241">
                  <c:v>396825981.64999998</c:v>
                </c:pt>
                <c:pt idx="242">
                  <c:v>397872393.19</c:v>
                </c:pt>
                <c:pt idx="243">
                  <c:v>397712026.22000003</c:v>
                </c:pt>
                <c:pt idx="244">
                  <c:v>393440413.97000003</c:v>
                </c:pt>
                <c:pt idx="245">
                  <c:v>385945766.3599999</c:v>
                </c:pt>
                <c:pt idx="246">
                  <c:v>366292038.01999998</c:v>
                </c:pt>
                <c:pt idx="247">
                  <c:v>344991326.69</c:v>
                </c:pt>
                <c:pt idx="248">
                  <c:v>365253440.01999998</c:v>
                </c:pt>
                <c:pt idx="249">
                  <c:v>361868073.32000005</c:v>
                </c:pt>
                <c:pt idx="250">
                  <c:v>367264680.82999992</c:v>
                </c:pt>
                <c:pt idx="251">
                  <c:v>386357539.72000009</c:v>
                </c:pt>
                <c:pt idx="252">
                  <c:v>392692251.23000014</c:v>
                </c:pt>
                <c:pt idx="253">
                  <c:v>368687415.86000001</c:v>
                </c:pt>
                <c:pt idx="254">
                  <c:v>358360088.89999998</c:v>
                </c:pt>
                <c:pt idx="255">
                  <c:v>408556706.77999997</c:v>
                </c:pt>
                <c:pt idx="256">
                  <c:v>538541174.78000009</c:v>
                </c:pt>
                <c:pt idx="257">
                  <c:v>400289595.95999998</c:v>
                </c:pt>
                <c:pt idx="258">
                  <c:v>434263898.90999997</c:v>
                </c:pt>
                <c:pt idx="259">
                  <c:v>436355216.73000002</c:v>
                </c:pt>
                <c:pt idx="260">
                  <c:v>430588840.97999996</c:v>
                </c:pt>
                <c:pt idx="261">
                  <c:v>435500314.79000008</c:v>
                </c:pt>
                <c:pt idx="262">
                  <c:v>446317469.12</c:v>
                </c:pt>
                <c:pt idx="263">
                  <c:v>393299530.69999999</c:v>
                </c:pt>
                <c:pt idx="264">
                  <c:v>352927236.69999999</c:v>
                </c:pt>
                <c:pt idx="265">
                  <c:v>378044485.6500001</c:v>
                </c:pt>
                <c:pt idx="266">
                  <c:v>380784431.96000004</c:v>
                </c:pt>
                <c:pt idx="267">
                  <c:v>376881158.93000001</c:v>
                </c:pt>
                <c:pt idx="268">
                  <c:v>361802396.89999998</c:v>
                </c:pt>
                <c:pt idx="269">
                  <c:v>352072711.66000003</c:v>
                </c:pt>
                <c:pt idx="270">
                  <c:v>412316704.50999999</c:v>
                </c:pt>
                <c:pt idx="271">
                  <c:v>494305770.17000008</c:v>
                </c:pt>
                <c:pt idx="272">
                  <c:v>635939227.28000021</c:v>
                </c:pt>
                <c:pt idx="273">
                  <c:v>651896633.13</c:v>
                </c:pt>
                <c:pt idx="274">
                  <c:v>652827773.2700001</c:v>
                </c:pt>
                <c:pt idx="275">
                  <c:v>900031364.69000006</c:v>
                </c:pt>
                <c:pt idx="276">
                  <c:v>796960900.31000006</c:v>
                </c:pt>
                <c:pt idx="277">
                  <c:v>789281214.57000005</c:v>
                </c:pt>
                <c:pt idx="278">
                  <c:v>533129240.35000002</c:v>
                </c:pt>
                <c:pt idx="279">
                  <c:v>438620795.50000012</c:v>
                </c:pt>
                <c:pt idx="280">
                  <c:v>436007508.59000003</c:v>
                </c:pt>
                <c:pt idx="281">
                  <c:v>424244444.71000004</c:v>
                </c:pt>
                <c:pt idx="282">
                  <c:v>389707558.09000003</c:v>
                </c:pt>
                <c:pt idx="283">
                  <c:v>352805296.72000015</c:v>
                </c:pt>
                <c:pt idx="284">
                  <c:v>336422710.99000007</c:v>
                </c:pt>
                <c:pt idx="285">
                  <c:v>335550497.67000008</c:v>
                </c:pt>
                <c:pt idx="286">
                  <c:v>335586296.71000004</c:v>
                </c:pt>
                <c:pt idx="287">
                  <c:v>336993646.88</c:v>
                </c:pt>
                <c:pt idx="288">
                  <c:v>336762917.62</c:v>
                </c:pt>
                <c:pt idx="289">
                  <c:v>345976493.5</c:v>
                </c:pt>
                <c:pt idx="290">
                  <c:v>348500009.33999997</c:v>
                </c:pt>
                <c:pt idx="291">
                  <c:v>387297103.17999995</c:v>
                </c:pt>
                <c:pt idx="292">
                  <c:v>416406387.92000008</c:v>
                </c:pt>
                <c:pt idx="293">
                  <c:v>415749885.11999995</c:v>
                </c:pt>
                <c:pt idx="294">
                  <c:v>416688706.27999997</c:v>
                </c:pt>
                <c:pt idx="295">
                  <c:v>411048597.17000002</c:v>
                </c:pt>
                <c:pt idx="296">
                  <c:v>424002009.26000011</c:v>
                </c:pt>
                <c:pt idx="297">
                  <c:v>387299649.31</c:v>
                </c:pt>
                <c:pt idx="298">
                  <c:v>402720084.79999995</c:v>
                </c:pt>
                <c:pt idx="299">
                  <c:v>637130724.08999991</c:v>
                </c:pt>
                <c:pt idx="300">
                  <c:v>639082964.72000003</c:v>
                </c:pt>
                <c:pt idx="301">
                  <c:v>647132955.71000016</c:v>
                </c:pt>
                <c:pt idx="302">
                  <c:v>652567579.78000009</c:v>
                </c:pt>
                <c:pt idx="303">
                  <c:v>636728092.40999985</c:v>
                </c:pt>
                <c:pt idx="304">
                  <c:v>559251397.24000001</c:v>
                </c:pt>
                <c:pt idx="305">
                  <c:v>482038039.89999998</c:v>
                </c:pt>
                <c:pt idx="306">
                  <c:v>488831617.29000008</c:v>
                </c:pt>
                <c:pt idx="307">
                  <c:v>487262147.9600001</c:v>
                </c:pt>
                <c:pt idx="308">
                  <c:v>487244866.52999997</c:v>
                </c:pt>
                <c:pt idx="309">
                  <c:v>483673619.54000002</c:v>
                </c:pt>
                <c:pt idx="310">
                  <c:v>497751138.85000002</c:v>
                </c:pt>
                <c:pt idx="311">
                  <c:v>440757276.10999995</c:v>
                </c:pt>
                <c:pt idx="312">
                  <c:v>408062775.85000014</c:v>
                </c:pt>
                <c:pt idx="313">
                  <c:v>418865857.37000012</c:v>
                </c:pt>
                <c:pt idx="314">
                  <c:v>431531687.50999999</c:v>
                </c:pt>
                <c:pt idx="315">
                  <c:v>430061588.72000003</c:v>
                </c:pt>
                <c:pt idx="316">
                  <c:v>426093113.04000002</c:v>
                </c:pt>
                <c:pt idx="317">
                  <c:v>416208097.52999997</c:v>
                </c:pt>
                <c:pt idx="318">
                  <c:v>430696150.85000008</c:v>
                </c:pt>
                <c:pt idx="319">
                  <c:v>429575130.51999998</c:v>
                </c:pt>
                <c:pt idx="320">
                  <c:v>450462906.13999999</c:v>
                </c:pt>
                <c:pt idx="321">
                  <c:v>468512194.25000012</c:v>
                </c:pt>
                <c:pt idx="322">
                  <c:v>473192702.31000006</c:v>
                </c:pt>
                <c:pt idx="323">
                  <c:v>470641666.59000003</c:v>
                </c:pt>
                <c:pt idx="324">
                  <c:v>487130690.59000003</c:v>
                </c:pt>
                <c:pt idx="325">
                  <c:v>537383386.53999996</c:v>
                </c:pt>
                <c:pt idx="326">
                  <c:v>525590049.84000009</c:v>
                </c:pt>
                <c:pt idx="327">
                  <c:v>538602300.12000012</c:v>
                </c:pt>
                <c:pt idx="328">
                  <c:v>541813881.09000003</c:v>
                </c:pt>
                <c:pt idx="329">
                  <c:v>545685238.25</c:v>
                </c:pt>
                <c:pt idx="330">
                  <c:v>534245645.15000004</c:v>
                </c:pt>
                <c:pt idx="331">
                  <c:v>592494919.30000007</c:v>
                </c:pt>
                <c:pt idx="332">
                  <c:v>585245288.25</c:v>
                </c:pt>
                <c:pt idx="333">
                  <c:v>619552303.21000004</c:v>
                </c:pt>
                <c:pt idx="334">
                  <c:v>599361176.19000006</c:v>
                </c:pt>
                <c:pt idx="335">
                  <c:v>622822281.35000014</c:v>
                </c:pt>
                <c:pt idx="336">
                  <c:v>613012432.17000008</c:v>
                </c:pt>
                <c:pt idx="337">
                  <c:v>603049128.85000002</c:v>
                </c:pt>
                <c:pt idx="338">
                  <c:v>588198408.63000011</c:v>
                </c:pt>
                <c:pt idx="339">
                  <c:v>564684512.63</c:v>
                </c:pt>
                <c:pt idx="340">
                  <c:v>555147547.96000004</c:v>
                </c:pt>
                <c:pt idx="341">
                  <c:v>586523101.53999984</c:v>
                </c:pt>
                <c:pt idx="342">
                  <c:v>598730469.88999999</c:v>
                </c:pt>
                <c:pt idx="343">
                  <c:v>601152607.93999994</c:v>
                </c:pt>
                <c:pt idx="344">
                  <c:v>607707324.66000009</c:v>
                </c:pt>
                <c:pt idx="345">
                  <c:v>592053118.13</c:v>
                </c:pt>
                <c:pt idx="346">
                  <c:v>601858512.92000008</c:v>
                </c:pt>
                <c:pt idx="347">
                  <c:v>600510459.00999999</c:v>
                </c:pt>
                <c:pt idx="348">
                  <c:v>584191104.91000009</c:v>
                </c:pt>
                <c:pt idx="349">
                  <c:v>602109311.19000006</c:v>
                </c:pt>
                <c:pt idx="350">
                  <c:v>597221823.51000011</c:v>
                </c:pt>
                <c:pt idx="351">
                  <c:v>575930608.31999993</c:v>
                </c:pt>
                <c:pt idx="352">
                  <c:v>577027350.60000002</c:v>
                </c:pt>
                <c:pt idx="353">
                  <c:v>543198468.56999993</c:v>
                </c:pt>
                <c:pt idx="354">
                  <c:v>550039670.95000005</c:v>
                </c:pt>
                <c:pt idx="355">
                  <c:v>552594873.53999996</c:v>
                </c:pt>
                <c:pt idx="356">
                  <c:v>571195643.98000002</c:v>
                </c:pt>
                <c:pt idx="357">
                  <c:v>552547322.45000005</c:v>
                </c:pt>
                <c:pt idx="358">
                  <c:v>544587890.04000008</c:v>
                </c:pt>
                <c:pt idx="359">
                  <c:v>570744852.63999999</c:v>
                </c:pt>
                <c:pt idx="360">
                  <c:v>554310230.26999998</c:v>
                </c:pt>
                <c:pt idx="361">
                  <c:v>575262848.94999981</c:v>
                </c:pt>
                <c:pt idx="362">
                  <c:v>552795864.96000004</c:v>
                </c:pt>
                <c:pt idx="363">
                  <c:v>580573437.35000002</c:v>
                </c:pt>
                <c:pt idx="364">
                  <c:v>585483901.24000001</c:v>
                </c:pt>
                <c:pt idx="365">
                  <c:v>580329096.09000003</c:v>
                </c:pt>
                <c:pt idx="366">
                  <c:v>796972554.14999998</c:v>
                </c:pt>
                <c:pt idx="367">
                  <c:v>913560419.88000023</c:v>
                </c:pt>
                <c:pt idx="368">
                  <c:v>1073067152.47</c:v>
                </c:pt>
                <c:pt idx="369">
                  <c:v>1016074504.2300001</c:v>
                </c:pt>
                <c:pt idx="370">
                  <c:v>877045447.08000028</c:v>
                </c:pt>
                <c:pt idx="371">
                  <c:v>891256657.01000011</c:v>
                </c:pt>
                <c:pt idx="372">
                  <c:v>881407110.44000006</c:v>
                </c:pt>
                <c:pt idx="373">
                  <c:v>853509812.97000003</c:v>
                </c:pt>
                <c:pt idx="374">
                  <c:v>968659739.71999991</c:v>
                </c:pt>
                <c:pt idx="375">
                  <c:v>927968847.66000009</c:v>
                </c:pt>
                <c:pt idx="376">
                  <c:v>962832273.82000017</c:v>
                </c:pt>
                <c:pt idx="377">
                  <c:v>1043139281.5300003</c:v>
                </c:pt>
                <c:pt idx="378">
                  <c:v>1057874861.0800002</c:v>
                </c:pt>
                <c:pt idx="379">
                  <c:v>1027598788.67</c:v>
                </c:pt>
                <c:pt idx="380">
                  <c:v>1049942848.97</c:v>
                </c:pt>
                <c:pt idx="381">
                  <c:v>960417821.03999996</c:v>
                </c:pt>
                <c:pt idx="382">
                  <c:v>901856421.98000002</c:v>
                </c:pt>
                <c:pt idx="383">
                  <c:v>851872092.33000016</c:v>
                </c:pt>
                <c:pt idx="384">
                  <c:v>817010123.06999993</c:v>
                </c:pt>
                <c:pt idx="385">
                  <c:v>833064916.0400002</c:v>
                </c:pt>
                <c:pt idx="386">
                  <c:v>851153682.56000006</c:v>
                </c:pt>
                <c:pt idx="387">
                  <c:v>896415483.85000002</c:v>
                </c:pt>
                <c:pt idx="388">
                  <c:v>972983517.35000014</c:v>
                </c:pt>
                <c:pt idx="389">
                  <c:v>966450039.88999987</c:v>
                </c:pt>
                <c:pt idx="390">
                  <c:v>1040349920.3299999</c:v>
                </c:pt>
                <c:pt idx="391">
                  <c:v>1050200032.39</c:v>
                </c:pt>
                <c:pt idx="392">
                  <c:v>1055984072.6700003</c:v>
                </c:pt>
                <c:pt idx="393">
                  <c:v>1058586999.9100002</c:v>
                </c:pt>
                <c:pt idx="394">
                  <c:v>1061789959.3800001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11-4EDE-89FA-DC744C205FA5}"/>
            </c:ext>
          </c:extLst>
        </c:ser>
        <c:ser>
          <c:idx val="1"/>
          <c:order val="1"/>
          <c:tx>
            <c:strRef>
              <c:f>'ERCOT Market'!$H$1</c:f>
              <c:strCache>
                <c:ptCount val="1"/>
                <c:pt idx="0">
                  <c:v> INVOICE 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[$-409]ddmmmyyyy</c:formatCode>
                <c:ptCount val="395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  <c:pt idx="68">
                  <c:v>44385</c:v>
                </c:pt>
                <c:pt idx="69">
                  <c:v>44386</c:v>
                </c:pt>
                <c:pt idx="70">
                  <c:v>44387</c:v>
                </c:pt>
                <c:pt idx="71">
                  <c:v>44388</c:v>
                </c:pt>
                <c:pt idx="72">
                  <c:v>44389</c:v>
                </c:pt>
                <c:pt idx="73">
                  <c:v>44390</c:v>
                </c:pt>
                <c:pt idx="74">
                  <c:v>44391</c:v>
                </c:pt>
                <c:pt idx="75">
                  <c:v>44392</c:v>
                </c:pt>
                <c:pt idx="76">
                  <c:v>44393</c:v>
                </c:pt>
                <c:pt idx="77">
                  <c:v>44394</c:v>
                </c:pt>
                <c:pt idx="78">
                  <c:v>44395</c:v>
                </c:pt>
                <c:pt idx="79">
                  <c:v>44396</c:v>
                </c:pt>
                <c:pt idx="80">
                  <c:v>44397</c:v>
                </c:pt>
                <c:pt idx="81">
                  <c:v>44398</c:v>
                </c:pt>
                <c:pt idx="82">
                  <c:v>44399</c:v>
                </c:pt>
                <c:pt idx="83">
                  <c:v>44400</c:v>
                </c:pt>
                <c:pt idx="84">
                  <c:v>44401</c:v>
                </c:pt>
                <c:pt idx="85">
                  <c:v>44402</c:v>
                </c:pt>
                <c:pt idx="86">
                  <c:v>44403</c:v>
                </c:pt>
                <c:pt idx="87">
                  <c:v>44404</c:v>
                </c:pt>
                <c:pt idx="88">
                  <c:v>44405</c:v>
                </c:pt>
                <c:pt idx="89">
                  <c:v>44406</c:v>
                </c:pt>
                <c:pt idx="90">
                  <c:v>44407</c:v>
                </c:pt>
                <c:pt idx="91">
                  <c:v>44408</c:v>
                </c:pt>
                <c:pt idx="92">
                  <c:v>44409</c:v>
                </c:pt>
                <c:pt idx="93">
                  <c:v>44410</c:v>
                </c:pt>
                <c:pt idx="94">
                  <c:v>44411</c:v>
                </c:pt>
                <c:pt idx="95">
                  <c:v>44412</c:v>
                </c:pt>
                <c:pt idx="96">
                  <c:v>44413</c:v>
                </c:pt>
                <c:pt idx="97">
                  <c:v>44414</c:v>
                </c:pt>
                <c:pt idx="98">
                  <c:v>44415</c:v>
                </c:pt>
                <c:pt idx="99">
                  <c:v>44416</c:v>
                </c:pt>
                <c:pt idx="100">
                  <c:v>44417</c:v>
                </c:pt>
                <c:pt idx="101">
                  <c:v>44418</c:v>
                </c:pt>
                <c:pt idx="102">
                  <c:v>44419</c:v>
                </c:pt>
                <c:pt idx="103">
                  <c:v>44420</c:v>
                </c:pt>
                <c:pt idx="104">
                  <c:v>44421</c:v>
                </c:pt>
                <c:pt idx="105">
                  <c:v>44422</c:v>
                </c:pt>
                <c:pt idx="106">
                  <c:v>44423</c:v>
                </c:pt>
                <c:pt idx="107">
                  <c:v>44424</c:v>
                </c:pt>
                <c:pt idx="108">
                  <c:v>44425</c:v>
                </c:pt>
                <c:pt idx="109">
                  <c:v>44426</c:v>
                </c:pt>
                <c:pt idx="110">
                  <c:v>44427</c:v>
                </c:pt>
                <c:pt idx="111">
                  <c:v>44428</c:v>
                </c:pt>
                <c:pt idx="112">
                  <c:v>44429</c:v>
                </c:pt>
                <c:pt idx="113">
                  <c:v>44430</c:v>
                </c:pt>
                <c:pt idx="114">
                  <c:v>44431</c:v>
                </c:pt>
                <c:pt idx="115">
                  <c:v>44432</c:v>
                </c:pt>
                <c:pt idx="116">
                  <c:v>44433</c:v>
                </c:pt>
                <c:pt idx="117">
                  <c:v>44434</c:v>
                </c:pt>
                <c:pt idx="118">
                  <c:v>44435</c:v>
                </c:pt>
                <c:pt idx="119">
                  <c:v>44436</c:v>
                </c:pt>
                <c:pt idx="120">
                  <c:v>44437</c:v>
                </c:pt>
                <c:pt idx="121">
                  <c:v>44438</c:v>
                </c:pt>
                <c:pt idx="122">
                  <c:v>44439</c:v>
                </c:pt>
                <c:pt idx="123">
                  <c:v>44440</c:v>
                </c:pt>
                <c:pt idx="124">
                  <c:v>44441</c:v>
                </c:pt>
                <c:pt idx="125">
                  <c:v>44442</c:v>
                </c:pt>
                <c:pt idx="126">
                  <c:v>44443</c:v>
                </c:pt>
                <c:pt idx="127">
                  <c:v>44444</c:v>
                </c:pt>
                <c:pt idx="128">
                  <c:v>44445</c:v>
                </c:pt>
                <c:pt idx="129">
                  <c:v>44446</c:v>
                </c:pt>
                <c:pt idx="130">
                  <c:v>44447</c:v>
                </c:pt>
                <c:pt idx="131">
                  <c:v>44448</c:v>
                </c:pt>
                <c:pt idx="132">
                  <c:v>44449</c:v>
                </c:pt>
                <c:pt idx="133">
                  <c:v>44450</c:v>
                </c:pt>
                <c:pt idx="134">
                  <c:v>44451</c:v>
                </c:pt>
                <c:pt idx="135">
                  <c:v>44452</c:v>
                </c:pt>
                <c:pt idx="136">
                  <c:v>44453</c:v>
                </c:pt>
                <c:pt idx="137">
                  <c:v>44454</c:v>
                </c:pt>
                <c:pt idx="138">
                  <c:v>44455</c:v>
                </c:pt>
                <c:pt idx="139">
                  <c:v>44456</c:v>
                </c:pt>
                <c:pt idx="140">
                  <c:v>44457</c:v>
                </c:pt>
                <c:pt idx="141">
                  <c:v>44458</c:v>
                </c:pt>
                <c:pt idx="142">
                  <c:v>44459</c:v>
                </c:pt>
                <c:pt idx="143">
                  <c:v>44460</c:v>
                </c:pt>
                <c:pt idx="144">
                  <c:v>44461</c:v>
                </c:pt>
                <c:pt idx="145">
                  <c:v>44462</c:v>
                </c:pt>
                <c:pt idx="146">
                  <c:v>44463</c:v>
                </c:pt>
                <c:pt idx="147">
                  <c:v>44464</c:v>
                </c:pt>
                <c:pt idx="148">
                  <c:v>44465</c:v>
                </c:pt>
                <c:pt idx="149">
                  <c:v>44466</c:v>
                </c:pt>
                <c:pt idx="150">
                  <c:v>44467</c:v>
                </c:pt>
                <c:pt idx="151">
                  <c:v>44468</c:v>
                </c:pt>
                <c:pt idx="152">
                  <c:v>44469</c:v>
                </c:pt>
                <c:pt idx="153">
                  <c:v>44470</c:v>
                </c:pt>
                <c:pt idx="154">
                  <c:v>44471</c:v>
                </c:pt>
                <c:pt idx="155">
                  <c:v>44472</c:v>
                </c:pt>
                <c:pt idx="156">
                  <c:v>44473</c:v>
                </c:pt>
                <c:pt idx="157">
                  <c:v>44474</c:v>
                </c:pt>
                <c:pt idx="158">
                  <c:v>44475</c:v>
                </c:pt>
                <c:pt idx="159">
                  <c:v>44476</c:v>
                </c:pt>
                <c:pt idx="160">
                  <c:v>44477</c:v>
                </c:pt>
                <c:pt idx="161">
                  <c:v>44478</c:v>
                </c:pt>
                <c:pt idx="162">
                  <c:v>44479</c:v>
                </c:pt>
                <c:pt idx="163">
                  <c:v>44480</c:v>
                </c:pt>
                <c:pt idx="164">
                  <c:v>44481</c:v>
                </c:pt>
                <c:pt idx="165">
                  <c:v>44482</c:v>
                </c:pt>
                <c:pt idx="166">
                  <c:v>44483</c:v>
                </c:pt>
                <c:pt idx="167">
                  <c:v>44484</c:v>
                </c:pt>
                <c:pt idx="168">
                  <c:v>44485</c:v>
                </c:pt>
                <c:pt idx="169">
                  <c:v>44486</c:v>
                </c:pt>
                <c:pt idx="170">
                  <c:v>44487</c:v>
                </c:pt>
                <c:pt idx="171">
                  <c:v>44488</c:v>
                </c:pt>
                <c:pt idx="172">
                  <c:v>44489</c:v>
                </c:pt>
                <c:pt idx="173">
                  <c:v>44490</c:v>
                </c:pt>
                <c:pt idx="174">
                  <c:v>44491</c:v>
                </c:pt>
                <c:pt idx="175">
                  <c:v>44492</c:v>
                </c:pt>
                <c:pt idx="176">
                  <c:v>44493</c:v>
                </c:pt>
                <c:pt idx="177">
                  <c:v>44494</c:v>
                </c:pt>
                <c:pt idx="178">
                  <c:v>44495</c:v>
                </c:pt>
                <c:pt idx="179">
                  <c:v>44496</c:v>
                </c:pt>
                <c:pt idx="180">
                  <c:v>44497</c:v>
                </c:pt>
                <c:pt idx="181">
                  <c:v>44498</c:v>
                </c:pt>
                <c:pt idx="182">
                  <c:v>44499</c:v>
                </c:pt>
                <c:pt idx="183">
                  <c:v>44500</c:v>
                </c:pt>
                <c:pt idx="184">
                  <c:v>44501</c:v>
                </c:pt>
                <c:pt idx="185">
                  <c:v>44502</c:v>
                </c:pt>
                <c:pt idx="186">
                  <c:v>44503</c:v>
                </c:pt>
                <c:pt idx="187">
                  <c:v>44504</c:v>
                </c:pt>
                <c:pt idx="188">
                  <c:v>44505</c:v>
                </c:pt>
                <c:pt idx="189">
                  <c:v>44506</c:v>
                </c:pt>
                <c:pt idx="190">
                  <c:v>44507</c:v>
                </c:pt>
                <c:pt idx="191">
                  <c:v>44508</c:v>
                </c:pt>
                <c:pt idx="192">
                  <c:v>44509</c:v>
                </c:pt>
                <c:pt idx="193">
                  <c:v>44510</c:v>
                </c:pt>
                <c:pt idx="194">
                  <c:v>44511</c:v>
                </c:pt>
                <c:pt idx="195">
                  <c:v>44512</c:v>
                </c:pt>
                <c:pt idx="196">
                  <c:v>44513</c:v>
                </c:pt>
                <c:pt idx="197">
                  <c:v>44514</c:v>
                </c:pt>
                <c:pt idx="198">
                  <c:v>44515</c:v>
                </c:pt>
                <c:pt idx="199">
                  <c:v>44516</c:v>
                </c:pt>
                <c:pt idx="200">
                  <c:v>44517</c:v>
                </c:pt>
                <c:pt idx="201">
                  <c:v>44518</c:v>
                </c:pt>
                <c:pt idx="202">
                  <c:v>44519</c:v>
                </c:pt>
                <c:pt idx="203">
                  <c:v>44520</c:v>
                </c:pt>
                <c:pt idx="204">
                  <c:v>44521</c:v>
                </c:pt>
                <c:pt idx="205">
                  <c:v>44522</c:v>
                </c:pt>
                <c:pt idx="206">
                  <c:v>44523</c:v>
                </c:pt>
                <c:pt idx="207">
                  <c:v>44524</c:v>
                </c:pt>
                <c:pt idx="208">
                  <c:v>44525</c:v>
                </c:pt>
                <c:pt idx="209">
                  <c:v>44526</c:v>
                </c:pt>
                <c:pt idx="210">
                  <c:v>44527</c:v>
                </c:pt>
                <c:pt idx="211">
                  <c:v>44528</c:v>
                </c:pt>
                <c:pt idx="212">
                  <c:v>44529</c:v>
                </c:pt>
                <c:pt idx="213">
                  <c:v>44530</c:v>
                </c:pt>
                <c:pt idx="214">
                  <c:v>44531</c:v>
                </c:pt>
                <c:pt idx="215">
                  <c:v>44532</c:v>
                </c:pt>
                <c:pt idx="216">
                  <c:v>44533</c:v>
                </c:pt>
                <c:pt idx="217">
                  <c:v>44534</c:v>
                </c:pt>
                <c:pt idx="218">
                  <c:v>44535</c:v>
                </c:pt>
                <c:pt idx="219">
                  <c:v>44536</c:v>
                </c:pt>
                <c:pt idx="220">
                  <c:v>44537</c:v>
                </c:pt>
                <c:pt idx="221">
                  <c:v>44538</c:v>
                </c:pt>
                <c:pt idx="222">
                  <c:v>44539</c:v>
                </c:pt>
                <c:pt idx="223">
                  <c:v>44540</c:v>
                </c:pt>
                <c:pt idx="224">
                  <c:v>44541</c:v>
                </c:pt>
                <c:pt idx="225">
                  <c:v>44542</c:v>
                </c:pt>
                <c:pt idx="226">
                  <c:v>44543</c:v>
                </c:pt>
                <c:pt idx="227">
                  <c:v>44544</c:v>
                </c:pt>
                <c:pt idx="228">
                  <c:v>44545</c:v>
                </c:pt>
                <c:pt idx="229">
                  <c:v>44546</c:v>
                </c:pt>
                <c:pt idx="230">
                  <c:v>44547</c:v>
                </c:pt>
                <c:pt idx="231">
                  <c:v>44548</c:v>
                </c:pt>
                <c:pt idx="232">
                  <c:v>44549</c:v>
                </c:pt>
                <c:pt idx="233">
                  <c:v>44550</c:v>
                </c:pt>
                <c:pt idx="234">
                  <c:v>44551</c:v>
                </c:pt>
                <c:pt idx="235">
                  <c:v>44552</c:v>
                </c:pt>
                <c:pt idx="236">
                  <c:v>44553</c:v>
                </c:pt>
                <c:pt idx="237">
                  <c:v>44554</c:v>
                </c:pt>
                <c:pt idx="238">
                  <c:v>44555</c:v>
                </c:pt>
                <c:pt idx="239">
                  <c:v>44556</c:v>
                </c:pt>
                <c:pt idx="240">
                  <c:v>44557</c:v>
                </c:pt>
                <c:pt idx="241">
                  <c:v>44558</c:v>
                </c:pt>
                <c:pt idx="242">
                  <c:v>44559</c:v>
                </c:pt>
                <c:pt idx="243">
                  <c:v>44560</c:v>
                </c:pt>
                <c:pt idx="244">
                  <c:v>44561</c:v>
                </c:pt>
                <c:pt idx="245">
                  <c:v>44563</c:v>
                </c:pt>
                <c:pt idx="246">
                  <c:v>44564</c:v>
                </c:pt>
                <c:pt idx="247">
                  <c:v>44565</c:v>
                </c:pt>
                <c:pt idx="248">
                  <c:v>44566</c:v>
                </c:pt>
                <c:pt idx="249">
                  <c:v>44567</c:v>
                </c:pt>
                <c:pt idx="250">
                  <c:v>44568</c:v>
                </c:pt>
                <c:pt idx="251">
                  <c:v>44569</c:v>
                </c:pt>
                <c:pt idx="252">
                  <c:v>44570</c:v>
                </c:pt>
                <c:pt idx="253">
                  <c:v>44571</c:v>
                </c:pt>
                <c:pt idx="254">
                  <c:v>44572</c:v>
                </c:pt>
                <c:pt idx="255">
                  <c:v>44573</c:v>
                </c:pt>
                <c:pt idx="256">
                  <c:v>44574</c:v>
                </c:pt>
                <c:pt idx="257">
                  <c:v>44575</c:v>
                </c:pt>
                <c:pt idx="258">
                  <c:v>44576</c:v>
                </c:pt>
                <c:pt idx="259">
                  <c:v>44577</c:v>
                </c:pt>
                <c:pt idx="260">
                  <c:v>44578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44583</c:v>
                </c:pt>
                <c:pt idx="266">
                  <c:v>44584</c:v>
                </c:pt>
                <c:pt idx="267">
                  <c:v>44585</c:v>
                </c:pt>
                <c:pt idx="268">
                  <c:v>44586</c:v>
                </c:pt>
                <c:pt idx="269">
                  <c:v>44587</c:v>
                </c:pt>
                <c:pt idx="270">
                  <c:v>44588</c:v>
                </c:pt>
                <c:pt idx="271">
                  <c:v>44589</c:v>
                </c:pt>
                <c:pt idx="272">
                  <c:v>44590</c:v>
                </c:pt>
                <c:pt idx="273">
                  <c:v>44591</c:v>
                </c:pt>
                <c:pt idx="274">
                  <c:v>44592</c:v>
                </c:pt>
                <c:pt idx="275">
                  <c:v>44593</c:v>
                </c:pt>
                <c:pt idx="276">
                  <c:v>44594</c:v>
                </c:pt>
                <c:pt idx="277">
                  <c:v>44595</c:v>
                </c:pt>
                <c:pt idx="278">
                  <c:v>44596</c:v>
                </c:pt>
                <c:pt idx="279">
                  <c:v>44597</c:v>
                </c:pt>
                <c:pt idx="280">
                  <c:v>44598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44604</c:v>
                </c:pt>
                <c:pt idx="287">
                  <c:v>44605</c:v>
                </c:pt>
                <c:pt idx="288">
                  <c:v>44606</c:v>
                </c:pt>
                <c:pt idx="289">
                  <c:v>44607</c:v>
                </c:pt>
                <c:pt idx="290">
                  <c:v>44608</c:v>
                </c:pt>
                <c:pt idx="291">
                  <c:v>44609</c:v>
                </c:pt>
                <c:pt idx="292">
                  <c:v>44610</c:v>
                </c:pt>
                <c:pt idx="293">
                  <c:v>44611</c:v>
                </c:pt>
                <c:pt idx="294">
                  <c:v>44612</c:v>
                </c:pt>
                <c:pt idx="295">
                  <c:v>44613</c:v>
                </c:pt>
                <c:pt idx="296">
                  <c:v>44614</c:v>
                </c:pt>
                <c:pt idx="297">
                  <c:v>44615</c:v>
                </c:pt>
                <c:pt idx="298">
                  <c:v>44616</c:v>
                </c:pt>
                <c:pt idx="299">
                  <c:v>44617</c:v>
                </c:pt>
                <c:pt idx="300">
                  <c:v>44618</c:v>
                </c:pt>
                <c:pt idx="301">
                  <c:v>44619</c:v>
                </c:pt>
                <c:pt idx="302">
                  <c:v>44620</c:v>
                </c:pt>
                <c:pt idx="303">
                  <c:v>44621</c:v>
                </c:pt>
                <c:pt idx="304">
                  <c:v>44622</c:v>
                </c:pt>
                <c:pt idx="305">
                  <c:v>44623</c:v>
                </c:pt>
                <c:pt idx="306">
                  <c:v>44624</c:v>
                </c:pt>
                <c:pt idx="307">
                  <c:v>44625</c:v>
                </c:pt>
                <c:pt idx="308">
                  <c:v>44626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44630</c:v>
                </c:pt>
                <c:pt idx="313">
                  <c:v>44631</c:v>
                </c:pt>
                <c:pt idx="314">
                  <c:v>44632</c:v>
                </c:pt>
                <c:pt idx="315">
                  <c:v>44633</c:v>
                </c:pt>
                <c:pt idx="316">
                  <c:v>44634</c:v>
                </c:pt>
                <c:pt idx="317">
                  <c:v>44635</c:v>
                </c:pt>
                <c:pt idx="318">
                  <c:v>44636</c:v>
                </c:pt>
                <c:pt idx="319">
                  <c:v>44637</c:v>
                </c:pt>
                <c:pt idx="320">
                  <c:v>44638</c:v>
                </c:pt>
                <c:pt idx="321">
                  <c:v>44639</c:v>
                </c:pt>
                <c:pt idx="322">
                  <c:v>44640</c:v>
                </c:pt>
                <c:pt idx="323">
                  <c:v>44641</c:v>
                </c:pt>
                <c:pt idx="324">
                  <c:v>44642</c:v>
                </c:pt>
                <c:pt idx="325">
                  <c:v>44643</c:v>
                </c:pt>
                <c:pt idx="326">
                  <c:v>44644</c:v>
                </c:pt>
                <c:pt idx="327">
                  <c:v>44645</c:v>
                </c:pt>
                <c:pt idx="328">
                  <c:v>44646</c:v>
                </c:pt>
                <c:pt idx="329">
                  <c:v>44647</c:v>
                </c:pt>
                <c:pt idx="330">
                  <c:v>44648</c:v>
                </c:pt>
                <c:pt idx="331">
                  <c:v>44649</c:v>
                </c:pt>
                <c:pt idx="332">
                  <c:v>44650</c:v>
                </c:pt>
                <c:pt idx="333">
                  <c:v>44651</c:v>
                </c:pt>
                <c:pt idx="334">
                  <c:v>44652</c:v>
                </c:pt>
                <c:pt idx="335">
                  <c:v>44653</c:v>
                </c:pt>
                <c:pt idx="336">
                  <c:v>44654</c:v>
                </c:pt>
                <c:pt idx="337">
                  <c:v>44655</c:v>
                </c:pt>
                <c:pt idx="338">
                  <c:v>44656</c:v>
                </c:pt>
                <c:pt idx="339">
                  <c:v>44657</c:v>
                </c:pt>
                <c:pt idx="340">
                  <c:v>44658</c:v>
                </c:pt>
                <c:pt idx="341">
                  <c:v>44659</c:v>
                </c:pt>
                <c:pt idx="342">
                  <c:v>44660</c:v>
                </c:pt>
                <c:pt idx="343">
                  <c:v>44661</c:v>
                </c:pt>
                <c:pt idx="344">
                  <c:v>44662</c:v>
                </c:pt>
                <c:pt idx="345">
                  <c:v>44663</c:v>
                </c:pt>
                <c:pt idx="346">
                  <c:v>44664</c:v>
                </c:pt>
                <c:pt idx="347">
                  <c:v>44665</c:v>
                </c:pt>
                <c:pt idx="348">
                  <c:v>44666</c:v>
                </c:pt>
                <c:pt idx="349">
                  <c:v>44667</c:v>
                </c:pt>
                <c:pt idx="350">
                  <c:v>44668</c:v>
                </c:pt>
                <c:pt idx="351">
                  <c:v>44669</c:v>
                </c:pt>
                <c:pt idx="352">
                  <c:v>44670</c:v>
                </c:pt>
                <c:pt idx="353">
                  <c:v>44671</c:v>
                </c:pt>
                <c:pt idx="354">
                  <c:v>44672</c:v>
                </c:pt>
                <c:pt idx="355">
                  <c:v>44673</c:v>
                </c:pt>
                <c:pt idx="356">
                  <c:v>44674</c:v>
                </c:pt>
                <c:pt idx="357">
                  <c:v>44675</c:v>
                </c:pt>
                <c:pt idx="358">
                  <c:v>44676</c:v>
                </c:pt>
                <c:pt idx="359">
                  <c:v>44677</c:v>
                </c:pt>
                <c:pt idx="360">
                  <c:v>44678</c:v>
                </c:pt>
                <c:pt idx="361">
                  <c:v>44679</c:v>
                </c:pt>
                <c:pt idx="362">
                  <c:v>44680</c:v>
                </c:pt>
                <c:pt idx="363">
                  <c:v>44681</c:v>
                </c:pt>
                <c:pt idx="364">
                  <c:v>44682</c:v>
                </c:pt>
                <c:pt idx="365">
                  <c:v>44683</c:v>
                </c:pt>
                <c:pt idx="366">
                  <c:v>44684</c:v>
                </c:pt>
                <c:pt idx="367">
                  <c:v>44685</c:v>
                </c:pt>
                <c:pt idx="368">
                  <c:v>44686</c:v>
                </c:pt>
                <c:pt idx="369">
                  <c:v>44687</c:v>
                </c:pt>
                <c:pt idx="370">
                  <c:v>44688</c:v>
                </c:pt>
                <c:pt idx="371">
                  <c:v>44689</c:v>
                </c:pt>
                <c:pt idx="372">
                  <c:v>44690</c:v>
                </c:pt>
                <c:pt idx="373">
                  <c:v>44691</c:v>
                </c:pt>
                <c:pt idx="374">
                  <c:v>44692</c:v>
                </c:pt>
                <c:pt idx="375">
                  <c:v>44693</c:v>
                </c:pt>
                <c:pt idx="376">
                  <c:v>44694</c:v>
                </c:pt>
                <c:pt idx="377">
                  <c:v>44695</c:v>
                </c:pt>
                <c:pt idx="378">
                  <c:v>44696</c:v>
                </c:pt>
                <c:pt idx="379">
                  <c:v>44697</c:v>
                </c:pt>
                <c:pt idx="380">
                  <c:v>44698</c:v>
                </c:pt>
                <c:pt idx="381">
                  <c:v>44699</c:v>
                </c:pt>
                <c:pt idx="382">
                  <c:v>44700</c:v>
                </c:pt>
                <c:pt idx="383">
                  <c:v>44701</c:v>
                </c:pt>
                <c:pt idx="384">
                  <c:v>44702</c:v>
                </c:pt>
                <c:pt idx="385">
                  <c:v>44703</c:v>
                </c:pt>
                <c:pt idx="386">
                  <c:v>44704</c:v>
                </c:pt>
                <c:pt idx="387">
                  <c:v>44705</c:v>
                </c:pt>
                <c:pt idx="388">
                  <c:v>44706</c:v>
                </c:pt>
                <c:pt idx="389">
                  <c:v>44707</c:v>
                </c:pt>
                <c:pt idx="390">
                  <c:v>44708</c:v>
                </c:pt>
                <c:pt idx="391">
                  <c:v>44709</c:v>
                </c:pt>
                <c:pt idx="392">
                  <c:v>44710</c:v>
                </c:pt>
                <c:pt idx="393">
                  <c:v>44711</c:v>
                </c:pt>
                <c:pt idx="394">
                  <c:v>44712</c:v>
                </c:pt>
              </c:numCache>
            </c:numRef>
          </c:cat>
          <c:val>
            <c:numRef>
              <c:f>'ERCOT Market'!$H$2:$H$396</c:f>
              <c:numCache>
                <c:formatCode>_(* #,##0_);_(* \(#,##0\);_(* "-"??_);_(@_)</c:formatCode>
                <c:ptCount val="395"/>
                <c:pt idx="0">
                  <c:v>346425539.54000002</c:v>
                </c:pt>
                <c:pt idx="1">
                  <c:v>358416647.22000003</c:v>
                </c:pt>
                <c:pt idx="2">
                  <c:v>317884811.20999998</c:v>
                </c:pt>
                <c:pt idx="3">
                  <c:v>259675051.59000003</c:v>
                </c:pt>
                <c:pt idx="4">
                  <c:v>259804453.22000003</c:v>
                </c:pt>
                <c:pt idx="5">
                  <c:v>259958232.74000001</c:v>
                </c:pt>
                <c:pt idx="6">
                  <c:v>188831249.91999999</c:v>
                </c:pt>
                <c:pt idx="7">
                  <c:v>206529315.05000007</c:v>
                </c:pt>
                <c:pt idx="8">
                  <c:v>213861217.02000004</c:v>
                </c:pt>
                <c:pt idx="9">
                  <c:v>176646540.63999999</c:v>
                </c:pt>
                <c:pt idx="10">
                  <c:v>154470004.38999996</c:v>
                </c:pt>
                <c:pt idx="11">
                  <c:v>169790544.97999999</c:v>
                </c:pt>
                <c:pt idx="12">
                  <c:v>171772844.66</c:v>
                </c:pt>
                <c:pt idx="13">
                  <c:v>174633511.66000003</c:v>
                </c:pt>
                <c:pt idx="14">
                  <c:v>193418715.20000002</c:v>
                </c:pt>
                <c:pt idx="15">
                  <c:v>206336943.16000003</c:v>
                </c:pt>
                <c:pt idx="16">
                  <c:v>178554821.02000001</c:v>
                </c:pt>
                <c:pt idx="17">
                  <c:v>158185439.80000001</c:v>
                </c:pt>
                <c:pt idx="18">
                  <c:v>174910600.21000001</c:v>
                </c:pt>
                <c:pt idx="19">
                  <c:v>184231602.76999992</c:v>
                </c:pt>
                <c:pt idx="20">
                  <c:v>176089950.51000005</c:v>
                </c:pt>
                <c:pt idx="21">
                  <c:v>216571549.32999998</c:v>
                </c:pt>
                <c:pt idx="22">
                  <c:v>229590551.29999998</c:v>
                </c:pt>
                <c:pt idx="23">
                  <c:v>272562043.40999997</c:v>
                </c:pt>
                <c:pt idx="24">
                  <c:v>259568105.75</c:v>
                </c:pt>
                <c:pt idx="25">
                  <c:v>268754445.99999994</c:v>
                </c:pt>
                <c:pt idx="26">
                  <c:v>277500535.09999996</c:v>
                </c:pt>
                <c:pt idx="27">
                  <c:v>280041441.94</c:v>
                </c:pt>
                <c:pt idx="28">
                  <c:v>341531714.3599999</c:v>
                </c:pt>
                <c:pt idx="29">
                  <c:v>362551745.07999998</c:v>
                </c:pt>
                <c:pt idx="30">
                  <c:v>364224969.63999987</c:v>
                </c:pt>
                <c:pt idx="31">
                  <c:v>334241489.76999992</c:v>
                </c:pt>
                <c:pt idx="32">
                  <c:v>320018148.26000005</c:v>
                </c:pt>
                <c:pt idx="33">
                  <c:v>344377846.32999998</c:v>
                </c:pt>
                <c:pt idx="34">
                  <c:v>334033089.9199999</c:v>
                </c:pt>
                <c:pt idx="35">
                  <c:v>382234278.45000005</c:v>
                </c:pt>
                <c:pt idx="36">
                  <c:v>425564745.18999994</c:v>
                </c:pt>
                <c:pt idx="37">
                  <c:v>394549246.68999994</c:v>
                </c:pt>
                <c:pt idx="38">
                  <c:v>432770168.56999999</c:v>
                </c:pt>
                <c:pt idx="39">
                  <c:v>435486822.06000006</c:v>
                </c:pt>
                <c:pt idx="40">
                  <c:v>440491318.69000012</c:v>
                </c:pt>
                <c:pt idx="41">
                  <c:v>454474018.17999995</c:v>
                </c:pt>
                <c:pt idx="42">
                  <c:v>476615034.10000014</c:v>
                </c:pt>
                <c:pt idx="43">
                  <c:v>506415993.92999995</c:v>
                </c:pt>
                <c:pt idx="44">
                  <c:v>502954151.95000011</c:v>
                </c:pt>
                <c:pt idx="45">
                  <c:v>514777119.20000005</c:v>
                </c:pt>
                <c:pt idx="46">
                  <c:v>514689636.98999989</c:v>
                </c:pt>
                <c:pt idx="47">
                  <c:v>444968336.43000001</c:v>
                </c:pt>
                <c:pt idx="48">
                  <c:v>362408310.69</c:v>
                </c:pt>
                <c:pt idx="49">
                  <c:v>381758961.77999997</c:v>
                </c:pt>
                <c:pt idx="50">
                  <c:v>385378626.76999998</c:v>
                </c:pt>
                <c:pt idx="51">
                  <c:v>286640959.38999999</c:v>
                </c:pt>
                <c:pt idx="52">
                  <c:v>254838496.47999996</c:v>
                </c:pt>
                <c:pt idx="53">
                  <c:v>255551691.02000001</c:v>
                </c:pt>
                <c:pt idx="54">
                  <c:v>263895208.54999995</c:v>
                </c:pt>
                <c:pt idx="55">
                  <c:v>259561362.19999996</c:v>
                </c:pt>
                <c:pt idx="56">
                  <c:v>285041748.44999999</c:v>
                </c:pt>
                <c:pt idx="57">
                  <c:v>316034999.20000005</c:v>
                </c:pt>
                <c:pt idx="58">
                  <c:v>314213733.59000003</c:v>
                </c:pt>
                <c:pt idx="59">
                  <c:v>293824069.43000007</c:v>
                </c:pt>
                <c:pt idx="60">
                  <c:v>300422841.31</c:v>
                </c:pt>
                <c:pt idx="61">
                  <c:v>311928228.65000004</c:v>
                </c:pt>
                <c:pt idx="62">
                  <c:v>239897192.08000004</c:v>
                </c:pt>
                <c:pt idx="63">
                  <c:v>265024742.35000008</c:v>
                </c:pt>
                <c:pt idx="64">
                  <c:v>288099364.71000004</c:v>
                </c:pt>
                <c:pt idx="65">
                  <c:v>290252549.83999997</c:v>
                </c:pt>
                <c:pt idx="66">
                  <c:v>263612194.47000003</c:v>
                </c:pt>
                <c:pt idx="67">
                  <c:v>247291861.53000003</c:v>
                </c:pt>
                <c:pt idx="68">
                  <c:v>249421212.77000004</c:v>
                </c:pt>
                <c:pt idx="69">
                  <c:v>277040480.39999998</c:v>
                </c:pt>
                <c:pt idx="70">
                  <c:v>313651424.32000005</c:v>
                </c:pt>
                <c:pt idx="71">
                  <c:v>336331251.94999999</c:v>
                </c:pt>
                <c:pt idx="72">
                  <c:v>285106946.35000002</c:v>
                </c:pt>
                <c:pt idx="73">
                  <c:v>282565049.91000009</c:v>
                </c:pt>
                <c:pt idx="74">
                  <c:v>306266297.16999996</c:v>
                </c:pt>
                <c:pt idx="75">
                  <c:v>325759606.77999997</c:v>
                </c:pt>
                <c:pt idx="76">
                  <c:v>346463791.59000021</c:v>
                </c:pt>
                <c:pt idx="77">
                  <c:v>378263219.31999999</c:v>
                </c:pt>
                <c:pt idx="78">
                  <c:v>423961921.5</c:v>
                </c:pt>
                <c:pt idx="79">
                  <c:v>397740740.14999986</c:v>
                </c:pt>
                <c:pt idx="80">
                  <c:v>416064619.62</c:v>
                </c:pt>
                <c:pt idx="81">
                  <c:v>424510899.69</c:v>
                </c:pt>
                <c:pt idx="82">
                  <c:v>429491849.53000015</c:v>
                </c:pt>
                <c:pt idx="83">
                  <c:v>439545837.52999997</c:v>
                </c:pt>
                <c:pt idx="84">
                  <c:v>484853476.17999995</c:v>
                </c:pt>
                <c:pt idx="85">
                  <c:v>518374245.63000005</c:v>
                </c:pt>
                <c:pt idx="86">
                  <c:v>486327438.07999998</c:v>
                </c:pt>
                <c:pt idx="87">
                  <c:v>459406450.68000001</c:v>
                </c:pt>
                <c:pt idx="88">
                  <c:v>456407147.47000009</c:v>
                </c:pt>
                <c:pt idx="89">
                  <c:v>436725058.45999992</c:v>
                </c:pt>
                <c:pt idx="90">
                  <c:v>443492465.64000016</c:v>
                </c:pt>
                <c:pt idx="91">
                  <c:v>472448912.83999985</c:v>
                </c:pt>
                <c:pt idx="92">
                  <c:v>511840535.11000007</c:v>
                </c:pt>
                <c:pt idx="93">
                  <c:v>429597168.64999998</c:v>
                </c:pt>
                <c:pt idx="94">
                  <c:v>425861478.40999997</c:v>
                </c:pt>
                <c:pt idx="95">
                  <c:v>440931466.15999997</c:v>
                </c:pt>
                <c:pt idx="96">
                  <c:v>440470367.44</c:v>
                </c:pt>
                <c:pt idx="97">
                  <c:v>386712968.46000004</c:v>
                </c:pt>
                <c:pt idx="98">
                  <c:v>415300298.68999994</c:v>
                </c:pt>
                <c:pt idx="99">
                  <c:v>435398303.44999999</c:v>
                </c:pt>
                <c:pt idx="100">
                  <c:v>379113166.93000001</c:v>
                </c:pt>
                <c:pt idx="101">
                  <c:v>364709095.77999997</c:v>
                </c:pt>
                <c:pt idx="102">
                  <c:v>375252736.93999988</c:v>
                </c:pt>
                <c:pt idx="103">
                  <c:v>381721980.55000001</c:v>
                </c:pt>
                <c:pt idx="104">
                  <c:v>385298550.60000008</c:v>
                </c:pt>
                <c:pt idx="105">
                  <c:v>415216089.26000011</c:v>
                </c:pt>
                <c:pt idx="106">
                  <c:v>453051250.07000005</c:v>
                </c:pt>
                <c:pt idx="107">
                  <c:v>360689190.55000007</c:v>
                </c:pt>
                <c:pt idx="108">
                  <c:v>331687288.47000003</c:v>
                </c:pt>
                <c:pt idx="109">
                  <c:v>326651033.72000009</c:v>
                </c:pt>
                <c:pt idx="110">
                  <c:v>324386257.77000004</c:v>
                </c:pt>
                <c:pt idx="111">
                  <c:v>355539819</c:v>
                </c:pt>
                <c:pt idx="112">
                  <c:v>414078364.45999992</c:v>
                </c:pt>
                <c:pt idx="113">
                  <c:v>428912963.55000001</c:v>
                </c:pt>
                <c:pt idx="114">
                  <c:v>387958156.34000015</c:v>
                </c:pt>
                <c:pt idx="115">
                  <c:v>372673510.05000007</c:v>
                </c:pt>
                <c:pt idx="116">
                  <c:v>380938836.18000001</c:v>
                </c:pt>
                <c:pt idx="117">
                  <c:v>397645493.17000002</c:v>
                </c:pt>
                <c:pt idx="118">
                  <c:v>409637776.12999988</c:v>
                </c:pt>
                <c:pt idx="119">
                  <c:v>444038354.36999995</c:v>
                </c:pt>
                <c:pt idx="120">
                  <c:v>474400821.23000002</c:v>
                </c:pt>
                <c:pt idx="121">
                  <c:v>466869208.29000008</c:v>
                </c:pt>
                <c:pt idx="122">
                  <c:v>441085605.92000008</c:v>
                </c:pt>
                <c:pt idx="123">
                  <c:v>430441167.68000001</c:v>
                </c:pt>
                <c:pt idx="124">
                  <c:v>436212233.0999999</c:v>
                </c:pt>
                <c:pt idx="125">
                  <c:v>351575683.90999997</c:v>
                </c:pt>
                <c:pt idx="126">
                  <c:v>381783959.50999987</c:v>
                </c:pt>
                <c:pt idx="127">
                  <c:v>430496304.47000003</c:v>
                </c:pt>
                <c:pt idx="128">
                  <c:v>433788685.77999991</c:v>
                </c:pt>
                <c:pt idx="129">
                  <c:v>389273163.37</c:v>
                </c:pt>
                <c:pt idx="130">
                  <c:v>352425661.5999999</c:v>
                </c:pt>
                <c:pt idx="131">
                  <c:v>345116894.69999999</c:v>
                </c:pt>
                <c:pt idx="132">
                  <c:v>346858007.04000008</c:v>
                </c:pt>
                <c:pt idx="133">
                  <c:v>380859673.80000013</c:v>
                </c:pt>
                <c:pt idx="134">
                  <c:v>411653506.55000001</c:v>
                </c:pt>
                <c:pt idx="135">
                  <c:v>366012917.92000008</c:v>
                </c:pt>
                <c:pt idx="136">
                  <c:v>354140260.71999991</c:v>
                </c:pt>
                <c:pt idx="137">
                  <c:v>357265788.42000008</c:v>
                </c:pt>
                <c:pt idx="138">
                  <c:v>353975874.92999995</c:v>
                </c:pt>
                <c:pt idx="139">
                  <c:v>361368866.1500001</c:v>
                </c:pt>
                <c:pt idx="140">
                  <c:v>411077435.34000003</c:v>
                </c:pt>
                <c:pt idx="141">
                  <c:v>432760578.86000001</c:v>
                </c:pt>
                <c:pt idx="142">
                  <c:v>385432667.09000003</c:v>
                </c:pt>
                <c:pt idx="143">
                  <c:v>394143968.05999994</c:v>
                </c:pt>
                <c:pt idx="144">
                  <c:v>390090630.55000013</c:v>
                </c:pt>
                <c:pt idx="145">
                  <c:v>396240097.55000001</c:v>
                </c:pt>
                <c:pt idx="146">
                  <c:v>425143457.45000005</c:v>
                </c:pt>
                <c:pt idx="147">
                  <c:v>476565855.59999996</c:v>
                </c:pt>
                <c:pt idx="148">
                  <c:v>502417615.41000003</c:v>
                </c:pt>
                <c:pt idx="149">
                  <c:v>444722521.51999992</c:v>
                </c:pt>
                <c:pt idx="150">
                  <c:v>447477374.43000001</c:v>
                </c:pt>
                <c:pt idx="151">
                  <c:v>461529052.91000003</c:v>
                </c:pt>
                <c:pt idx="152">
                  <c:v>472163738.22000003</c:v>
                </c:pt>
                <c:pt idx="153">
                  <c:v>394359093.43999994</c:v>
                </c:pt>
                <c:pt idx="154">
                  <c:v>445348396.06000006</c:v>
                </c:pt>
                <c:pt idx="155">
                  <c:v>478299481.92999989</c:v>
                </c:pt>
                <c:pt idx="156">
                  <c:v>434008152.83999991</c:v>
                </c:pt>
                <c:pt idx="157">
                  <c:v>419239956.06000006</c:v>
                </c:pt>
                <c:pt idx="158">
                  <c:v>419667530.29000002</c:v>
                </c:pt>
                <c:pt idx="159">
                  <c:v>422733875.4000001</c:v>
                </c:pt>
                <c:pt idx="160">
                  <c:v>429367483.82999992</c:v>
                </c:pt>
                <c:pt idx="161">
                  <c:v>466351824.87999988</c:v>
                </c:pt>
                <c:pt idx="162">
                  <c:v>483152870</c:v>
                </c:pt>
                <c:pt idx="163">
                  <c:v>412298801.23999995</c:v>
                </c:pt>
                <c:pt idx="164">
                  <c:v>371245231.5</c:v>
                </c:pt>
                <c:pt idx="165">
                  <c:v>390863533.82999998</c:v>
                </c:pt>
                <c:pt idx="166">
                  <c:v>392986259.55000013</c:v>
                </c:pt>
                <c:pt idx="167">
                  <c:v>404112114.77999997</c:v>
                </c:pt>
                <c:pt idx="168">
                  <c:v>448346072.01999998</c:v>
                </c:pt>
                <c:pt idx="169">
                  <c:v>487071407.58000004</c:v>
                </c:pt>
                <c:pt idx="170">
                  <c:v>419256264.07999986</c:v>
                </c:pt>
                <c:pt idx="171">
                  <c:v>398410624.81999993</c:v>
                </c:pt>
                <c:pt idx="172">
                  <c:v>394237210.49999994</c:v>
                </c:pt>
                <c:pt idx="173">
                  <c:v>394441680.82000005</c:v>
                </c:pt>
                <c:pt idx="174">
                  <c:v>359825764.34000003</c:v>
                </c:pt>
                <c:pt idx="175">
                  <c:v>407557237.33000004</c:v>
                </c:pt>
                <c:pt idx="176">
                  <c:v>426000180.41999996</c:v>
                </c:pt>
                <c:pt idx="177">
                  <c:v>374632789.18000013</c:v>
                </c:pt>
                <c:pt idx="178">
                  <c:v>428109642.86000001</c:v>
                </c:pt>
                <c:pt idx="179">
                  <c:v>424946444.00999999</c:v>
                </c:pt>
                <c:pt idx="180">
                  <c:v>407785826.97000003</c:v>
                </c:pt>
                <c:pt idx="181">
                  <c:v>406019031.7899999</c:v>
                </c:pt>
                <c:pt idx="182">
                  <c:v>438089819.94000006</c:v>
                </c:pt>
                <c:pt idx="183">
                  <c:v>458562080.22000003</c:v>
                </c:pt>
                <c:pt idx="184">
                  <c:v>410199372.91000009</c:v>
                </c:pt>
                <c:pt idx="185">
                  <c:v>389031640.34000003</c:v>
                </c:pt>
                <c:pt idx="186">
                  <c:v>386796275.99000007</c:v>
                </c:pt>
                <c:pt idx="187">
                  <c:v>370182870.05999994</c:v>
                </c:pt>
                <c:pt idx="188">
                  <c:v>254120476.54000005</c:v>
                </c:pt>
                <c:pt idx="189">
                  <c:v>280055886.71000004</c:v>
                </c:pt>
                <c:pt idx="190">
                  <c:v>282423624.87</c:v>
                </c:pt>
                <c:pt idx="191">
                  <c:v>195103370.36000004</c:v>
                </c:pt>
                <c:pt idx="192">
                  <c:v>236635474.80999997</c:v>
                </c:pt>
                <c:pt idx="193">
                  <c:v>250370244.84999996</c:v>
                </c:pt>
                <c:pt idx="194">
                  <c:v>253724565.25999996</c:v>
                </c:pt>
                <c:pt idx="195">
                  <c:v>251994397.96000004</c:v>
                </c:pt>
                <c:pt idx="196">
                  <c:v>276002428.68000001</c:v>
                </c:pt>
                <c:pt idx="197">
                  <c:v>292131210.24999988</c:v>
                </c:pt>
                <c:pt idx="198">
                  <c:v>240166943.34000009</c:v>
                </c:pt>
                <c:pt idx="199">
                  <c:v>216481350.43000001</c:v>
                </c:pt>
                <c:pt idx="200">
                  <c:v>254495132.98999992</c:v>
                </c:pt>
                <c:pt idx="201">
                  <c:v>298131691.69999993</c:v>
                </c:pt>
                <c:pt idx="202">
                  <c:v>309747794.43000001</c:v>
                </c:pt>
                <c:pt idx="203">
                  <c:v>403623161.67000002</c:v>
                </c:pt>
                <c:pt idx="204">
                  <c:v>418952051.63999999</c:v>
                </c:pt>
                <c:pt idx="205">
                  <c:v>377164183.00000006</c:v>
                </c:pt>
                <c:pt idx="206">
                  <c:v>352775772.94999993</c:v>
                </c:pt>
                <c:pt idx="207">
                  <c:v>372962106.71999997</c:v>
                </c:pt>
                <c:pt idx="208">
                  <c:v>386002781.83999997</c:v>
                </c:pt>
                <c:pt idx="209">
                  <c:v>385738437.76999992</c:v>
                </c:pt>
                <c:pt idx="210">
                  <c:v>394589222.94999993</c:v>
                </c:pt>
                <c:pt idx="211">
                  <c:v>413768886.21999997</c:v>
                </c:pt>
                <c:pt idx="212">
                  <c:v>374263458.1099999</c:v>
                </c:pt>
                <c:pt idx="213">
                  <c:v>357740389.06999999</c:v>
                </c:pt>
                <c:pt idx="214">
                  <c:v>362708798.98000002</c:v>
                </c:pt>
                <c:pt idx="215">
                  <c:v>358319868.66999996</c:v>
                </c:pt>
                <c:pt idx="216">
                  <c:v>239931914.83000001</c:v>
                </c:pt>
                <c:pt idx="217">
                  <c:v>264559233.11000004</c:v>
                </c:pt>
                <c:pt idx="218">
                  <c:v>269156755.95999992</c:v>
                </c:pt>
                <c:pt idx="219">
                  <c:v>228720553.14000002</c:v>
                </c:pt>
                <c:pt idx="220">
                  <c:v>223771125.88000005</c:v>
                </c:pt>
                <c:pt idx="221">
                  <c:v>230763829.71999994</c:v>
                </c:pt>
                <c:pt idx="222">
                  <c:v>221113700.43000001</c:v>
                </c:pt>
                <c:pt idx="223">
                  <c:v>217124597.89999998</c:v>
                </c:pt>
                <c:pt idx="224">
                  <c:v>238363829.34999985</c:v>
                </c:pt>
                <c:pt idx="225">
                  <c:v>233373129.05999997</c:v>
                </c:pt>
                <c:pt idx="226">
                  <c:v>198235158.46000001</c:v>
                </c:pt>
                <c:pt idx="227">
                  <c:v>145453098.14000002</c:v>
                </c:pt>
                <c:pt idx="228">
                  <c:v>165998022.78999999</c:v>
                </c:pt>
                <c:pt idx="229">
                  <c:v>178020714.76999998</c:v>
                </c:pt>
                <c:pt idx="230">
                  <c:v>172652038.20000002</c:v>
                </c:pt>
                <c:pt idx="231">
                  <c:v>200502372.99000001</c:v>
                </c:pt>
                <c:pt idx="232">
                  <c:v>217579943.06999999</c:v>
                </c:pt>
                <c:pt idx="233">
                  <c:v>232328609.43999997</c:v>
                </c:pt>
                <c:pt idx="234">
                  <c:v>238257695.56999996</c:v>
                </c:pt>
                <c:pt idx="235">
                  <c:v>259563675.56999996</c:v>
                </c:pt>
                <c:pt idx="236">
                  <c:v>261115727.37999991</c:v>
                </c:pt>
                <c:pt idx="237">
                  <c:v>315474462.19</c:v>
                </c:pt>
                <c:pt idx="238">
                  <c:v>335170713.86999995</c:v>
                </c:pt>
                <c:pt idx="239">
                  <c:v>350229616.73000002</c:v>
                </c:pt>
                <c:pt idx="240">
                  <c:v>348921793.74000001</c:v>
                </c:pt>
                <c:pt idx="241">
                  <c:v>322868397.14999998</c:v>
                </c:pt>
                <c:pt idx="242">
                  <c:v>294089869.22000003</c:v>
                </c:pt>
                <c:pt idx="243">
                  <c:v>305728338.73000002</c:v>
                </c:pt>
                <c:pt idx="244">
                  <c:v>322076985.15000004</c:v>
                </c:pt>
                <c:pt idx="245">
                  <c:v>341759302.34000003</c:v>
                </c:pt>
                <c:pt idx="246">
                  <c:v>310744421.61000001</c:v>
                </c:pt>
                <c:pt idx="247">
                  <c:v>279262049.41000003</c:v>
                </c:pt>
                <c:pt idx="248">
                  <c:v>191702011.95000008</c:v>
                </c:pt>
                <c:pt idx="249">
                  <c:v>197696858.61000001</c:v>
                </c:pt>
                <c:pt idx="250">
                  <c:v>203612370.31</c:v>
                </c:pt>
                <c:pt idx="251">
                  <c:v>239290945.30999997</c:v>
                </c:pt>
                <c:pt idx="252">
                  <c:v>253233000.41000003</c:v>
                </c:pt>
                <c:pt idx="253">
                  <c:v>226022675.09999996</c:v>
                </c:pt>
                <c:pt idx="254">
                  <c:v>225014170.22000003</c:v>
                </c:pt>
                <c:pt idx="255">
                  <c:v>224844221.52999997</c:v>
                </c:pt>
                <c:pt idx="256">
                  <c:v>223339771.47</c:v>
                </c:pt>
                <c:pt idx="257">
                  <c:v>234580981.12</c:v>
                </c:pt>
                <c:pt idx="258">
                  <c:v>252490544.25000003</c:v>
                </c:pt>
                <c:pt idx="259">
                  <c:v>275634138.10000002</c:v>
                </c:pt>
                <c:pt idx="260">
                  <c:v>275407365.25999999</c:v>
                </c:pt>
                <c:pt idx="261">
                  <c:v>261391958.8199999</c:v>
                </c:pt>
                <c:pt idx="262">
                  <c:v>225974691.09000006</c:v>
                </c:pt>
                <c:pt idx="263">
                  <c:v>220637067.41000003</c:v>
                </c:pt>
                <c:pt idx="264">
                  <c:v>250957354.85999998</c:v>
                </c:pt>
                <c:pt idx="265">
                  <c:v>317769269.94999999</c:v>
                </c:pt>
                <c:pt idx="266">
                  <c:v>337139024.64999998</c:v>
                </c:pt>
                <c:pt idx="267">
                  <c:v>308569462.25999999</c:v>
                </c:pt>
                <c:pt idx="268">
                  <c:v>341379938.68999988</c:v>
                </c:pt>
                <c:pt idx="269">
                  <c:v>367078890.31999999</c:v>
                </c:pt>
                <c:pt idx="270">
                  <c:v>369215571.41000009</c:v>
                </c:pt>
                <c:pt idx="271">
                  <c:v>378601461.67000002</c:v>
                </c:pt>
                <c:pt idx="272">
                  <c:v>412235821.58999991</c:v>
                </c:pt>
                <c:pt idx="273">
                  <c:v>428290336.33000004</c:v>
                </c:pt>
                <c:pt idx="274">
                  <c:v>392070222.34000003</c:v>
                </c:pt>
                <c:pt idx="275">
                  <c:v>384180149.68999988</c:v>
                </c:pt>
                <c:pt idx="276">
                  <c:v>381677638.83000004</c:v>
                </c:pt>
                <c:pt idx="277">
                  <c:v>364507026.59000003</c:v>
                </c:pt>
                <c:pt idx="278">
                  <c:v>263300052.63999999</c:v>
                </c:pt>
                <c:pt idx="279">
                  <c:v>293570065.18000001</c:v>
                </c:pt>
                <c:pt idx="280">
                  <c:v>304970855.99000001</c:v>
                </c:pt>
                <c:pt idx="281">
                  <c:v>267977726.80000004</c:v>
                </c:pt>
                <c:pt idx="282">
                  <c:v>237316426.04999992</c:v>
                </c:pt>
                <c:pt idx="283">
                  <c:v>237567765.81000009</c:v>
                </c:pt>
                <c:pt idx="284">
                  <c:v>236986625.03999999</c:v>
                </c:pt>
                <c:pt idx="285">
                  <c:v>241930324.99999991</c:v>
                </c:pt>
                <c:pt idx="286">
                  <c:v>258832509.37000003</c:v>
                </c:pt>
                <c:pt idx="287">
                  <c:v>281321144.17999995</c:v>
                </c:pt>
                <c:pt idx="288">
                  <c:v>235623853.60000005</c:v>
                </c:pt>
                <c:pt idx="289">
                  <c:v>261525351.73000005</c:v>
                </c:pt>
                <c:pt idx="290">
                  <c:v>340734151.48000002</c:v>
                </c:pt>
                <c:pt idx="291">
                  <c:v>332034146.70000011</c:v>
                </c:pt>
                <c:pt idx="292">
                  <c:v>382220714.81000006</c:v>
                </c:pt>
                <c:pt idx="293">
                  <c:v>477762879.98000014</c:v>
                </c:pt>
                <c:pt idx="294">
                  <c:v>486647901.26999992</c:v>
                </c:pt>
                <c:pt idx="295">
                  <c:v>454826222.25999993</c:v>
                </c:pt>
                <c:pt idx="296">
                  <c:v>490362176.81999999</c:v>
                </c:pt>
                <c:pt idx="297">
                  <c:v>499578741.82000011</c:v>
                </c:pt>
                <c:pt idx="298">
                  <c:v>512184873.94999999</c:v>
                </c:pt>
                <c:pt idx="299">
                  <c:v>565682768.05000007</c:v>
                </c:pt>
                <c:pt idx="300">
                  <c:v>605435912.30000007</c:v>
                </c:pt>
                <c:pt idx="301">
                  <c:v>637939133.15000021</c:v>
                </c:pt>
                <c:pt idx="302">
                  <c:v>584768156.20999992</c:v>
                </c:pt>
                <c:pt idx="303">
                  <c:v>427165544.06999999</c:v>
                </c:pt>
                <c:pt idx="304">
                  <c:v>393648663.36000007</c:v>
                </c:pt>
                <c:pt idx="305">
                  <c:v>388078728.62999994</c:v>
                </c:pt>
                <c:pt idx="306">
                  <c:v>280594766.26999998</c:v>
                </c:pt>
                <c:pt idx="307">
                  <c:v>305832405.12000006</c:v>
                </c:pt>
                <c:pt idx="308">
                  <c:v>313746776.02000004</c:v>
                </c:pt>
                <c:pt idx="309">
                  <c:v>280061627.73000008</c:v>
                </c:pt>
                <c:pt idx="310">
                  <c:v>270160099.77999997</c:v>
                </c:pt>
                <c:pt idx="311">
                  <c:v>283872455.03999996</c:v>
                </c:pt>
                <c:pt idx="312">
                  <c:v>278572600.39000005</c:v>
                </c:pt>
                <c:pt idx="313">
                  <c:v>277573882.44</c:v>
                </c:pt>
                <c:pt idx="314">
                  <c:v>306818400.55999988</c:v>
                </c:pt>
                <c:pt idx="315">
                  <c:v>326723304.35000002</c:v>
                </c:pt>
                <c:pt idx="316">
                  <c:v>273425205.17000002</c:v>
                </c:pt>
                <c:pt idx="317">
                  <c:v>249574898.62000003</c:v>
                </c:pt>
                <c:pt idx="318">
                  <c:v>278043113.75999993</c:v>
                </c:pt>
                <c:pt idx="319">
                  <c:v>277781937.33999997</c:v>
                </c:pt>
                <c:pt idx="320">
                  <c:v>342707820.12000006</c:v>
                </c:pt>
                <c:pt idx="321">
                  <c:v>384801779.7700001</c:v>
                </c:pt>
                <c:pt idx="322">
                  <c:v>397467750.58000004</c:v>
                </c:pt>
                <c:pt idx="323">
                  <c:v>349760513.18999994</c:v>
                </c:pt>
                <c:pt idx="324">
                  <c:v>390118486.18999994</c:v>
                </c:pt>
                <c:pt idx="325">
                  <c:v>408649295.15999991</c:v>
                </c:pt>
                <c:pt idx="326">
                  <c:v>411499242.40999991</c:v>
                </c:pt>
                <c:pt idx="327">
                  <c:v>444694669.28000015</c:v>
                </c:pt>
                <c:pt idx="328">
                  <c:v>482115574.63999999</c:v>
                </c:pt>
                <c:pt idx="329">
                  <c:v>506287825.98999995</c:v>
                </c:pt>
                <c:pt idx="330">
                  <c:v>463237900.15999997</c:v>
                </c:pt>
                <c:pt idx="331">
                  <c:v>463631840.17999995</c:v>
                </c:pt>
                <c:pt idx="332">
                  <c:v>474942792.24999994</c:v>
                </c:pt>
                <c:pt idx="333">
                  <c:v>475335874.6400001</c:v>
                </c:pt>
                <c:pt idx="334">
                  <c:v>369710696.25999999</c:v>
                </c:pt>
                <c:pt idx="335">
                  <c:v>436130828.25000006</c:v>
                </c:pt>
                <c:pt idx="336">
                  <c:v>469029088.19000006</c:v>
                </c:pt>
                <c:pt idx="337">
                  <c:v>415743236.32000011</c:v>
                </c:pt>
                <c:pt idx="338">
                  <c:v>431338148.80000001</c:v>
                </c:pt>
                <c:pt idx="339">
                  <c:v>446885836.43000013</c:v>
                </c:pt>
                <c:pt idx="340">
                  <c:v>443171694.45000005</c:v>
                </c:pt>
                <c:pt idx="341">
                  <c:v>482458262.55999994</c:v>
                </c:pt>
                <c:pt idx="342">
                  <c:v>522996559.73000002</c:v>
                </c:pt>
                <c:pt idx="343">
                  <c:v>543346905.38000011</c:v>
                </c:pt>
                <c:pt idx="344">
                  <c:v>450258940.4000001</c:v>
                </c:pt>
                <c:pt idx="345">
                  <c:v>445465550.75</c:v>
                </c:pt>
                <c:pt idx="346">
                  <c:v>459543150.22000003</c:v>
                </c:pt>
                <c:pt idx="347">
                  <c:v>465726705.83000016</c:v>
                </c:pt>
                <c:pt idx="348">
                  <c:v>451517239.49000001</c:v>
                </c:pt>
                <c:pt idx="349">
                  <c:v>506998712.24000001</c:v>
                </c:pt>
                <c:pt idx="350">
                  <c:v>546486502.95000005</c:v>
                </c:pt>
                <c:pt idx="351">
                  <c:v>480784843.33000004</c:v>
                </c:pt>
                <c:pt idx="352">
                  <c:v>458611310.04999983</c:v>
                </c:pt>
                <c:pt idx="353">
                  <c:v>471290423.69999999</c:v>
                </c:pt>
                <c:pt idx="354">
                  <c:v>456207695.7700001</c:v>
                </c:pt>
                <c:pt idx="355">
                  <c:v>480154321.28999996</c:v>
                </c:pt>
                <c:pt idx="356">
                  <c:v>573143755.9200002</c:v>
                </c:pt>
                <c:pt idx="357">
                  <c:v>604450129.50999999</c:v>
                </c:pt>
                <c:pt idx="358">
                  <c:v>536107760.85999995</c:v>
                </c:pt>
                <c:pt idx="359">
                  <c:v>603050233.70999992</c:v>
                </c:pt>
                <c:pt idx="360">
                  <c:v>652568944.64999986</c:v>
                </c:pt>
                <c:pt idx="361">
                  <c:v>702749252.42999995</c:v>
                </c:pt>
                <c:pt idx="362">
                  <c:v>758815825.6500001</c:v>
                </c:pt>
                <c:pt idx="363">
                  <c:v>866685602.17999971</c:v>
                </c:pt>
                <c:pt idx="364">
                  <c:v>931541167.55999994</c:v>
                </c:pt>
                <c:pt idx="365">
                  <c:v>857898625.72000015</c:v>
                </c:pt>
                <c:pt idx="366">
                  <c:v>917461905.56999993</c:v>
                </c:pt>
                <c:pt idx="367">
                  <c:v>1061127622.72</c:v>
                </c:pt>
                <c:pt idx="368">
                  <c:v>1142468773.3399999</c:v>
                </c:pt>
                <c:pt idx="369">
                  <c:v>1031501120.0599998</c:v>
                </c:pt>
                <c:pt idx="370">
                  <c:v>1141775517.5400002</c:v>
                </c:pt>
                <c:pt idx="371">
                  <c:v>1162335740.0999999</c:v>
                </c:pt>
                <c:pt idx="372">
                  <c:v>1053867425.5699997</c:v>
                </c:pt>
                <c:pt idx="373">
                  <c:v>1020301238.22</c:v>
                </c:pt>
                <c:pt idx="374">
                  <c:v>1062244793.5799998</c:v>
                </c:pt>
                <c:pt idx="375">
                  <c:v>1042226799.9999999</c:v>
                </c:pt>
                <c:pt idx="376">
                  <c:v>1041995816.6399999</c:v>
                </c:pt>
                <c:pt idx="377">
                  <c:v>1198935185.8099999</c:v>
                </c:pt>
                <c:pt idx="378">
                  <c:v>1213698569.2099998</c:v>
                </c:pt>
                <c:pt idx="379">
                  <c:v>1000141072.6600002</c:v>
                </c:pt>
                <c:pt idx="380">
                  <c:v>795278150.02999997</c:v>
                </c:pt>
                <c:pt idx="381">
                  <c:v>662553166.48000014</c:v>
                </c:pt>
                <c:pt idx="382">
                  <c:v>669313151.38</c:v>
                </c:pt>
                <c:pt idx="383">
                  <c:v>684348183.31000006</c:v>
                </c:pt>
                <c:pt idx="384">
                  <c:v>790537259.03999996</c:v>
                </c:pt>
                <c:pt idx="385">
                  <c:v>832704262.94999981</c:v>
                </c:pt>
                <c:pt idx="386">
                  <c:v>875893216.30999994</c:v>
                </c:pt>
                <c:pt idx="387">
                  <c:v>814355028.7099998</c:v>
                </c:pt>
                <c:pt idx="388">
                  <c:v>819296762.60000002</c:v>
                </c:pt>
                <c:pt idx="389">
                  <c:v>851283575.01999998</c:v>
                </c:pt>
                <c:pt idx="390">
                  <c:v>861749828.50999999</c:v>
                </c:pt>
                <c:pt idx="391">
                  <c:v>937176263.47000003</c:v>
                </c:pt>
                <c:pt idx="392">
                  <c:v>985603324.1900003</c:v>
                </c:pt>
                <c:pt idx="393">
                  <c:v>976490683.55000007</c:v>
                </c:pt>
                <c:pt idx="394">
                  <c:v>900494305.65999997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11-4EDE-89FA-DC744C205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157120"/>
        <c:axId val="783158784"/>
      </c:lineChart>
      <c:dateAx>
        <c:axId val="78315712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8784"/>
        <c:crosses val="autoZero"/>
        <c:auto val="1"/>
        <c:lblOffset val="100"/>
        <c:baseTimeUnit val="days"/>
      </c:dateAx>
      <c:valAx>
        <c:axId val="7831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71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July 20,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May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May 2022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8A64B-39F9-42A1-894C-AF99A4D6D31A}"/>
              </a:ext>
            </a:extLst>
          </p:cNvPr>
          <p:cNvGraphicFramePr>
            <a:graphicFrameLocks/>
          </p:cNvGraphicFramePr>
          <p:nvPr/>
        </p:nvGraphicFramePr>
        <p:xfrm>
          <a:off x="90487" y="1352550"/>
          <a:ext cx="8963025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May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May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3A89C6-84ED-438F-AE8C-BAC58D172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273230"/>
              </p:ext>
            </p:extLst>
          </p:nvPr>
        </p:nvGraphicFramePr>
        <p:xfrm>
          <a:off x="26193" y="1442953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May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May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91AACB-58EE-40CA-A8A8-A1EF6B8A6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925757"/>
              </p:ext>
            </p:extLst>
          </p:nvPr>
        </p:nvGraphicFramePr>
        <p:xfrm>
          <a:off x="-66675" y="1575069"/>
          <a:ext cx="9277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May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May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242A5D-C3C8-4236-8327-0B5EEC879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6338"/>
              </p:ext>
            </p:extLst>
          </p:nvPr>
        </p:nvGraphicFramePr>
        <p:xfrm>
          <a:off x="0" y="1752600"/>
          <a:ext cx="8991600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May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May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47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closely approximates actual/invoice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5A4327-D2FE-49F3-99F5-D83F03D78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431971"/>
              </p:ext>
            </p:extLst>
          </p:nvPr>
        </p:nvGraphicFramePr>
        <p:xfrm>
          <a:off x="0" y="1616869"/>
          <a:ext cx="9144000" cy="318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Distribution by Market Segment*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715000"/>
            <a:ext cx="8343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Excess collateral doesn’t include Unsecured Credit Limit and is defined as Collateral in excess of TPE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" y="5991999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5B677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04784-6810-41E1-8693-4E4D8D4C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219200"/>
            <a:ext cx="73818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Distribution by Rating Group*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FC085-1B63-4F68-AD08-2346CB02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295400"/>
            <a:ext cx="7381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A5378-4950-41C2-AC72-6A8F99BF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4582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Excess Collateral by Rating and Category*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*Excess collateral doesn’t include Unsecured Credit Limit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4FA9D-F25B-418F-A9AC-660A4ABF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534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May 2022 – Jun 2022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increased from $1,515.9 million in May to $1,878.6 million in June.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increased mainly due to </a:t>
            </a:r>
          </a:p>
          <a:p>
            <a:pPr lvl="2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higher Forward Adjustment Factors and </a:t>
            </a:r>
          </a:p>
          <a:p>
            <a:pPr lvl="2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higher Real-Time and Day-Ahead Settlement Point prices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$2,225.2 million in May to $2,501.0 million in June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Collateral is largely due to increase in Secured Collateral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TPEA covers Settlement/Invoice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The analysis was performed for the period, May 2021 -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rgbClr val="5B6770"/>
                </a:solidFill>
              </a:rPr>
              <a:t>May 2022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Only Settlement invoices due to ERCOT are considered in the calculation</a:t>
            </a: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400" b="1" u="sng" dirty="0">
                <a:solidFill>
                  <a:srgbClr val="5B6770"/>
                </a:solidFill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and Forward Adjustment Factors May 2021- June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1FD85A-A3F6-46F0-9761-1F23F0F34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75175"/>
              </p:ext>
            </p:extLst>
          </p:nvPr>
        </p:nvGraphicFramePr>
        <p:xfrm>
          <a:off x="417342" y="1386682"/>
          <a:ext cx="8193258" cy="364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May 2021- June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9C619C-232E-41A7-8DDF-7234290E2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571368"/>
              </p:ext>
            </p:extLst>
          </p:nvPr>
        </p:nvGraphicFramePr>
        <p:xfrm>
          <a:off x="447674" y="1143001"/>
          <a:ext cx="81629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r>
              <a:rPr lang="en-US" sz="1600" dirty="0">
                <a:cs typeface="Times New Roman" panose="02020603050405020304" pitchFamily="18" charset="0"/>
              </a:rPr>
              <a:t>Jun 2021- Jun 2022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A2A78-AD18-4EAF-B3E5-083954C5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10600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May 2022 - June 2022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4102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23978"/>
              </p:ext>
            </p:extLst>
          </p:nvPr>
        </p:nvGraphicFramePr>
        <p:xfrm>
          <a:off x="762000" y="1353668"/>
          <a:ext cx="7620000" cy="390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Segment- June 2022*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4860" y="894535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ADC6B-5F60-476F-B85C-5DBE8FB5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" y="1294878"/>
            <a:ext cx="7520940" cy="42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by Market Segment June 2020- June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7C615-7BA9-46AD-A42F-67D28661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143000"/>
            <a:ext cx="81076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May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May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8568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4B8B8A-F9C9-4930-ABF3-970B1B281EF6}"/>
              </a:ext>
            </a:extLst>
          </p:cNvPr>
          <p:cNvGraphicFramePr>
            <a:graphicFrameLocks/>
          </p:cNvGraphicFramePr>
          <p:nvPr/>
        </p:nvGraphicFramePr>
        <p:xfrm>
          <a:off x="-11906" y="1745456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149371</TotalTime>
  <Words>663</Words>
  <Application>Microsoft Office PowerPoint</Application>
  <PresentationFormat>On-screen Show (4:3)</PresentationFormat>
  <Paragraphs>123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Monthly Highlights May 2022 – Jun 2022</vt:lpstr>
      <vt:lpstr>TPE and Forward Adjustment Factors May 2021- June 2022</vt:lpstr>
      <vt:lpstr>TPE/Real-Time &amp; Day-Ahead Daily Average Settlement Point Prices for HB_NORTH May 2021- June 2022</vt:lpstr>
      <vt:lpstr>Available Credit by Type Compared to Total Potential Exposure (TPE) Jun 2021- Jun 2022</vt:lpstr>
      <vt:lpstr>Discretionary Collateral May 2022 - June 2022</vt:lpstr>
      <vt:lpstr>TPE and Discretionary Collateral by Market Segment- June 2022*</vt:lpstr>
      <vt:lpstr>Discretionary Collateral by Market Segment June 2020- June 2022</vt:lpstr>
      <vt:lpstr>TPEA Coverage of Settlements May 2021– May 2022</vt:lpstr>
      <vt:lpstr>TPEA Coverage of Settlements May 2021– May 2022</vt:lpstr>
      <vt:lpstr>TPEA Coverage of Settlements May 2021– May 2022</vt:lpstr>
      <vt:lpstr>TPEA Coverage of Settlements May 2021– May 2022</vt:lpstr>
      <vt:lpstr>TPES Coverage of Settlements May 2021– May 2022</vt:lpstr>
      <vt:lpstr>TPEA Coverage of Settlements May 2021– May 2022</vt:lpstr>
      <vt:lpstr>PowerPoint Presentation</vt:lpstr>
      <vt:lpstr>Summary of Distribution by Market Segment*</vt:lpstr>
      <vt:lpstr>Summary of Distribution by Rating Group* </vt:lpstr>
      <vt:lpstr>Distribution of TPE by Rating and Category*</vt:lpstr>
      <vt:lpstr>Distribution of Excess Collateral by Rating and Category*</vt:lpstr>
      <vt:lpstr>TPEA Coverage of Settlements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Zapanta, Zaldy</cp:lastModifiedBy>
  <cp:revision>944</cp:revision>
  <cp:lastPrinted>2019-06-18T19:02:16Z</cp:lastPrinted>
  <dcterms:created xsi:type="dcterms:W3CDTF">2016-01-21T15:20:31Z</dcterms:created>
  <dcterms:modified xsi:type="dcterms:W3CDTF">2022-07-18T20:45:38Z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