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7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7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07/20/2022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0622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16 new CRs including 8 DUNS+4 CRs successfully completed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successfully completed testing for Bank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successfully completed testing for Service Provider Change to unestablished Service Provider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07/20/22</a:t>
            </a:r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1022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1022 Application deadline is 08/17/22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1022 signup deadline is 09/07/22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09/13/22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10/10/22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1022 </a:t>
            </a:r>
            <a:r>
              <a:rPr lang="en-US" sz="2000" dirty="0">
                <a:solidFill>
                  <a:prstClr val="black"/>
                </a:solidFill>
              </a:rPr>
              <a:t>is scheduled to conclude on 10/21/22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10/28/22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07/20/22</a:t>
            </a:r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6944</TotalTime>
  <Words>101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0622 Details</vt:lpstr>
      <vt:lpstr>Flight 1022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196</cp:revision>
  <cp:lastPrinted>2016-01-21T20:53:15Z</cp:lastPrinted>
  <dcterms:created xsi:type="dcterms:W3CDTF">2016-01-21T15:20:31Z</dcterms:created>
  <dcterms:modified xsi:type="dcterms:W3CDTF">2022-07-18T18:11:29Z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