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79" r:id="rId3"/>
    <p:sldId id="282" r:id="rId4"/>
    <p:sldId id="28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E86743-B0C9-49CB-9E9C-62CCEC7D3E79}" v="1" dt="2022-05-09T20:38:39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94125" autoAdjust="0"/>
  </p:normalViewPr>
  <p:slideViewPr>
    <p:cSldViewPr snapToGrid="0">
      <p:cViewPr varScale="1">
        <p:scale>
          <a:sx n="62" d="100"/>
          <a:sy n="62" d="100"/>
        </p:scale>
        <p:origin x="7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Canamar" userId="32338c8f-4e41-48e3-98a5-2a36eeb92941" providerId="ADAL" clId="{7BDF2218-A391-4934-8B85-EAA5241EB33A}"/>
    <pc:docChg chg="modSld">
      <pc:chgData name="Jorge Canamar" userId="32338c8f-4e41-48e3-98a5-2a36eeb92941" providerId="ADAL" clId="{7BDF2218-A391-4934-8B85-EAA5241EB33A}" dt="2022-02-01T21:52:39.114" v="18" actId="20577"/>
      <pc:docMkLst>
        <pc:docMk/>
      </pc:docMkLst>
      <pc:sldChg chg="modSp mod">
        <pc:chgData name="Jorge Canamar" userId="32338c8f-4e41-48e3-98a5-2a36eeb92941" providerId="ADAL" clId="{7BDF2218-A391-4934-8B85-EAA5241EB33A}" dt="2022-02-01T21:52:39.114" v="18" actId="20577"/>
        <pc:sldMkLst>
          <pc:docMk/>
          <pc:sldMk cId="3954906076" sldId="257"/>
        </pc:sldMkLst>
        <pc:spChg chg="mod">
          <ac:chgData name="Jorge Canamar" userId="32338c8f-4e41-48e3-98a5-2a36eeb92941" providerId="ADAL" clId="{7BDF2218-A391-4934-8B85-EAA5241EB33A}" dt="2022-02-01T21:52:39.114" v="18" actId="20577"/>
          <ac:spMkLst>
            <pc:docMk/>
            <pc:sldMk cId="3954906076" sldId="257"/>
            <ac:spMk id="3" creationId="{9B594955-B6BC-4E08-BD5C-9BC2059EA1D8}"/>
          </ac:spMkLst>
        </pc:spChg>
      </pc:sldChg>
      <pc:sldChg chg="modSp mod">
        <pc:chgData name="Jorge Canamar" userId="32338c8f-4e41-48e3-98a5-2a36eeb92941" providerId="ADAL" clId="{7BDF2218-A391-4934-8B85-EAA5241EB33A}" dt="2022-02-01T21:52:03.596" v="8" actId="20577"/>
        <pc:sldMkLst>
          <pc:docMk/>
          <pc:sldMk cId="3682163040" sldId="259"/>
        </pc:sldMkLst>
        <pc:spChg chg="mod">
          <ac:chgData name="Jorge Canamar" userId="32338c8f-4e41-48e3-98a5-2a36eeb92941" providerId="ADAL" clId="{7BDF2218-A391-4934-8B85-EAA5241EB33A}" dt="2022-02-01T21:52:03.596" v="8" actId="20577"/>
          <ac:spMkLst>
            <pc:docMk/>
            <pc:sldMk cId="3682163040" sldId="259"/>
            <ac:spMk id="3" creationId="{82E484C5-E0BE-4582-9519-4FFC8E59541D}"/>
          </ac:spMkLst>
        </pc:spChg>
      </pc:sldChg>
    </pc:docChg>
  </pc:docChgLst>
  <pc:docChgLst>
    <pc:chgData name="Jorge Canamar" userId="32338c8f-4e41-48e3-98a5-2a36eeb92941" providerId="ADAL" clId="{C49CE9F4-61D9-47AA-AAA0-3F8F1F063D17}"/>
    <pc:docChg chg="undo custSel addSld delSld modSld sldOrd">
      <pc:chgData name="Jorge Canamar" userId="32338c8f-4e41-48e3-98a5-2a36eeb92941" providerId="ADAL" clId="{C49CE9F4-61D9-47AA-AAA0-3F8F1F063D17}" dt="2022-01-27T20:21:20.915" v="3055" actId="14100"/>
      <pc:docMkLst>
        <pc:docMk/>
      </pc:docMkLst>
      <pc:sldChg chg="modSp mod ord">
        <pc:chgData name="Jorge Canamar" userId="32338c8f-4e41-48e3-98a5-2a36eeb92941" providerId="ADAL" clId="{C49CE9F4-61D9-47AA-AAA0-3F8F1F063D17}" dt="2022-01-27T19:25:08.874" v="2872" actId="13926"/>
        <pc:sldMkLst>
          <pc:docMk/>
          <pc:sldMk cId="3954906076" sldId="257"/>
        </pc:sldMkLst>
        <pc:spChg chg="mod">
          <ac:chgData name="Jorge Canamar" userId="32338c8f-4e41-48e3-98a5-2a36eeb92941" providerId="ADAL" clId="{C49CE9F4-61D9-47AA-AAA0-3F8F1F063D17}" dt="2022-01-27T16:39:04.741" v="342" actId="20577"/>
          <ac:spMkLst>
            <pc:docMk/>
            <pc:sldMk cId="3954906076" sldId="257"/>
            <ac:spMk id="2" creationId="{A7EE5772-6958-4071-AF10-62F9C47ADA4F}"/>
          </ac:spMkLst>
        </pc:spChg>
        <pc:spChg chg="mod">
          <ac:chgData name="Jorge Canamar" userId="32338c8f-4e41-48e3-98a5-2a36eeb92941" providerId="ADAL" clId="{C49CE9F4-61D9-47AA-AAA0-3F8F1F063D17}" dt="2022-01-27T19:25:08.874" v="2872" actId="13926"/>
          <ac:spMkLst>
            <pc:docMk/>
            <pc:sldMk cId="3954906076" sldId="257"/>
            <ac:spMk id="3" creationId="{9B594955-B6BC-4E08-BD5C-9BC2059EA1D8}"/>
          </ac:spMkLst>
        </pc:spChg>
      </pc:sldChg>
      <pc:sldChg chg="del">
        <pc:chgData name="Jorge Canamar" userId="32338c8f-4e41-48e3-98a5-2a36eeb92941" providerId="ADAL" clId="{C49CE9F4-61D9-47AA-AAA0-3F8F1F063D17}" dt="2022-01-27T16:43:49.527" v="419" actId="47"/>
        <pc:sldMkLst>
          <pc:docMk/>
          <pc:sldMk cId="3456304773" sldId="258"/>
        </pc:sldMkLst>
      </pc:sldChg>
      <pc:sldChg chg="modSp mod">
        <pc:chgData name="Jorge Canamar" userId="32338c8f-4e41-48e3-98a5-2a36eeb92941" providerId="ADAL" clId="{C49CE9F4-61D9-47AA-AAA0-3F8F1F063D17}" dt="2022-01-27T20:15:33.684" v="2950" actId="13926"/>
        <pc:sldMkLst>
          <pc:docMk/>
          <pc:sldMk cId="3682163040" sldId="259"/>
        </pc:sldMkLst>
        <pc:spChg chg="mod">
          <ac:chgData name="Jorge Canamar" userId="32338c8f-4e41-48e3-98a5-2a36eeb92941" providerId="ADAL" clId="{C49CE9F4-61D9-47AA-AAA0-3F8F1F063D17}" dt="2022-01-27T20:15:33.684" v="2950" actId="13926"/>
          <ac:spMkLst>
            <pc:docMk/>
            <pc:sldMk cId="3682163040" sldId="259"/>
            <ac:spMk id="3" creationId="{82E484C5-E0BE-4582-9519-4FFC8E59541D}"/>
          </ac:spMkLst>
        </pc:spChg>
      </pc:sldChg>
      <pc:sldChg chg="modSp mod">
        <pc:chgData name="Jorge Canamar" userId="32338c8f-4e41-48e3-98a5-2a36eeb92941" providerId="ADAL" clId="{C49CE9F4-61D9-47AA-AAA0-3F8F1F063D17}" dt="2022-01-27T20:15:55.193" v="2951" actId="33524"/>
        <pc:sldMkLst>
          <pc:docMk/>
          <pc:sldMk cId="1813540726" sldId="260"/>
        </pc:sldMkLst>
        <pc:spChg chg="mod">
          <ac:chgData name="Jorge Canamar" userId="32338c8f-4e41-48e3-98a5-2a36eeb92941" providerId="ADAL" clId="{C49CE9F4-61D9-47AA-AAA0-3F8F1F063D17}" dt="2022-01-27T20:15:55.193" v="2951" actId="33524"/>
          <ac:spMkLst>
            <pc:docMk/>
            <pc:sldMk cId="1813540726" sldId="260"/>
            <ac:spMk id="3" creationId="{8B25E3BA-E4C4-47E5-8E00-A52199890575}"/>
          </ac:spMkLst>
        </pc:spChg>
      </pc:sldChg>
      <pc:sldChg chg="addSp delSp modSp mod setBg setClrOvrMap modNotesTx">
        <pc:chgData name="Jorge Canamar" userId="32338c8f-4e41-48e3-98a5-2a36eeb92941" providerId="ADAL" clId="{C49CE9F4-61D9-47AA-AAA0-3F8F1F063D17}" dt="2022-01-27T19:09:15.096" v="2861" actId="20577"/>
        <pc:sldMkLst>
          <pc:docMk/>
          <pc:sldMk cId="1559783812" sldId="261"/>
        </pc:sldMkLst>
        <pc:spChg chg="mod">
          <ac:chgData name="Jorge Canamar" userId="32338c8f-4e41-48e3-98a5-2a36eeb92941" providerId="ADAL" clId="{C49CE9F4-61D9-47AA-AAA0-3F8F1F063D17}" dt="2022-01-27T16:47:07.086" v="444" actId="26606"/>
          <ac:spMkLst>
            <pc:docMk/>
            <pc:sldMk cId="1559783812" sldId="261"/>
            <ac:spMk id="2" creationId="{68314FD8-7D23-4F53-8B42-A4BF1537AEA8}"/>
          </ac:spMkLst>
        </pc:spChg>
        <pc:spChg chg="add del mod">
          <ac:chgData name="Jorge Canamar" userId="32338c8f-4e41-48e3-98a5-2a36eeb92941" providerId="ADAL" clId="{C49CE9F4-61D9-47AA-AAA0-3F8F1F063D17}" dt="2022-01-27T19:09:15.096" v="2861" actId="20577"/>
          <ac:spMkLst>
            <pc:docMk/>
            <pc:sldMk cId="1559783812" sldId="261"/>
            <ac:spMk id="3" creationId="{AB4C3BA8-39D3-438E-988F-CE981B2BBD56}"/>
          </ac:spMkLst>
        </pc:spChg>
        <pc:spChg chg="add del">
          <ac:chgData name="Jorge Canamar" userId="32338c8f-4e41-48e3-98a5-2a36eeb92941" providerId="ADAL" clId="{C49CE9F4-61D9-47AA-AAA0-3F8F1F063D17}" dt="2022-01-27T16:46:11.573" v="426" actId="26606"/>
          <ac:spMkLst>
            <pc:docMk/>
            <pc:sldMk cId="1559783812" sldId="261"/>
            <ac:spMk id="6" creationId="{EE1530B0-6F96-46C0-8B3E-3215CB756BE4}"/>
          </ac:spMkLst>
        </pc:spChg>
        <pc:spChg chg="add del">
          <ac:chgData name="Jorge Canamar" userId="32338c8f-4e41-48e3-98a5-2a36eeb92941" providerId="ADAL" clId="{C49CE9F4-61D9-47AA-AAA0-3F8F1F063D17}" dt="2022-01-27T16:46:11.573" v="426" actId="26606"/>
          <ac:spMkLst>
            <pc:docMk/>
            <pc:sldMk cId="1559783812" sldId="261"/>
            <ac:spMk id="8" creationId="{754910CF-1B56-45D3-960A-E89F7B3B9131}"/>
          </ac:spMkLst>
        </pc:spChg>
        <pc:spChg chg="add del">
          <ac:chgData name="Jorge Canamar" userId="32338c8f-4e41-48e3-98a5-2a36eeb92941" providerId="ADAL" clId="{C49CE9F4-61D9-47AA-AAA0-3F8F1F063D17}" dt="2022-01-27T16:46:06.408" v="424" actId="26606"/>
          <ac:spMkLst>
            <pc:docMk/>
            <pc:sldMk cId="1559783812" sldId="261"/>
            <ac:spMk id="9" creationId="{EE1530B0-6F96-46C0-8B3E-3215CB756BE4}"/>
          </ac:spMkLst>
        </pc:spChg>
        <pc:spChg chg="add del">
          <ac:chgData name="Jorge Canamar" userId="32338c8f-4e41-48e3-98a5-2a36eeb92941" providerId="ADAL" clId="{C49CE9F4-61D9-47AA-AAA0-3F8F1F063D17}" dt="2022-01-27T16:46:11.573" v="426" actId="26606"/>
          <ac:spMkLst>
            <pc:docMk/>
            <pc:sldMk cId="1559783812" sldId="261"/>
            <ac:spMk id="10" creationId="{6669F804-A677-4B75-95F4-A5E4426FB774}"/>
          </ac:spMkLst>
        </pc:spChg>
        <pc:spChg chg="add del">
          <ac:chgData name="Jorge Canamar" userId="32338c8f-4e41-48e3-98a5-2a36eeb92941" providerId="ADAL" clId="{C49CE9F4-61D9-47AA-AAA0-3F8F1F063D17}" dt="2022-01-27T16:46:06.408" v="424" actId="26606"/>
          <ac:spMkLst>
            <pc:docMk/>
            <pc:sldMk cId="1559783812" sldId="261"/>
            <ac:spMk id="11" creationId="{754910CF-1B56-45D3-960A-E89F7B3B9131}"/>
          </ac:spMkLst>
        </pc:spChg>
        <pc:spChg chg="add del">
          <ac:chgData name="Jorge Canamar" userId="32338c8f-4e41-48e3-98a5-2a36eeb92941" providerId="ADAL" clId="{C49CE9F4-61D9-47AA-AAA0-3F8F1F063D17}" dt="2022-01-27T16:46:06.408" v="424" actId="26606"/>
          <ac:spMkLst>
            <pc:docMk/>
            <pc:sldMk cId="1559783812" sldId="261"/>
            <ac:spMk id="13" creationId="{6669F804-A677-4B75-95F4-A5E4426FB774}"/>
          </ac:spMkLst>
        </pc:spChg>
        <pc:spChg chg="add del">
          <ac:chgData name="Jorge Canamar" userId="32338c8f-4e41-48e3-98a5-2a36eeb92941" providerId="ADAL" clId="{C49CE9F4-61D9-47AA-AAA0-3F8F1F063D17}" dt="2022-01-27T16:46:27.464" v="428" actId="26606"/>
          <ac:spMkLst>
            <pc:docMk/>
            <pc:sldMk cId="1559783812" sldId="261"/>
            <ac:spMk id="14" creationId="{EE1530B0-6F96-46C0-8B3E-3215CB756BE4}"/>
          </ac:spMkLst>
        </pc:spChg>
        <pc:spChg chg="add del">
          <ac:chgData name="Jorge Canamar" userId="32338c8f-4e41-48e3-98a5-2a36eeb92941" providerId="ADAL" clId="{C49CE9F4-61D9-47AA-AAA0-3F8F1F063D17}" dt="2022-01-27T16:46:27.464" v="428" actId="26606"/>
          <ac:spMkLst>
            <pc:docMk/>
            <pc:sldMk cId="1559783812" sldId="261"/>
            <ac:spMk id="15" creationId="{754910CF-1B56-45D3-960A-E89F7B3B9131}"/>
          </ac:spMkLst>
        </pc:spChg>
        <pc:spChg chg="add del">
          <ac:chgData name="Jorge Canamar" userId="32338c8f-4e41-48e3-98a5-2a36eeb92941" providerId="ADAL" clId="{C49CE9F4-61D9-47AA-AAA0-3F8F1F063D17}" dt="2022-01-27T16:46:27.464" v="428" actId="26606"/>
          <ac:spMkLst>
            <pc:docMk/>
            <pc:sldMk cId="1559783812" sldId="261"/>
            <ac:spMk id="16" creationId="{6669F804-A677-4B75-95F4-A5E4426FB774}"/>
          </ac:spMkLst>
        </pc:spChg>
        <pc:spChg chg="add del">
          <ac:chgData name="Jorge Canamar" userId="32338c8f-4e41-48e3-98a5-2a36eeb92941" providerId="ADAL" clId="{C49CE9F4-61D9-47AA-AAA0-3F8F1F063D17}" dt="2022-01-27T16:46:28.582" v="430" actId="26606"/>
          <ac:spMkLst>
            <pc:docMk/>
            <pc:sldMk cId="1559783812" sldId="261"/>
            <ac:spMk id="19" creationId="{3741B58E-3B65-4A01-A276-975AB2CF8A08}"/>
          </ac:spMkLst>
        </pc:spChg>
        <pc:spChg chg="add del">
          <ac:chgData name="Jorge Canamar" userId="32338c8f-4e41-48e3-98a5-2a36eeb92941" providerId="ADAL" clId="{C49CE9F4-61D9-47AA-AAA0-3F8F1F063D17}" dt="2022-01-27T16:46:28.582" v="430" actId="26606"/>
          <ac:spMkLst>
            <pc:docMk/>
            <pc:sldMk cId="1559783812" sldId="261"/>
            <ac:spMk id="20" creationId="{7AAC67C3-831B-4AB1-A259-DFB839CAFAFC}"/>
          </ac:spMkLst>
        </pc:spChg>
        <pc:spChg chg="add del">
          <ac:chgData name="Jorge Canamar" userId="32338c8f-4e41-48e3-98a5-2a36eeb92941" providerId="ADAL" clId="{C49CE9F4-61D9-47AA-AAA0-3F8F1F063D17}" dt="2022-01-27T16:46:28.582" v="430" actId="26606"/>
          <ac:spMkLst>
            <pc:docMk/>
            <pc:sldMk cId="1559783812" sldId="261"/>
            <ac:spMk id="21" creationId="{054B3F04-9EAC-45C0-B3CE-0387EEA10A0C}"/>
          </ac:spMkLst>
        </pc:spChg>
        <pc:spChg chg="add del">
          <ac:chgData name="Jorge Canamar" userId="32338c8f-4e41-48e3-98a5-2a36eeb92941" providerId="ADAL" clId="{C49CE9F4-61D9-47AA-AAA0-3F8F1F063D17}" dt="2022-01-27T16:46:28.582" v="430" actId="26606"/>
          <ac:spMkLst>
            <pc:docMk/>
            <pc:sldMk cId="1559783812" sldId="261"/>
            <ac:spMk id="22" creationId="{AB4C3BA8-39D3-438E-988F-CE981B2BBD56}"/>
          </ac:spMkLst>
        </pc:spChg>
        <pc:spChg chg="add del">
          <ac:chgData name="Jorge Canamar" userId="32338c8f-4e41-48e3-98a5-2a36eeb92941" providerId="ADAL" clId="{C49CE9F4-61D9-47AA-AAA0-3F8F1F063D17}" dt="2022-01-27T16:46:30.723" v="432" actId="26606"/>
          <ac:spMkLst>
            <pc:docMk/>
            <pc:sldMk cId="1559783812" sldId="261"/>
            <ac:spMk id="24" creationId="{CECF0FC6-D57B-48B6-9036-F4FFD91A4B34}"/>
          </ac:spMkLst>
        </pc:spChg>
        <pc:spChg chg="add del">
          <ac:chgData name="Jorge Canamar" userId="32338c8f-4e41-48e3-98a5-2a36eeb92941" providerId="ADAL" clId="{C49CE9F4-61D9-47AA-AAA0-3F8F1F063D17}" dt="2022-01-27T16:46:30.723" v="432" actId="26606"/>
          <ac:spMkLst>
            <pc:docMk/>
            <pc:sldMk cId="1559783812" sldId="261"/>
            <ac:spMk id="25" creationId="{AB4C3BA8-39D3-438E-988F-CE981B2BBD56}"/>
          </ac:spMkLst>
        </pc:spChg>
        <pc:spChg chg="add del">
          <ac:chgData name="Jorge Canamar" userId="32338c8f-4e41-48e3-98a5-2a36eeb92941" providerId="ADAL" clId="{C49CE9F4-61D9-47AA-AAA0-3F8F1F063D17}" dt="2022-01-27T16:46:30.723" v="432" actId="26606"/>
          <ac:spMkLst>
            <pc:docMk/>
            <pc:sldMk cId="1559783812" sldId="261"/>
            <ac:spMk id="26" creationId="{717A211C-5863-4303-AC3D-AEBFDF6D6A4C}"/>
          </ac:spMkLst>
        </pc:spChg>
        <pc:spChg chg="add del">
          <ac:chgData name="Jorge Canamar" userId="32338c8f-4e41-48e3-98a5-2a36eeb92941" providerId="ADAL" clId="{C49CE9F4-61D9-47AA-AAA0-3F8F1F063D17}" dt="2022-01-27T16:46:30.723" v="432" actId="26606"/>
          <ac:spMkLst>
            <pc:docMk/>
            <pc:sldMk cId="1559783812" sldId="261"/>
            <ac:spMk id="27" creationId="{087519CD-2FFF-42E3-BB0C-FEAA828BA5DB}"/>
          </ac:spMkLst>
        </pc:spChg>
        <pc:spChg chg="add del">
          <ac:chgData name="Jorge Canamar" userId="32338c8f-4e41-48e3-98a5-2a36eeb92941" providerId="ADAL" clId="{C49CE9F4-61D9-47AA-AAA0-3F8F1F063D17}" dt="2022-01-27T16:46:42.811" v="434" actId="26606"/>
          <ac:spMkLst>
            <pc:docMk/>
            <pc:sldMk cId="1559783812" sldId="261"/>
            <ac:spMk id="29" creationId="{103E59AE-44F8-4FB9-BF05-C888FE3E1DFA}"/>
          </ac:spMkLst>
        </pc:spChg>
        <pc:spChg chg="add del">
          <ac:chgData name="Jorge Canamar" userId="32338c8f-4e41-48e3-98a5-2a36eeb92941" providerId="ADAL" clId="{C49CE9F4-61D9-47AA-AAA0-3F8F1F063D17}" dt="2022-01-27T16:46:42.811" v="434" actId="26606"/>
          <ac:spMkLst>
            <pc:docMk/>
            <pc:sldMk cId="1559783812" sldId="261"/>
            <ac:spMk id="31" creationId="{3194563F-A66F-4B71-9C8D-5610CF13D6B0}"/>
          </ac:spMkLst>
        </pc:spChg>
        <pc:spChg chg="add del">
          <ac:chgData name="Jorge Canamar" userId="32338c8f-4e41-48e3-98a5-2a36eeb92941" providerId="ADAL" clId="{C49CE9F4-61D9-47AA-AAA0-3F8F1F063D17}" dt="2022-01-27T16:46:42.811" v="434" actId="26606"/>
          <ac:spMkLst>
            <pc:docMk/>
            <pc:sldMk cId="1559783812" sldId="261"/>
            <ac:spMk id="32" creationId="{4403595A-19F1-44C4-8C24-6E498B5F72BF}"/>
          </ac:spMkLst>
        </pc:spChg>
        <pc:spChg chg="add del">
          <ac:chgData name="Jorge Canamar" userId="32338c8f-4e41-48e3-98a5-2a36eeb92941" providerId="ADAL" clId="{C49CE9F4-61D9-47AA-AAA0-3F8F1F063D17}" dt="2022-01-27T16:46:49.499" v="438" actId="26606"/>
          <ac:spMkLst>
            <pc:docMk/>
            <pc:sldMk cId="1559783812" sldId="261"/>
            <ac:spMk id="37" creationId="{3558DB37-9FEE-48A2-8578-ED0401573943}"/>
          </ac:spMkLst>
        </pc:spChg>
        <pc:spChg chg="add del">
          <ac:chgData name="Jorge Canamar" userId="32338c8f-4e41-48e3-98a5-2a36eeb92941" providerId="ADAL" clId="{C49CE9F4-61D9-47AA-AAA0-3F8F1F063D17}" dt="2022-01-27T16:46:49.499" v="438" actId="26606"/>
          <ac:spMkLst>
            <pc:docMk/>
            <pc:sldMk cId="1559783812" sldId="261"/>
            <ac:spMk id="38" creationId="{AB4C3BA8-39D3-438E-988F-CE981B2BBD56}"/>
          </ac:spMkLst>
        </pc:spChg>
        <pc:spChg chg="add del">
          <ac:chgData name="Jorge Canamar" userId="32338c8f-4e41-48e3-98a5-2a36eeb92941" providerId="ADAL" clId="{C49CE9F4-61D9-47AA-AAA0-3F8F1F063D17}" dt="2022-01-27T16:46:49.499" v="438" actId="26606"/>
          <ac:spMkLst>
            <pc:docMk/>
            <pc:sldMk cId="1559783812" sldId="261"/>
            <ac:spMk id="39" creationId="{5F7FCCA6-00E2-4F74-A105-0D769872F243}"/>
          </ac:spMkLst>
        </pc:spChg>
        <pc:spChg chg="add del">
          <ac:chgData name="Jorge Canamar" userId="32338c8f-4e41-48e3-98a5-2a36eeb92941" providerId="ADAL" clId="{C49CE9F4-61D9-47AA-AAA0-3F8F1F063D17}" dt="2022-01-27T16:46:49.499" v="438" actId="26606"/>
          <ac:spMkLst>
            <pc:docMk/>
            <pc:sldMk cId="1559783812" sldId="261"/>
            <ac:spMk id="40" creationId="{5E1ED12F-9F06-4B37-87B7-F98F52937F86}"/>
          </ac:spMkLst>
        </pc:spChg>
        <pc:spChg chg="add del">
          <ac:chgData name="Jorge Canamar" userId="32338c8f-4e41-48e3-98a5-2a36eeb92941" providerId="ADAL" clId="{C49CE9F4-61D9-47AA-AAA0-3F8F1F063D17}" dt="2022-01-27T16:47:07.086" v="444" actId="26606"/>
          <ac:spMkLst>
            <pc:docMk/>
            <pc:sldMk cId="1559783812" sldId="261"/>
            <ac:spMk id="46" creationId="{EE1530B0-6F96-46C0-8B3E-3215CB756BE4}"/>
          </ac:spMkLst>
        </pc:spChg>
        <pc:spChg chg="add del">
          <ac:chgData name="Jorge Canamar" userId="32338c8f-4e41-48e3-98a5-2a36eeb92941" providerId="ADAL" clId="{C49CE9F4-61D9-47AA-AAA0-3F8F1F063D17}" dt="2022-01-27T16:47:07.086" v="444" actId="26606"/>
          <ac:spMkLst>
            <pc:docMk/>
            <pc:sldMk cId="1559783812" sldId="261"/>
            <ac:spMk id="47" creationId="{754910CF-1B56-45D3-960A-E89F7B3B9131}"/>
          </ac:spMkLst>
        </pc:spChg>
        <pc:spChg chg="add del">
          <ac:chgData name="Jorge Canamar" userId="32338c8f-4e41-48e3-98a5-2a36eeb92941" providerId="ADAL" clId="{C49CE9F4-61D9-47AA-AAA0-3F8F1F063D17}" dt="2022-01-27T16:47:07.086" v="444" actId="26606"/>
          <ac:spMkLst>
            <pc:docMk/>
            <pc:sldMk cId="1559783812" sldId="261"/>
            <ac:spMk id="48" creationId="{6669F804-A677-4B75-95F4-A5E4426FB774}"/>
          </ac:spMkLst>
        </pc:spChg>
        <pc:graphicFrameChg chg="add del">
          <ac:chgData name="Jorge Canamar" userId="32338c8f-4e41-48e3-98a5-2a36eeb92941" providerId="ADAL" clId="{C49CE9F4-61D9-47AA-AAA0-3F8F1F063D17}" dt="2022-01-27T16:45:45.179" v="422" actId="26606"/>
          <ac:graphicFrameMkLst>
            <pc:docMk/>
            <pc:sldMk cId="1559783812" sldId="261"/>
            <ac:graphicFrameMk id="5" creationId="{64FF6BC5-C7AC-409A-9D40-F8360398E828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06.408" v="424" actId="26606"/>
          <ac:graphicFrameMkLst>
            <pc:docMk/>
            <pc:sldMk cId="1559783812" sldId="261"/>
            <ac:graphicFrameMk id="7" creationId="{2EF92BBB-D71D-449B-A4AB-DF110BEF1F80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11.573" v="426" actId="26606"/>
          <ac:graphicFrameMkLst>
            <pc:docMk/>
            <pc:sldMk cId="1559783812" sldId="261"/>
            <ac:graphicFrameMk id="12" creationId="{BE7951D5-91C2-4A16-9AFF-F92AE577C2EE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27.464" v="428" actId="26606"/>
          <ac:graphicFrameMkLst>
            <pc:docMk/>
            <pc:sldMk cId="1559783812" sldId="261"/>
            <ac:graphicFrameMk id="17" creationId="{37B5CB64-D30D-4F1B-9157-0EFACFC0CE9D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42.811" v="434" actId="26606"/>
          <ac:graphicFrameMkLst>
            <pc:docMk/>
            <pc:sldMk cId="1559783812" sldId="261"/>
            <ac:graphicFrameMk id="33" creationId="{03ECEA35-0F95-4F18-A1D8-DCBD8C3A2E10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47.941" v="436" actId="26606"/>
          <ac:graphicFrameMkLst>
            <pc:docMk/>
            <pc:sldMk cId="1559783812" sldId="261"/>
            <ac:graphicFrameMk id="35" creationId="{6D5EFB1F-E60A-44A3-ACAF-75E6EC852D62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50.896" v="440" actId="26606"/>
          <ac:graphicFrameMkLst>
            <pc:docMk/>
            <pc:sldMk cId="1559783812" sldId="261"/>
            <ac:graphicFrameMk id="42" creationId="{0E1413B5-A563-4C80-A952-B706030220D3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58.688" v="442" actId="26606"/>
          <ac:graphicFrameMkLst>
            <pc:docMk/>
            <pc:sldMk cId="1559783812" sldId="261"/>
            <ac:graphicFrameMk id="44" creationId="{A140F30C-F834-499A-A9A6-25581FF8875D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7:07.086" v="444" actId="26606"/>
          <ac:graphicFrameMkLst>
            <pc:docMk/>
            <pc:sldMk cId="1559783812" sldId="261"/>
            <ac:graphicFrameMk id="49" creationId="{37B5CB64-D30D-4F1B-9157-0EFACFC0CE9D}"/>
          </ac:graphicFrameMkLst>
        </pc:graphicFrameChg>
        <pc:cxnChg chg="add del">
          <ac:chgData name="Jorge Canamar" userId="32338c8f-4e41-48e3-98a5-2a36eeb92941" providerId="ADAL" clId="{C49CE9F4-61D9-47AA-AAA0-3F8F1F063D17}" dt="2022-01-27T16:46:42.811" v="434" actId="26606"/>
          <ac:cxnSpMkLst>
            <pc:docMk/>
            <pc:sldMk cId="1559783812" sldId="261"/>
            <ac:cxnSpMk id="30" creationId="{2752F38C-F560-47AA-90AD-209F39C04150}"/>
          </ac:cxnSpMkLst>
        </pc:cxnChg>
      </pc:sldChg>
      <pc:sldChg chg="modSp mod ord">
        <pc:chgData name="Jorge Canamar" userId="32338c8f-4e41-48e3-98a5-2a36eeb92941" providerId="ADAL" clId="{C49CE9F4-61D9-47AA-AAA0-3F8F1F063D17}" dt="2022-01-27T20:17:10.441" v="2997" actId="6549"/>
        <pc:sldMkLst>
          <pc:docMk/>
          <pc:sldMk cId="2646557914" sldId="263"/>
        </pc:sldMkLst>
        <pc:spChg chg="mod">
          <ac:chgData name="Jorge Canamar" userId="32338c8f-4e41-48e3-98a5-2a36eeb92941" providerId="ADAL" clId="{C49CE9F4-61D9-47AA-AAA0-3F8F1F063D17}" dt="2022-01-27T20:17:10.441" v="2997" actId="6549"/>
          <ac:spMkLst>
            <pc:docMk/>
            <pc:sldMk cId="2646557914" sldId="263"/>
            <ac:spMk id="3" creationId="{738FFE7E-BADE-4BD1-8AE5-5CC57DFCB534}"/>
          </ac:spMkLst>
        </pc:spChg>
      </pc:sldChg>
      <pc:sldChg chg="modSp mod modNotesTx">
        <pc:chgData name="Jorge Canamar" userId="32338c8f-4e41-48e3-98a5-2a36eeb92941" providerId="ADAL" clId="{C49CE9F4-61D9-47AA-AAA0-3F8F1F063D17}" dt="2022-01-27T20:17:44.307" v="3007" actId="20577"/>
        <pc:sldMkLst>
          <pc:docMk/>
          <pc:sldMk cId="191286612" sldId="264"/>
        </pc:sldMkLst>
        <pc:spChg chg="mod">
          <ac:chgData name="Jorge Canamar" userId="32338c8f-4e41-48e3-98a5-2a36eeb92941" providerId="ADAL" clId="{C49CE9F4-61D9-47AA-AAA0-3F8F1F063D17}" dt="2022-01-27T18:10:52.583" v="1448" actId="20577"/>
          <ac:spMkLst>
            <pc:docMk/>
            <pc:sldMk cId="191286612" sldId="264"/>
            <ac:spMk id="2" creationId="{5FD185C7-CF1A-4E3A-8CCD-39C549AC0E43}"/>
          </ac:spMkLst>
        </pc:spChg>
        <pc:spChg chg="mod">
          <ac:chgData name="Jorge Canamar" userId="32338c8f-4e41-48e3-98a5-2a36eeb92941" providerId="ADAL" clId="{C49CE9F4-61D9-47AA-AAA0-3F8F1F063D17}" dt="2022-01-27T20:17:44.307" v="3007" actId="20577"/>
          <ac:spMkLst>
            <pc:docMk/>
            <pc:sldMk cId="191286612" sldId="264"/>
            <ac:spMk id="3" creationId="{C2F8F2CC-713C-4937-8D52-C0DD0B209BFB}"/>
          </ac:spMkLst>
        </pc:spChg>
      </pc:sldChg>
      <pc:sldChg chg="modSp del mod">
        <pc:chgData name="Jorge Canamar" userId="32338c8f-4e41-48e3-98a5-2a36eeb92941" providerId="ADAL" clId="{C49CE9F4-61D9-47AA-AAA0-3F8F1F063D17}" dt="2022-01-27T16:49:53.816" v="610" actId="47"/>
        <pc:sldMkLst>
          <pc:docMk/>
          <pc:sldMk cId="4033379349" sldId="266"/>
        </pc:sldMkLst>
        <pc:spChg chg="mod">
          <ac:chgData name="Jorge Canamar" userId="32338c8f-4e41-48e3-98a5-2a36eeb92941" providerId="ADAL" clId="{C49CE9F4-61D9-47AA-AAA0-3F8F1F063D17}" dt="2022-01-27T16:14:32.979" v="8" actId="114"/>
          <ac:spMkLst>
            <pc:docMk/>
            <pc:sldMk cId="4033379349" sldId="266"/>
            <ac:spMk id="2" creationId="{68314FD8-7D23-4F53-8B42-A4BF1537AEA8}"/>
          </ac:spMkLst>
        </pc:spChg>
        <pc:spChg chg="mod">
          <ac:chgData name="Jorge Canamar" userId="32338c8f-4e41-48e3-98a5-2a36eeb92941" providerId="ADAL" clId="{C49CE9F4-61D9-47AA-AAA0-3F8F1F063D17}" dt="2022-01-27T16:18:15.364" v="83" actId="14100"/>
          <ac:spMkLst>
            <pc:docMk/>
            <pc:sldMk cId="4033379349" sldId="266"/>
            <ac:spMk id="20" creationId="{3E3DA6B3-F7CC-40DB-8F7C-C53B977F57FD}"/>
          </ac:spMkLst>
        </pc:spChg>
        <pc:spChg chg="mod">
          <ac:chgData name="Jorge Canamar" userId="32338c8f-4e41-48e3-98a5-2a36eeb92941" providerId="ADAL" clId="{C49CE9F4-61D9-47AA-AAA0-3F8F1F063D17}" dt="2022-01-27T16:26:51.528" v="210" actId="404"/>
          <ac:spMkLst>
            <pc:docMk/>
            <pc:sldMk cId="4033379349" sldId="266"/>
            <ac:spMk id="22" creationId="{5CD5818E-A5AF-46A1-86CF-B09C79AC0BE0}"/>
          </ac:spMkLst>
        </pc:spChg>
        <pc:spChg chg="mod">
          <ac:chgData name="Jorge Canamar" userId="32338c8f-4e41-48e3-98a5-2a36eeb92941" providerId="ADAL" clId="{C49CE9F4-61D9-47AA-AAA0-3F8F1F063D17}" dt="2022-01-27T16:26:41.728" v="198" actId="113"/>
          <ac:spMkLst>
            <pc:docMk/>
            <pc:sldMk cId="4033379349" sldId="266"/>
            <ac:spMk id="33" creationId="{7044D54C-2EDC-4B3B-99E0-67C173110077}"/>
          </ac:spMkLst>
        </pc:spChg>
        <pc:spChg chg="mod">
          <ac:chgData name="Jorge Canamar" userId="32338c8f-4e41-48e3-98a5-2a36eeb92941" providerId="ADAL" clId="{C49CE9F4-61D9-47AA-AAA0-3F8F1F063D17}" dt="2022-01-27T16:27:32.847" v="220" actId="14100"/>
          <ac:spMkLst>
            <pc:docMk/>
            <pc:sldMk cId="4033379349" sldId="266"/>
            <ac:spMk id="35" creationId="{608E037A-3548-4A17-9C32-B6BEC7EE13E4}"/>
          </ac:spMkLst>
        </pc:spChg>
        <pc:spChg chg="mod">
          <ac:chgData name="Jorge Canamar" userId="32338c8f-4e41-48e3-98a5-2a36eeb92941" providerId="ADAL" clId="{C49CE9F4-61D9-47AA-AAA0-3F8F1F063D17}" dt="2022-01-27T16:26:58.892" v="212" actId="113"/>
          <ac:spMkLst>
            <pc:docMk/>
            <pc:sldMk cId="4033379349" sldId="266"/>
            <ac:spMk id="37" creationId="{4B5188B5-156A-41BC-A853-EC5767A15D15}"/>
          </ac:spMkLst>
        </pc:spChg>
        <pc:spChg chg="mod">
          <ac:chgData name="Jorge Canamar" userId="32338c8f-4e41-48e3-98a5-2a36eeb92941" providerId="ADAL" clId="{C49CE9F4-61D9-47AA-AAA0-3F8F1F063D17}" dt="2022-01-27T16:48:26.743" v="559" actId="403"/>
          <ac:spMkLst>
            <pc:docMk/>
            <pc:sldMk cId="4033379349" sldId="266"/>
            <ac:spMk id="38" creationId="{5A7528E2-4D88-41F7-9FE3-74B9AD2D9014}"/>
          </ac:spMkLst>
        </pc:spChg>
        <pc:spChg chg="mod">
          <ac:chgData name="Jorge Canamar" userId="32338c8f-4e41-48e3-98a5-2a36eeb92941" providerId="ADAL" clId="{C49CE9F4-61D9-47AA-AAA0-3F8F1F063D17}" dt="2022-01-27T16:27:00.785" v="213" actId="113"/>
          <ac:spMkLst>
            <pc:docMk/>
            <pc:sldMk cId="4033379349" sldId="266"/>
            <ac:spMk id="39" creationId="{02B503B3-F192-4D72-8363-98872FE9BEDE}"/>
          </ac:spMkLst>
        </pc:spChg>
        <pc:spChg chg="mod">
          <ac:chgData name="Jorge Canamar" userId="32338c8f-4e41-48e3-98a5-2a36eeb92941" providerId="ADAL" clId="{C49CE9F4-61D9-47AA-AAA0-3F8F1F063D17}" dt="2022-01-27T16:27:05.186" v="214" actId="113"/>
          <ac:spMkLst>
            <pc:docMk/>
            <pc:sldMk cId="4033379349" sldId="266"/>
            <ac:spMk id="40" creationId="{6C688D66-F8EB-4A09-88E0-396701DC4D73}"/>
          </ac:spMkLst>
        </pc:spChg>
        <pc:spChg chg="mod">
          <ac:chgData name="Jorge Canamar" userId="32338c8f-4e41-48e3-98a5-2a36eeb92941" providerId="ADAL" clId="{C49CE9F4-61D9-47AA-AAA0-3F8F1F063D17}" dt="2022-01-27T16:49:07.531" v="609" actId="20577"/>
          <ac:spMkLst>
            <pc:docMk/>
            <pc:sldMk cId="4033379349" sldId="266"/>
            <ac:spMk id="48" creationId="{012FFFA5-1C8C-4065-BBA1-6560CE7B2B81}"/>
          </ac:spMkLst>
        </pc:spChg>
        <pc:spChg chg="mod">
          <ac:chgData name="Jorge Canamar" userId="32338c8f-4e41-48e3-98a5-2a36eeb92941" providerId="ADAL" clId="{C49CE9F4-61D9-47AA-AAA0-3F8F1F063D17}" dt="2022-01-27T16:26:33.409" v="195" actId="113"/>
          <ac:spMkLst>
            <pc:docMk/>
            <pc:sldMk cId="4033379349" sldId="266"/>
            <ac:spMk id="49" creationId="{3E456B2A-BF20-4E76-9DEC-AA48D8DAA04D}"/>
          </ac:spMkLst>
        </pc:spChg>
        <pc:spChg chg="mod">
          <ac:chgData name="Jorge Canamar" userId="32338c8f-4e41-48e3-98a5-2a36eeb92941" providerId="ADAL" clId="{C49CE9F4-61D9-47AA-AAA0-3F8F1F063D17}" dt="2022-01-27T16:26:57.229" v="211" actId="113"/>
          <ac:spMkLst>
            <pc:docMk/>
            <pc:sldMk cId="4033379349" sldId="266"/>
            <ac:spMk id="50" creationId="{736655A4-7968-4E42-8597-F52D4F862819}"/>
          </ac:spMkLst>
        </pc:spChg>
      </pc:sldChg>
      <pc:sldChg chg="addSp modSp add mod modNotesTx">
        <pc:chgData name="Jorge Canamar" userId="32338c8f-4e41-48e3-98a5-2a36eeb92941" providerId="ADAL" clId="{C49CE9F4-61D9-47AA-AAA0-3F8F1F063D17}" dt="2022-01-27T20:21:20.915" v="3055" actId="14100"/>
        <pc:sldMkLst>
          <pc:docMk/>
          <pc:sldMk cId="273957526" sldId="267"/>
        </pc:sldMkLst>
        <pc:spChg chg="add mod">
          <ac:chgData name="Jorge Canamar" userId="32338c8f-4e41-48e3-98a5-2a36eeb92941" providerId="ADAL" clId="{C49CE9F4-61D9-47AA-AAA0-3F8F1F063D17}" dt="2022-01-27T16:51:00.271" v="615" actId="14100"/>
          <ac:spMkLst>
            <pc:docMk/>
            <pc:sldMk cId="273957526" sldId="267"/>
            <ac:spMk id="3" creationId="{B0EA9455-A319-4C8B-B33D-B73070362167}"/>
          </ac:spMkLst>
        </pc:spChg>
        <pc:spChg chg="add mod">
          <ac:chgData name="Jorge Canamar" userId="32338c8f-4e41-48e3-98a5-2a36eeb92941" providerId="ADAL" clId="{C49CE9F4-61D9-47AA-AAA0-3F8F1F063D17}" dt="2022-01-27T16:51:39.663" v="624" actId="1076"/>
          <ac:spMkLst>
            <pc:docMk/>
            <pc:sldMk cId="273957526" sldId="267"/>
            <ac:spMk id="21" creationId="{83D2A401-1F1E-4799-B58F-1D105D3DCEBA}"/>
          </ac:spMkLst>
        </pc:spChg>
        <pc:spChg chg="mod">
          <ac:chgData name="Jorge Canamar" userId="32338c8f-4e41-48e3-98a5-2a36eeb92941" providerId="ADAL" clId="{C49CE9F4-61D9-47AA-AAA0-3F8F1F063D17}" dt="2022-01-27T20:20:58.307" v="3040" actId="6549"/>
          <ac:spMkLst>
            <pc:docMk/>
            <pc:sldMk cId="273957526" sldId="267"/>
            <ac:spMk id="22" creationId="{5CD5818E-A5AF-46A1-86CF-B09C79AC0BE0}"/>
          </ac:spMkLst>
        </pc:spChg>
        <pc:spChg chg="add mod">
          <ac:chgData name="Jorge Canamar" userId="32338c8f-4e41-48e3-98a5-2a36eeb92941" providerId="ADAL" clId="{C49CE9F4-61D9-47AA-AAA0-3F8F1F063D17}" dt="2022-01-27T16:51:58.780" v="632" actId="1076"/>
          <ac:spMkLst>
            <pc:docMk/>
            <pc:sldMk cId="273957526" sldId="267"/>
            <ac:spMk id="28" creationId="{50CC472F-57B9-4AF7-8FA8-EDAA9ACFF5CE}"/>
          </ac:spMkLst>
        </pc:spChg>
        <pc:spChg chg="add mod">
          <ac:chgData name="Jorge Canamar" userId="32338c8f-4e41-48e3-98a5-2a36eeb92941" providerId="ADAL" clId="{C49CE9F4-61D9-47AA-AAA0-3F8F1F063D17}" dt="2022-01-27T16:53:00.017" v="647" actId="1076"/>
          <ac:spMkLst>
            <pc:docMk/>
            <pc:sldMk cId="273957526" sldId="267"/>
            <ac:spMk id="36" creationId="{13EECCED-E82C-4D83-9F32-93F8D1904CF6}"/>
          </ac:spMkLst>
        </pc:spChg>
        <pc:spChg chg="mod">
          <ac:chgData name="Jorge Canamar" userId="32338c8f-4e41-48e3-98a5-2a36eeb92941" providerId="ADAL" clId="{C49CE9F4-61D9-47AA-AAA0-3F8F1F063D17}" dt="2022-01-27T20:21:16.539" v="3054" actId="403"/>
          <ac:spMkLst>
            <pc:docMk/>
            <pc:sldMk cId="273957526" sldId="267"/>
            <ac:spMk id="39" creationId="{02B503B3-F192-4D72-8363-98872FE9BEDE}"/>
          </ac:spMkLst>
        </pc:spChg>
        <pc:spChg chg="add mod">
          <ac:chgData name="Jorge Canamar" userId="32338c8f-4e41-48e3-98a5-2a36eeb92941" providerId="ADAL" clId="{C49CE9F4-61D9-47AA-AAA0-3F8F1F063D17}" dt="2022-01-27T16:53:11.400" v="650" actId="1036"/>
          <ac:spMkLst>
            <pc:docMk/>
            <pc:sldMk cId="273957526" sldId="267"/>
            <ac:spMk id="44" creationId="{C562E02B-4251-4542-A1CE-E8798300EA3D}"/>
          </ac:spMkLst>
        </pc:spChg>
        <pc:cxnChg chg="add mod">
          <ac:chgData name="Jorge Canamar" userId="32338c8f-4e41-48e3-98a5-2a36eeb92941" providerId="ADAL" clId="{C49CE9F4-61D9-47AA-AAA0-3F8F1F063D17}" dt="2022-01-27T16:51:26.510" v="622" actId="14100"/>
          <ac:cxnSpMkLst>
            <pc:docMk/>
            <pc:sldMk cId="273957526" sldId="267"/>
            <ac:cxnSpMk id="5" creationId="{6D6EAE4E-AC1B-4EFF-B41E-390DBBC3DB66}"/>
          </ac:cxnSpMkLst>
        </pc:cxnChg>
        <pc:cxnChg chg="add mod">
          <ac:chgData name="Jorge Canamar" userId="32338c8f-4e41-48e3-98a5-2a36eeb92941" providerId="ADAL" clId="{C49CE9F4-61D9-47AA-AAA0-3F8F1F063D17}" dt="2022-01-27T16:51:24.807" v="621" actId="14100"/>
          <ac:cxnSpMkLst>
            <pc:docMk/>
            <pc:sldMk cId="273957526" sldId="267"/>
            <ac:cxnSpMk id="17" creationId="{40F2A0F3-4D9A-48E3-AACB-0BCE3D1C5B68}"/>
          </ac:cxnSpMkLst>
        </pc:cxnChg>
        <pc:cxnChg chg="add mod">
          <ac:chgData name="Jorge Canamar" userId="32338c8f-4e41-48e3-98a5-2a36eeb92941" providerId="ADAL" clId="{C49CE9F4-61D9-47AA-AAA0-3F8F1F063D17}" dt="2022-01-27T16:51:46.447" v="627" actId="14100"/>
          <ac:cxnSpMkLst>
            <pc:docMk/>
            <pc:sldMk cId="273957526" sldId="267"/>
            <ac:cxnSpMk id="23" creationId="{4C4C03FB-4B71-4A8D-9BED-E7749FF9D3FD}"/>
          </ac:cxnSpMkLst>
        </pc:cxnChg>
        <pc:cxnChg chg="add mod">
          <ac:chgData name="Jorge Canamar" userId="32338c8f-4e41-48e3-98a5-2a36eeb92941" providerId="ADAL" clId="{C49CE9F4-61D9-47AA-AAA0-3F8F1F063D17}" dt="2022-01-27T16:51:52.687" v="630" actId="14100"/>
          <ac:cxnSpMkLst>
            <pc:docMk/>
            <pc:sldMk cId="273957526" sldId="267"/>
            <ac:cxnSpMk id="25" creationId="{4F61CB53-4608-4EC0-8E89-F6A883749930}"/>
          </ac:cxnSpMkLst>
        </pc:cxnChg>
        <pc:cxnChg chg="add mod">
          <ac:chgData name="Jorge Canamar" userId="32338c8f-4e41-48e3-98a5-2a36eeb92941" providerId="ADAL" clId="{C49CE9F4-61D9-47AA-AAA0-3F8F1F063D17}" dt="2022-01-27T16:52:05.313" v="635" actId="14100"/>
          <ac:cxnSpMkLst>
            <pc:docMk/>
            <pc:sldMk cId="273957526" sldId="267"/>
            <ac:cxnSpMk id="29" creationId="{4180F426-7F8A-4A1B-9EAA-DAC318E2110D}"/>
          </ac:cxnSpMkLst>
        </pc:cxnChg>
        <pc:cxnChg chg="add mod">
          <ac:chgData name="Jorge Canamar" userId="32338c8f-4e41-48e3-98a5-2a36eeb92941" providerId="ADAL" clId="{C49CE9F4-61D9-47AA-AAA0-3F8F1F063D17}" dt="2022-01-27T20:21:01.047" v="3041" actId="14100"/>
          <ac:cxnSpMkLst>
            <pc:docMk/>
            <pc:sldMk cId="273957526" sldId="267"/>
            <ac:cxnSpMk id="32" creationId="{8B16F3E5-B1F1-4D71-A327-BB9FBD46030A}"/>
          </ac:cxnSpMkLst>
        </pc:cxnChg>
        <pc:cxnChg chg="add mod">
          <ac:chgData name="Jorge Canamar" userId="32338c8f-4e41-48e3-98a5-2a36eeb92941" providerId="ADAL" clId="{C49CE9F4-61D9-47AA-AAA0-3F8F1F063D17}" dt="2022-01-27T20:21:20.915" v="3055" actId="14100"/>
          <ac:cxnSpMkLst>
            <pc:docMk/>
            <pc:sldMk cId="273957526" sldId="267"/>
            <ac:cxnSpMk id="41" creationId="{5389E8A1-F091-4DD2-AF31-99BCA8F2300A}"/>
          </ac:cxnSpMkLst>
        </pc:cxnChg>
        <pc:cxnChg chg="add mod">
          <ac:chgData name="Jorge Canamar" userId="32338c8f-4e41-48e3-98a5-2a36eeb92941" providerId="ADAL" clId="{C49CE9F4-61D9-47AA-AAA0-3F8F1F063D17}" dt="2022-01-27T16:53:00.017" v="647" actId="1076"/>
          <ac:cxnSpMkLst>
            <pc:docMk/>
            <pc:sldMk cId="273957526" sldId="267"/>
            <ac:cxnSpMk id="42" creationId="{C7B97C6F-7830-46C3-8EC7-A81E0BAE7ACC}"/>
          </ac:cxnSpMkLst>
        </pc:cxnChg>
        <pc:cxnChg chg="add mod">
          <ac:chgData name="Jorge Canamar" userId="32338c8f-4e41-48e3-98a5-2a36eeb92941" providerId="ADAL" clId="{C49CE9F4-61D9-47AA-AAA0-3F8F1F063D17}" dt="2022-01-27T16:53:18.103" v="653" actId="14100"/>
          <ac:cxnSpMkLst>
            <pc:docMk/>
            <pc:sldMk cId="273957526" sldId="267"/>
            <ac:cxnSpMk id="45" creationId="{DF8AB39E-CA09-4B43-AEA1-C0027EA00BF6}"/>
          </ac:cxnSpMkLst>
        </pc:cxnChg>
        <pc:cxnChg chg="add mod">
          <ac:chgData name="Jorge Canamar" userId="32338c8f-4e41-48e3-98a5-2a36eeb92941" providerId="ADAL" clId="{C49CE9F4-61D9-47AA-AAA0-3F8F1F063D17}" dt="2022-01-27T16:53:22.251" v="656" actId="14100"/>
          <ac:cxnSpMkLst>
            <pc:docMk/>
            <pc:sldMk cId="273957526" sldId="267"/>
            <ac:cxnSpMk id="51" creationId="{64E76124-302D-413D-AC88-DB59764DCE64}"/>
          </ac:cxnSpMkLst>
        </pc:cxnChg>
      </pc:sldChg>
      <pc:sldChg chg="modSp new del mod">
        <pc:chgData name="Jorge Canamar" userId="32338c8f-4e41-48e3-98a5-2a36eeb92941" providerId="ADAL" clId="{C49CE9F4-61D9-47AA-AAA0-3F8F1F063D17}" dt="2022-01-27T19:43:10.275" v="2910" actId="47"/>
        <pc:sldMkLst>
          <pc:docMk/>
          <pc:sldMk cId="3539102362" sldId="268"/>
        </pc:sldMkLst>
        <pc:spChg chg="mod">
          <ac:chgData name="Jorge Canamar" userId="32338c8f-4e41-48e3-98a5-2a36eeb92941" providerId="ADAL" clId="{C49CE9F4-61D9-47AA-AAA0-3F8F1F063D17}" dt="2022-01-27T18:04:34.302" v="1276"/>
          <ac:spMkLst>
            <pc:docMk/>
            <pc:sldMk cId="3539102362" sldId="268"/>
            <ac:spMk id="2" creationId="{B53D30CD-4C81-4AA7-A59E-81D478326F96}"/>
          </ac:spMkLst>
        </pc:spChg>
        <pc:spChg chg="mod">
          <ac:chgData name="Jorge Canamar" userId="32338c8f-4e41-48e3-98a5-2a36eeb92941" providerId="ADAL" clId="{C49CE9F4-61D9-47AA-AAA0-3F8F1F063D17}" dt="2022-01-27T18:04:58.678" v="1281" actId="20577"/>
          <ac:spMkLst>
            <pc:docMk/>
            <pc:sldMk cId="3539102362" sldId="268"/>
            <ac:spMk id="3" creationId="{3847C76A-7BA5-422D-AFDB-C3E25E7BEC99}"/>
          </ac:spMkLst>
        </pc:spChg>
      </pc:sldChg>
    </pc:docChg>
  </pc:docChgLst>
  <pc:docChgLst>
    <pc:chgData name="Jorge Canamar" userId="32338c8f-4e41-48e3-98a5-2a36eeb92941" providerId="ADAL" clId="{E0E86743-B0C9-49CB-9E9C-62CCEC7D3E79}"/>
    <pc:docChg chg="undo redo custSel addSld delSld modSld">
      <pc:chgData name="Jorge Canamar" userId="32338c8f-4e41-48e3-98a5-2a36eeb92941" providerId="ADAL" clId="{E0E86743-B0C9-49CB-9E9C-62CCEC7D3E79}" dt="2022-05-09T20:43:17.882" v="1527" actId="20577"/>
      <pc:docMkLst>
        <pc:docMk/>
      </pc:docMkLst>
      <pc:sldChg chg="modSp mod">
        <pc:chgData name="Jorge Canamar" userId="32338c8f-4e41-48e3-98a5-2a36eeb92941" providerId="ADAL" clId="{E0E86743-B0C9-49CB-9E9C-62CCEC7D3E79}" dt="2022-05-09T20:43:17.882" v="1527" actId="20577"/>
        <pc:sldMkLst>
          <pc:docMk/>
          <pc:sldMk cId="4171597014" sldId="256"/>
        </pc:sldMkLst>
        <pc:spChg chg="mod">
          <ac:chgData name="Jorge Canamar" userId="32338c8f-4e41-48e3-98a5-2a36eeb92941" providerId="ADAL" clId="{E0E86743-B0C9-49CB-9E9C-62CCEC7D3E79}" dt="2022-05-09T20:43:17.882" v="1527" actId="20577"/>
          <ac:spMkLst>
            <pc:docMk/>
            <pc:sldMk cId="4171597014" sldId="256"/>
            <ac:spMk id="3" creationId="{C4FB7FA9-9F1D-4D86-90EA-79ADEA8F5954}"/>
          </ac:spMkLst>
        </pc:spChg>
      </pc:sldChg>
      <pc:sldChg chg="del">
        <pc:chgData name="Jorge Canamar" userId="32338c8f-4e41-48e3-98a5-2a36eeb92941" providerId="ADAL" clId="{E0E86743-B0C9-49CB-9E9C-62CCEC7D3E79}" dt="2022-05-09T20:36:01.964" v="1189" actId="47"/>
        <pc:sldMkLst>
          <pc:docMk/>
          <pc:sldMk cId="2503157026" sldId="264"/>
        </pc:sldMkLst>
      </pc:sldChg>
      <pc:sldChg chg="del">
        <pc:chgData name="Jorge Canamar" userId="32338c8f-4e41-48e3-98a5-2a36eeb92941" providerId="ADAL" clId="{E0E86743-B0C9-49CB-9E9C-62CCEC7D3E79}" dt="2022-05-09T20:36:01.964" v="1189" actId="47"/>
        <pc:sldMkLst>
          <pc:docMk/>
          <pc:sldMk cId="946373510" sldId="267"/>
        </pc:sldMkLst>
      </pc:sldChg>
      <pc:sldChg chg="del">
        <pc:chgData name="Jorge Canamar" userId="32338c8f-4e41-48e3-98a5-2a36eeb92941" providerId="ADAL" clId="{E0E86743-B0C9-49CB-9E9C-62CCEC7D3E79}" dt="2022-05-09T20:36:01.964" v="1189" actId="47"/>
        <pc:sldMkLst>
          <pc:docMk/>
          <pc:sldMk cId="37486917" sldId="271"/>
        </pc:sldMkLst>
      </pc:sldChg>
      <pc:sldChg chg="del">
        <pc:chgData name="Jorge Canamar" userId="32338c8f-4e41-48e3-98a5-2a36eeb92941" providerId="ADAL" clId="{E0E86743-B0C9-49CB-9E9C-62CCEC7D3E79}" dt="2022-05-09T20:36:01.964" v="1189" actId="47"/>
        <pc:sldMkLst>
          <pc:docMk/>
          <pc:sldMk cId="170674094" sldId="274"/>
        </pc:sldMkLst>
      </pc:sldChg>
      <pc:sldChg chg="del">
        <pc:chgData name="Jorge Canamar" userId="32338c8f-4e41-48e3-98a5-2a36eeb92941" providerId="ADAL" clId="{E0E86743-B0C9-49CB-9E9C-62CCEC7D3E79}" dt="2022-05-09T20:36:01.964" v="1189" actId="47"/>
        <pc:sldMkLst>
          <pc:docMk/>
          <pc:sldMk cId="2313634194" sldId="275"/>
        </pc:sldMkLst>
      </pc:sldChg>
      <pc:sldChg chg="del">
        <pc:chgData name="Jorge Canamar" userId="32338c8f-4e41-48e3-98a5-2a36eeb92941" providerId="ADAL" clId="{E0E86743-B0C9-49CB-9E9C-62CCEC7D3E79}" dt="2022-05-09T20:36:01.964" v="1189" actId="47"/>
        <pc:sldMkLst>
          <pc:docMk/>
          <pc:sldMk cId="463267290" sldId="276"/>
        </pc:sldMkLst>
      </pc:sldChg>
      <pc:sldChg chg="del">
        <pc:chgData name="Jorge Canamar" userId="32338c8f-4e41-48e3-98a5-2a36eeb92941" providerId="ADAL" clId="{E0E86743-B0C9-49CB-9E9C-62CCEC7D3E79}" dt="2022-05-09T20:36:01.964" v="1189" actId="47"/>
        <pc:sldMkLst>
          <pc:docMk/>
          <pc:sldMk cId="387437927" sldId="277"/>
        </pc:sldMkLst>
      </pc:sldChg>
      <pc:sldChg chg="del">
        <pc:chgData name="Jorge Canamar" userId="32338c8f-4e41-48e3-98a5-2a36eeb92941" providerId="ADAL" clId="{E0E86743-B0C9-49CB-9E9C-62CCEC7D3E79}" dt="2022-05-09T20:36:01.964" v="1189" actId="47"/>
        <pc:sldMkLst>
          <pc:docMk/>
          <pc:sldMk cId="1637969132" sldId="278"/>
        </pc:sldMkLst>
      </pc:sldChg>
      <pc:sldChg chg="modSp mod">
        <pc:chgData name="Jorge Canamar" userId="32338c8f-4e41-48e3-98a5-2a36eeb92941" providerId="ADAL" clId="{E0E86743-B0C9-49CB-9E9C-62CCEC7D3E79}" dt="2022-05-09T20:36:26.885" v="1269" actId="20577"/>
        <pc:sldMkLst>
          <pc:docMk/>
          <pc:sldMk cId="2760627463" sldId="279"/>
        </pc:sldMkLst>
        <pc:spChg chg="mod">
          <ac:chgData name="Jorge Canamar" userId="32338c8f-4e41-48e3-98a5-2a36eeb92941" providerId="ADAL" clId="{E0E86743-B0C9-49CB-9E9C-62CCEC7D3E79}" dt="2022-05-09T20:36:26.885" v="1269" actId="20577"/>
          <ac:spMkLst>
            <pc:docMk/>
            <pc:sldMk cId="2760627463" sldId="279"/>
            <ac:spMk id="3" creationId="{64E5A2D5-B57B-45A9-9AB7-D443F37C1C5F}"/>
          </ac:spMkLst>
        </pc:spChg>
      </pc:sldChg>
      <pc:sldChg chg="modSp mod">
        <pc:chgData name="Jorge Canamar" userId="32338c8f-4e41-48e3-98a5-2a36eeb92941" providerId="ADAL" clId="{E0E86743-B0C9-49CB-9E9C-62CCEC7D3E79}" dt="2022-05-09T20:38:28.148" v="1436" actId="20577"/>
        <pc:sldMkLst>
          <pc:docMk/>
          <pc:sldMk cId="211707267" sldId="280"/>
        </pc:sldMkLst>
        <pc:spChg chg="mod">
          <ac:chgData name="Jorge Canamar" userId="32338c8f-4e41-48e3-98a5-2a36eeb92941" providerId="ADAL" clId="{E0E86743-B0C9-49CB-9E9C-62CCEC7D3E79}" dt="2022-05-09T20:38:28.148" v="1436" actId="20577"/>
          <ac:spMkLst>
            <pc:docMk/>
            <pc:sldMk cId="211707267" sldId="280"/>
            <ac:spMk id="3" creationId="{0175E9D5-D75F-49F6-A916-2502206A42F7}"/>
          </ac:spMkLst>
        </pc:spChg>
      </pc:sldChg>
      <pc:sldChg chg="modSp mod">
        <pc:chgData name="Jorge Canamar" userId="32338c8f-4e41-48e3-98a5-2a36eeb92941" providerId="ADAL" clId="{E0E86743-B0C9-49CB-9E9C-62CCEC7D3E79}" dt="2022-05-09T20:40:04.928" v="1522" actId="20577"/>
        <pc:sldMkLst>
          <pc:docMk/>
          <pc:sldMk cId="435866812" sldId="281"/>
        </pc:sldMkLst>
        <pc:spChg chg="mod">
          <ac:chgData name="Jorge Canamar" userId="32338c8f-4e41-48e3-98a5-2a36eeb92941" providerId="ADAL" clId="{E0E86743-B0C9-49CB-9E9C-62CCEC7D3E79}" dt="2022-05-09T20:40:04.928" v="1522" actId="20577"/>
          <ac:spMkLst>
            <pc:docMk/>
            <pc:sldMk cId="435866812" sldId="281"/>
            <ac:spMk id="3" creationId="{0175E9D5-D75F-49F6-A916-2502206A42F7}"/>
          </ac:spMkLst>
        </pc:spChg>
      </pc:sldChg>
      <pc:sldChg chg="addSp delSp modSp add mod modClrScheme chgLayout">
        <pc:chgData name="Jorge Canamar" userId="32338c8f-4e41-48e3-98a5-2a36eeb92941" providerId="ADAL" clId="{E0E86743-B0C9-49CB-9E9C-62CCEC7D3E79}" dt="2022-05-09T20:39:39.959" v="1514" actId="700"/>
        <pc:sldMkLst>
          <pc:docMk/>
          <pc:sldMk cId="1218965079" sldId="282"/>
        </pc:sldMkLst>
        <pc:spChg chg="mod ord">
          <ac:chgData name="Jorge Canamar" userId="32338c8f-4e41-48e3-98a5-2a36eeb92941" providerId="ADAL" clId="{E0E86743-B0C9-49CB-9E9C-62CCEC7D3E79}" dt="2022-05-09T20:39:39.959" v="1514" actId="700"/>
          <ac:spMkLst>
            <pc:docMk/>
            <pc:sldMk cId="1218965079" sldId="282"/>
            <ac:spMk id="2" creationId="{1CF21880-D6AB-4FB1-A667-FF725D4B6B3D}"/>
          </ac:spMkLst>
        </pc:spChg>
        <pc:spChg chg="del mod">
          <ac:chgData name="Jorge Canamar" userId="32338c8f-4e41-48e3-98a5-2a36eeb92941" providerId="ADAL" clId="{E0E86743-B0C9-49CB-9E9C-62CCEC7D3E79}" dt="2022-05-09T20:39:15.367" v="1510" actId="478"/>
          <ac:spMkLst>
            <pc:docMk/>
            <pc:sldMk cId="1218965079" sldId="282"/>
            <ac:spMk id="3" creationId="{0175E9D5-D75F-49F6-A916-2502206A42F7}"/>
          </ac:spMkLst>
        </pc:spChg>
        <pc:spChg chg="add del mod">
          <ac:chgData name="Jorge Canamar" userId="32338c8f-4e41-48e3-98a5-2a36eeb92941" providerId="ADAL" clId="{E0E86743-B0C9-49CB-9E9C-62CCEC7D3E79}" dt="2022-05-09T20:39:17.495" v="1511" actId="478"/>
          <ac:spMkLst>
            <pc:docMk/>
            <pc:sldMk cId="1218965079" sldId="282"/>
            <ac:spMk id="5" creationId="{E601048D-71DC-4883-9C6D-5C552C8FA7DA}"/>
          </ac:spMkLst>
        </pc:spChg>
        <pc:spChg chg="add del mod ord">
          <ac:chgData name="Jorge Canamar" userId="32338c8f-4e41-48e3-98a5-2a36eeb92941" providerId="ADAL" clId="{E0E86743-B0C9-49CB-9E9C-62CCEC7D3E79}" dt="2022-05-09T20:39:35.049" v="1513" actId="700"/>
          <ac:spMkLst>
            <pc:docMk/>
            <pc:sldMk cId="1218965079" sldId="282"/>
            <ac:spMk id="6" creationId="{86D2F88A-B45E-4102-AAE7-A0826D4693AD}"/>
          </ac:spMkLst>
        </pc:spChg>
        <pc:spChg chg="add del mod ord">
          <ac:chgData name="Jorge Canamar" userId="32338c8f-4e41-48e3-98a5-2a36eeb92941" providerId="ADAL" clId="{E0E86743-B0C9-49CB-9E9C-62CCEC7D3E79}" dt="2022-05-09T20:39:39.959" v="1514" actId="700"/>
          <ac:spMkLst>
            <pc:docMk/>
            <pc:sldMk cId="1218965079" sldId="282"/>
            <ac:spMk id="7" creationId="{DB9CCF29-8F38-418F-B403-A0C262CD872E}"/>
          </ac:spMkLst>
        </pc:spChg>
      </pc:sldChg>
      <pc:sldChg chg="del">
        <pc:chgData name="Jorge Canamar" userId="32338c8f-4e41-48e3-98a5-2a36eeb92941" providerId="ADAL" clId="{E0E86743-B0C9-49CB-9E9C-62CCEC7D3E79}" dt="2022-05-09T20:36:29.832" v="1270" actId="47"/>
        <pc:sldMkLst>
          <pc:docMk/>
          <pc:sldMk cId="1694910343" sldId="282"/>
        </pc:sldMkLst>
      </pc:sldChg>
    </pc:docChg>
  </pc:docChgLst>
  <pc:docChgLst>
    <pc:chgData name="Jorge Canamar" userId="32338c8f-4e41-48e3-98a5-2a36eeb92941" providerId="ADAL" clId="{59C34CFD-20BC-49C6-B2B4-90BB06332138}"/>
    <pc:docChg chg="undo custSel addSld delSld modSld">
      <pc:chgData name="Jorge Canamar" userId="32338c8f-4e41-48e3-98a5-2a36eeb92941" providerId="ADAL" clId="{59C34CFD-20BC-49C6-B2B4-90BB06332138}" dt="2022-03-18T20:20:16.167" v="3113" actId="20577"/>
      <pc:docMkLst>
        <pc:docMk/>
      </pc:docMkLst>
      <pc:sldChg chg="modSp mod">
        <pc:chgData name="Jorge Canamar" userId="32338c8f-4e41-48e3-98a5-2a36eeb92941" providerId="ADAL" clId="{59C34CFD-20BC-49C6-B2B4-90BB06332138}" dt="2022-03-18T19:47:10.364" v="15" actId="20577"/>
        <pc:sldMkLst>
          <pc:docMk/>
          <pc:sldMk cId="4171597014" sldId="256"/>
        </pc:sldMkLst>
        <pc:spChg chg="mod">
          <ac:chgData name="Jorge Canamar" userId="32338c8f-4e41-48e3-98a5-2a36eeb92941" providerId="ADAL" clId="{59C34CFD-20BC-49C6-B2B4-90BB06332138}" dt="2022-03-18T19:47:04.706" v="11" actId="20577"/>
          <ac:spMkLst>
            <pc:docMk/>
            <pc:sldMk cId="4171597014" sldId="256"/>
            <ac:spMk id="2" creationId="{D8B2E2AD-6070-4686-8F20-EA36868F4D66}"/>
          </ac:spMkLst>
        </pc:spChg>
        <pc:spChg chg="mod">
          <ac:chgData name="Jorge Canamar" userId="32338c8f-4e41-48e3-98a5-2a36eeb92941" providerId="ADAL" clId="{59C34CFD-20BC-49C6-B2B4-90BB06332138}" dt="2022-03-18T19:47:10.364" v="15" actId="20577"/>
          <ac:spMkLst>
            <pc:docMk/>
            <pc:sldMk cId="4171597014" sldId="256"/>
            <ac:spMk id="3" creationId="{C4FB7FA9-9F1D-4D86-90EA-79ADEA8F5954}"/>
          </ac:spMkLst>
        </pc:spChg>
      </pc:sldChg>
      <pc:sldChg chg="add del">
        <pc:chgData name="Jorge Canamar" userId="32338c8f-4e41-48e3-98a5-2a36eeb92941" providerId="ADAL" clId="{59C34CFD-20BC-49C6-B2B4-90BB06332138}" dt="2022-03-18T19:56:55.432" v="1645" actId="47"/>
        <pc:sldMkLst>
          <pc:docMk/>
          <pc:sldMk cId="2646557914" sldId="263"/>
        </pc:sldMkLst>
      </pc:sldChg>
      <pc:sldChg chg="del">
        <pc:chgData name="Jorge Canamar" userId="32338c8f-4e41-48e3-98a5-2a36eeb92941" providerId="ADAL" clId="{59C34CFD-20BC-49C6-B2B4-90BB06332138}" dt="2022-03-18T19:56:29.360" v="1640" actId="47"/>
        <pc:sldMkLst>
          <pc:docMk/>
          <pc:sldMk cId="1791518720" sldId="268"/>
        </pc:sldMkLst>
      </pc:sldChg>
      <pc:sldChg chg="del">
        <pc:chgData name="Jorge Canamar" userId="32338c8f-4e41-48e3-98a5-2a36eeb92941" providerId="ADAL" clId="{59C34CFD-20BC-49C6-B2B4-90BB06332138}" dt="2022-03-18T19:56:32.274" v="1641" actId="47"/>
        <pc:sldMkLst>
          <pc:docMk/>
          <pc:sldMk cId="650865653" sldId="269"/>
        </pc:sldMkLst>
      </pc:sldChg>
      <pc:sldChg chg="del">
        <pc:chgData name="Jorge Canamar" userId="32338c8f-4e41-48e3-98a5-2a36eeb92941" providerId="ADAL" clId="{59C34CFD-20BC-49C6-B2B4-90BB06332138}" dt="2022-03-18T19:56:32.988" v="1642" actId="47"/>
        <pc:sldMkLst>
          <pc:docMk/>
          <pc:sldMk cId="1649264446" sldId="270"/>
        </pc:sldMkLst>
      </pc:sldChg>
      <pc:sldChg chg="modSp new mod">
        <pc:chgData name="Jorge Canamar" userId="32338c8f-4e41-48e3-98a5-2a36eeb92941" providerId="ADAL" clId="{59C34CFD-20BC-49C6-B2B4-90BB06332138}" dt="2022-03-18T20:19:45.033" v="3067" actId="20577"/>
        <pc:sldMkLst>
          <pc:docMk/>
          <pc:sldMk cId="2760627463" sldId="279"/>
        </pc:sldMkLst>
        <pc:spChg chg="mod">
          <ac:chgData name="Jorge Canamar" userId="32338c8f-4e41-48e3-98a5-2a36eeb92941" providerId="ADAL" clId="{59C34CFD-20BC-49C6-B2B4-90BB06332138}" dt="2022-03-18T19:47:20.914" v="53" actId="20577"/>
          <ac:spMkLst>
            <pc:docMk/>
            <pc:sldMk cId="2760627463" sldId="279"/>
            <ac:spMk id="2" creationId="{FB0F24DE-E221-4EB7-A1E9-5492DB4C86F8}"/>
          </ac:spMkLst>
        </pc:spChg>
        <pc:spChg chg="mod">
          <ac:chgData name="Jorge Canamar" userId="32338c8f-4e41-48e3-98a5-2a36eeb92941" providerId="ADAL" clId="{59C34CFD-20BC-49C6-B2B4-90BB06332138}" dt="2022-03-18T20:19:45.033" v="3067" actId="20577"/>
          <ac:spMkLst>
            <pc:docMk/>
            <pc:sldMk cId="2760627463" sldId="279"/>
            <ac:spMk id="3" creationId="{64E5A2D5-B57B-45A9-9AB7-D443F37C1C5F}"/>
          </ac:spMkLst>
        </pc:spChg>
      </pc:sldChg>
      <pc:sldChg chg="addSp modSp new mod modClrScheme chgLayout">
        <pc:chgData name="Jorge Canamar" userId="32338c8f-4e41-48e3-98a5-2a36eeb92941" providerId="ADAL" clId="{59C34CFD-20BC-49C6-B2B4-90BB06332138}" dt="2022-03-18T20:06:05.601" v="2415" actId="20577"/>
        <pc:sldMkLst>
          <pc:docMk/>
          <pc:sldMk cId="211707267" sldId="280"/>
        </pc:sldMkLst>
        <pc:spChg chg="add mod">
          <ac:chgData name="Jorge Canamar" userId="32338c8f-4e41-48e3-98a5-2a36eeb92941" providerId="ADAL" clId="{59C34CFD-20BC-49C6-B2B4-90BB06332138}" dt="2022-03-18T20:05:06.894" v="2273" actId="20577"/>
          <ac:spMkLst>
            <pc:docMk/>
            <pc:sldMk cId="211707267" sldId="280"/>
            <ac:spMk id="2" creationId="{1CF21880-D6AB-4FB1-A667-FF725D4B6B3D}"/>
          </ac:spMkLst>
        </pc:spChg>
        <pc:spChg chg="add mod">
          <ac:chgData name="Jorge Canamar" userId="32338c8f-4e41-48e3-98a5-2a36eeb92941" providerId="ADAL" clId="{59C34CFD-20BC-49C6-B2B4-90BB06332138}" dt="2022-03-18T20:06:05.601" v="2415" actId="20577"/>
          <ac:spMkLst>
            <pc:docMk/>
            <pc:sldMk cId="211707267" sldId="280"/>
            <ac:spMk id="3" creationId="{0175E9D5-D75F-49F6-A916-2502206A42F7}"/>
          </ac:spMkLst>
        </pc:spChg>
      </pc:sldChg>
      <pc:sldChg chg="modSp add mod">
        <pc:chgData name="Jorge Canamar" userId="32338c8f-4e41-48e3-98a5-2a36eeb92941" providerId="ADAL" clId="{59C34CFD-20BC-49C6-B2B4-90BB06332138}" dt="2022-03-18T20:16:40.969" v="3041" actId="20577"/>
        <pc:sldMkLst>
          <pc:docMk/>
          <pc:sldMk cId="435866812" sldId="281"/>
        </pc:sldMkLst>
        <pc:spChg chg="mod">
          <ac:chgData name="Jorge Canamar" userId="32338c8f-4e41-48e3-98a5-2a36eeb92941" providerId="ADAL" clId="{59C34CFD-20BC-49C6-B2B4-90BB06332138}" dt="2022-03-18T20:16:40.969" v="3041" actId="20577"/>
          <ac:spMkLst>
            <pc:docMk/>
            <pc:sldMk cId="435866812" sldId="281"/>
            <ac:spMk id="2" creationId="{1CF21880-D6AB-4FB1-A667-FF725D4B6B3D}"/>
          </ac:spMkLst>
        </pc:spChg>
        <pc:spChg chg="mod">
          <ac:chgData name="Jorge Canamar" userId="32338c8f-4e41-48e3-98a5-2a36eeb92941" providerId="ADAL" clId="{59C34CFD-20BC-49C6-B2B4-90BB06332138}" dt="2022-03-18T20:16:30.875" v="3034" actId="20577"/>
          <ac:spMkLst>
            <pc:docMk/>
            <pc:sldMk cId="435866812" sldId="281"/>
            <ac:spMk id="3" creationId="{0175E9D5-D75F-49F6-A916-2502206A42F7}"/>
          </ac:spMkLst>
        </pc:spChg>
      </pc:sldChg>
      <pc:sldChg chg="addSp delSp modSp new mod modClrScheme chgLayout">
        <pc:chgData name="Jorge Canamar" userId="32338c8f-4e41-48e3-98a5-2a36eeb92941" providerId="ADAL" clId="{59C34CFD-20BC-49C6-B2B4-90BB06332138}" dt="2022-03-18T20:20:16.167" v="3113" actId="20577"/>
        <pc:sldMkLst>
          <pc:docMk/>
          <pc:sldMk cId="1694910343" sldId="282"/>
        </pc:sldMkLst>
        <pc:spChg chg="add del mod ord">
          <ac:chgData name="Jorge Canamar" userId="32338c8f-4e41-48e3-98a5-2a36eeb92941" providerId="ADAL" clId="{59C34CFD-20BC-49C6-B2B4-90BB06332138}" dt="2022-03-18T20:13:33.352" v="2497" actId="700"/>
          <ac:spMkLst>
            <pc:docMk/>
            <pc:sldMk cId="1694910343" sldId="282"/>
            <ac:spMk id="2" creationId="{82EBF6BC-AAC4-42B5-B4F4-AC218BFB0BB9}"/>
          </ac:spMkLst>
        </pc:spChg>
        <pc:spChg chg="add mod ord">
          <ac:chgData name="Jorge Canamar" userId="32338c8f-4e41-48e3-98a5-2a36eeb92941" providerId="ADAL" clId="{59C34CFD-20BC-49C6-B2B4-90BB06332138}" dt="2022-03-18T20:14:56.247" v="2849" actId="20577"/>
          <ac:spMkLst>
            <pc:docMk/>
            <pc:sldMk cId="1694910343" sldId="282"/>
            <ac:spMk id="3" creationId="{B88920E8-55C9-4689-9EA7-E1C9FEF2565C}"/>
          </ac:spMkLst>
        </pc:spChg>
        <pc:spChg chg="add mod ord">
          <ac:chgData name="Jorge Canamar" userId="32338c8f-4e41-48e3-98a5-2a36eeb92941" providerId="ADAL" clId="{59C34CFD-20BC-49C6-B2B4-90BB06332138}" dt="2022-03-18T20:20:16.167" v="3113" actId="20577"/>
          <ac:spMkLst>
            <pc:docMk/>
            <pc:sldMk cId="1694910343" sldId="282"/>
            <ac:spMk id="4" creationId="{91CC98B4-4F06-4C26-884A-1B0720DF24B8}"/>
          </ac:spMkLst>
        </pc:spChg>
      </pc:sldChg>
    </pc:docChg>
  </pc:docChgLst>
  <pc:docChgLst>
    <pc:chgData name="Jorge Canamar" userId="32338c8f-4e41-48e3-98a5-2a36eeb92941" providerId="ADAL" clId="{AE049BF5-3EAC-40CF-AE07-EBA1205452D9}"/>
    <pc:docChg chg="undo custSel addSld delSld modSld sldOrd">
      <pc:chgData name="Jorge Canamar" userId="32338c8f-4e41-48e3-98a5-2a36eeb92941" providerId="ADAL" clId="{AE049BF5-3EAC-40CF-AE07-EBA1205452D9}" dt="2022-03-07T21:54:08.348" v="213" actId="1076"/>
      <pc:docMkLst>
        <pc:docMk/>
      </pc:docMkLst>
      <pc:sldChg chg="ord">
        <pc:chgData name="Jorge Canamar" userId="32338c8f-4e41-48e3-98a5-2a36eeb92941" providerId="ADAL" clId="{AE049BF5-3EAC-40CF-AE07-EBA1205452D9}" dt="2022-03-07T17:57:57.091" v="161"/>
        <pc:sldMkLst>
          <pc:docMk/>
          <pc:sldMk cId="2646557914" sldId="263"/>
        </pc:sldMkLst>
      </pc:sldChg>
      <pc:sldChg chg="addSp delSp modSp mod modClrScheme chgLayout">
        <pc:chgData name="Jorge Canamar" userId="32338c8f-4e41-48e3-98a5-2a36eeb92941" providerId="ADAL" clId="{AE049BF5-3EAC-40CF-AE07-EBA1205452D9}" dt="2022-03-07T17:59:50.928" v="162"/>
        <pc:sldMkLst>
          <pc:docMk/>
          <pc:sldMk cId="2503157026" sldId="264"/>
        </pc:sldMkLst>
        <pc:spChg chg="mod ord">
          <ac:chgData name="Jorge Canamar" userId="32338c8f-4e41-48e3-98a5-2a36eeb92941" providerId="ADAL" clId="{AE049BF5-3EAC-40CF-AE07-EBA1205452D9}" dt="2022-03-04T17:43:16.884" v="76" actId="1076"/>
          <ac:spMkLst>
            <pc:docMk/>
            <pc:sldMk cId="2503157026" sldId="264"/>
            <ac:spMk id="2" creationId="{BB033D4A-550D-41D8-8265-D083A844FCEF}"/>
          </ac:spMkLst>
        </pc:spChg>
        <pc:spChg chg="mod ord">
          <ac:chgData name="Jorge Canamar" userId="32338c8f-4e41-48e3-98a5-2a36eeb92941" providerId="ADAL" clId="{AE049BF5-3EAC-40CF-AE07-EBA1205452D9}" dt="2022-03-07T17:57:00.510" v="152" actId="14100"/>
          <ac:spMkLst>
            <pc:docMk/>
            <pc:sldMk cId="2503157026" sldId="264"/>
            <ac:spMk id="3" creationId="{AEBF6562-81E5-4899-ABE6-2C79B278C504}"/>
          </ac:spMkLst>
        </pc:spChg>
        <pc:graphicFrameChg chg="add del mod">
          <ac:chgData name="Jorge Canamar" userId="32338c8f-4e41-48e3-98a5-2a36eeb92941" providerId="ADAL" clId="{AE049BF5-3EAC-40CF-AE07-EBA1205452D9}" dt="2022-03-04T19:09:58.696" v="130"/>
          <ac:graphicFrameMkLst>
            <pc:docMk/>
            <pc:sldMk cId="2503157026" sldId="264"/>
            <ac:graphicFrameMk id="4" creationId="{4D509E3D-6DAD-4CAA-B794-4D9F47D0FB5D}"/>
          </ac:graphicFrameMkLst>
        </pc:graphicFrameChg>
        <pc:graphicFrameChg chg="add mod">
          <ac:chgData name="Jorge Canamar" userId="32338c8f-4e41-48e3-98a5-2a36eeb92941" providerId="ADAL" clId="{AE049BF5-3EAC-40CF-AE07-EBA1205452D9}" dt="2022-03-07T17:59:50.928" v="162"/>
          <ac:graphicFrameMkLst>
            <pc:docMk/>
            <pc:sldMk cId="2503157026" sldId="264"/>
            <ac:graphicFrameMk id="5" creationId="{964E468F-3D61-465B-921D-64516D561DA9}"/>
          </ac:graphicFrameMkLst>
        </pc:graphicFrameChg>
        <pc:picChg chg="add del mod">
          <ac:chgData name="Jorge Canamar" userId="32338c8f-4e41-48e3-98a5-2a36eeb92941" providerId="ADAL" clId="{AE049BF5-3EAC-40CF-AE07-EBA1205452D9}" dt="2022-03-04T17:45:48.133" v="110" actId="478"/>
          <ac:picMkLst>
            <pc:docMk/>
            <pc:sldMk cId="2503157026" sldId="264"/>
            <ac:picMk id="4" creationId="{22FB846D-C890-4EE5-96BA-649CF4F10941}"/>
          </ac:picMkLst>
        </pc:picChg>
        <pc:picChg chg="add del mod">
          <ac:chgData name="Jorge Canamar" userId="32338c8f-4e41-48e3-98a5-2a36eeb92941" providerId="ADAL" clId="{AE049BF5-3EAC-40CF-AE07-EBA1205452D9}" dt="2022-03-07T17:56:08.324" v="148" actId="478"/>
          <ac:picMkLst>
            <pc:docMk/>
            <pc:sldMk cId="2503157026" sldId="264"/>
            <ac:picMk id="4" creationId="{89601905-B2C1-4D94-97DC-1A0BF0124B31}"/>
          </ac:picMkLst>
        </pc:picChg>
        <pc:picChg chg="add del mod">
          <ac:chgData name="Jorge Canamar" userId="32338c8f-4e41-48e3-98a5-2a36eeb92941" providerId="ADAL" clId="{AE049BF5-3EAC-40CF-AE07-EBA1205452D9}" dt="2022-03-04T19:09:47.282" v="128" actId="478"/>
          <ac:picMkLst>
            <pc:docMk/>
            <pc:sldMk cId="2503157026" sldId="264"/>
            <ac:picMk id="5" creationId="{024F1DDE-744C-49BE-8CDB-7C360238D984}"/>
          </ac:picMkLst>
        </pc:picChg>
        <pc:picChg chg="add del mod">
          <ac:chgData name="Jorge Canamar" userId="32338c8f-4e41-48e3-98a5-2a36eeb92941" providerId="ADAL" clId="{AE049BF5-3EAC-40CF-AE07-EBA1205452D9}" dt="2022-03-04T20:28:23.156" v="140" actId="478"/>
          <ac:picMkLst>
            <pc:docMk/>
            <pc:sldMk cId="2503157026" sldId="264"/>
            <ac:picMk id="6" creationId="{C86117F0-2959-47D6-B26E-129BE165ED86}"/>
          </ac:picMkLst>
        </pc:picChg>
      </pc:sldChg>
      <pc:sldChg chg="delSp del mod">
        <pc:chgData name="Jorge Canamar" userId="32338c8f-4e41-48e3-98a5-2a36eeb92941" providerId="ADAL" clId="{AE049BF5-3EAC-40CF-AE07-EBA1205452D9}" dt="2022-03-07T17:57:41.639" v="159" actId="47"/>
        <pc:sldMkLst>
          <pc:docMk/>
          <pc:sldMk cId="382754337" sldId="265"/>
        </pc:sldMkLst>
        <pc:picChg chg="del">
          <ac:chgData name="Jorge Canamar" userId="32338c8f-4e41-48e3-98a5-2a36eeb92941" providerId="ADAL" clId="{AE049BF5-3EAC-40CF-AE07-EBA1205452D9}" dt="2022-03-07T17:57:28.879" v="157" actId="478"/>
          <ac:picMkLst>
            <pc:docMk/>
            <pc:sldMk cId="382754337" sldId="265"/>
            <ac:picMk id="4" creationId="{5EAE24F1-8207-4FB7-B449-9A21CF034B28}"/>
          </ac:picMkLst>
        </pc:picChg>
      </pc:sldChg>
      <pc:sldChg chg="addSp delSp modSp del mod">
        <pc:chgData name="Jorge Canamar" userId="32338c8f-4e41-48e3-98a5-2a36eeb92941" providerId="ADAL" clId="{AE049BF5-3EAC-40CF-AE07-EBA1205452D9}" dt="2022-03-04T17:46:11.710" v="115" actId="47"/>
        <pc:sldMkLst>
          <pc:docMk/>
          <pc:sldMk cId="1884192750" sldId="266"/>
        </pc:sldMkLst>
        <pc:spChg chg="del">
          <ac:chgData name="Jorge Canamar" userId="32338c8f-4e41-48e3-98a5-2a36eeb92941" providerId="ADAL" clId="{AE049BF5-3EAC-40CF-AE07-EBA1205452D9}" dt="2022-03-04T17:41:08.921" v="0" actId="478"/>
          <ac:spMkLst>
            <pc:docMk/>
            <pc:sldMk cId="1884192750" sldId="266"/>
            <ac:spMk id="3" creationId="{05144395-D1D7-428C-9E8C-78202F804ED4}"/>
          </ac:spMkLst>
        </pc:spChg>
        <pc:spChg chg="add mod">
          <ac:chgData name="Jorge Canamar" userId="32338c8f-4e41-48e3-98a5-2a36eeb92941" providerId="ADAL" clId="{AE049BF5-3EAC-40CF-AE07-EBA1205452D9}" dt="2022-03-04T17:41:08.921" v="0" actId="478"/>
          <ac:spMkLst>
            <pc:docMk/>
            <pc:sldMk cId="1884192750" sldId="266"/>
            <ac:spMk id="5" creationId="{68240AC2-28F4-4331-94BC-D2CA1AEA65FC}"/>
          </ac:spMkLst>
        </pc:spChg>
      </pc:sldChg>
      <pc:sldChg chg="addSp delSp modSp add del mod">
        <pc:chgData name="Jorge Canamar" userId="32338c8f-4e41-48e3-98a5-2a36eeb92941" providerId="ADAL" clId="{AE049BF5-3EAC-40CF-AE07-EBA1205452D9}" dt="2022-03-07T17:57:21.445" v="156" actId="14100"/>
        <pc:sldMkLst>
          <pc:docMk/>
          <pc:sldMk cId="946373510" sldId="267"/>
        </pc:sldMkLst>
        <pc:spChg chg="del mod">
          <ac:chgData name="Jorge Canamar" userId="32338c8f-4e41-48e3-98a5-2a36eeb92941" providerId="ADAL" clId="{AE049BF5-3EAC-40CF-AE07-EBA1205452D9}" dt="2022-03-04T17:46:19.726" v="120" actId="478"/>
          <ac:spMkLst>
            <pc:docMk/>
            <pc:sldMk cId="946373510" sldId="267"/>
            <ac:spMk id="3" creationId="{AEBF6562-81E5-4899-ABE6-2C79B278C504}"/>
          </ac:spMkLst>
        </pc:spChg>
        <pc:graphicFrameChg chg="add mod">
          <ac:chgData name="Jorge Canamar" userId="32338c8f-4e41-48e3-98a5-2a36eeb92941" providerId="ADAL" clId="{AE049BF5-3EAC-40CF-AE07-EBA1205452D9}" dt="2022-03-07T17:57:21.445" v="156" actId="14100"/>
          <ac:graphicFrameMkLst>
            <pc:docMk/>
            <pc:sldMk cId="946373510" sldId="267"/>
            <ac:graphicFrameMk id="5" creationId="{D5DACC06-0973-4777-ACF7-33F9A443BA35}"/>
          </ac:graphicFrameMkLst>
        </pc:graphicFrameChg>
        <pc:picChg chg="add del mod">
          <ac:chgData name="Jorge Canamar" userId="32338c8f-4e41-48e3-98a5-2a36eeb92941" providerId="ADAL" clId="{AE049BF5-3EAC-40CF-AE07-EBA1205452D9}" dt="2022-03-04T20:28:50.365" v="144" actId="478"/>
          <ac:picMkLst>
            <pc:docMk/>
            <pc:sldMk cId="946373510" sldId="267"/>
            <ac:picMk id="3" creationId="{3C75350D-E5B8-4D9F-9FFB-C10C61E547DB}"/>
          </ac:picMkLst>
        </pc:picChg>
        <pc:picChg chg="add del mod">
          <ac:chgData name="Jorge Canamar" userId="32338c8f-4e41-48e3-98a5-2a36eeb92941" providerId="ADAL" clId="{AE049BF5-3EAC-40CF-AE07-EBA1205452D9}" dt="2022-03-04T19:10:26.117" v="136" actId="478"/>
          <ac:picMkLst>
            <pc:docMk/>
            <pc:sldMk cId="946373510" sldId="267"/>
            <ac:picMk id="4" creationId="{4B175E54-EA84-406F-AC55-238ED0BA732C}"/>
          </ac:picMkLst>
        </pc:picChg>
        <pc:picChg chg="add del mod">
          <ac:chgData name="Jorge Canamar" userId="32338c8f-4e41-48e3-98a5-2a36eeb92941" providerId="ADAL" clId="{AE049BF5-3EAC-40CF-AE07-EBA1205452D9}" dt="2022-03-07T17:57:13.677" v="153" actId="478"/>
          <ac:picMkLst>
            <pc:docMk/>
            <pc:sldMk cId="946373510" sldId="267"/>
            <ac:picMk id="4" creationId="{FD7A38D6-F282-45A4-BDD7-7BBE1FF728E3}"/>
          </ac:picMkLst>
        </pc:picChg>
        <pc:picChg chg="del">
          <ac:chgData name="Jorge Canamar" userId="32338c8f-4e41-48e3-98a5-2a36eeb92941" providerId="ADAL" clId="{AE049BF5-3EAC-40CF-AE07-EBA1205452D9}" dt="2022-03-04T17:46:17.520" v="118" actId="478"/>
          <ac:picMkLst>
            <pc:docMk/>
            <pc:sldMk cId="946373510" sldId="267"/>
            <ac:picMk id="5" creationId="{024F1DDE-744C-49BE-8CDB-7C360238D984}"/>
          </ac:picMkLst>
        </pc:picChg>
      </pc:sldChg>
      <pc:sldChg chg="add">
        <pc:chgData name="Jorge Canamar" userId="32338c8f-4e41-48e3-98a5-2a36eeb92941" providerId="ADAL" clId="{AE049BF5-3EAC-40CF-AE07-EBA1205452D9}" dt="2022-03-07T17:57:36.065" v="158"/>
        <pc:sldMkLst>
          <pc:docMk/>
          <pc:sldMk cId="1791518720" sldId="268"/>
        </pc:sldMkLst>
      </pc:sldChg>
      <pc:sldChg chg="add">
        <pc:chgData name="Jorge Canamar" userId="32338c8f-4e41-48e3-98a5-2a36eeb92941" providerId="ADAL" clId="{AE049BF5-3EAC-40CF-AE07-EBA1205452D9}" dt="2022-03-07T17:57:36.065" v="158"/>
        <pc:sldMkLst>
          <pc:docMk/>
          <pc:sldMk cId="650865653" sldId="269"/>
        </pc:sldMkLst>
      </pc:sldChg>
      <pc:sldChg chg="add">
        <pc:chgData name="Jorge Canamar" userId="32338c8f-4e41-48e3-98a5-2a36eeb92941" providerId="ADAL" clId="{AE049BF5-3EAC-40CF-AE07-EBA1205452D9}" dt="2022-03-07T17:57:36.065" v="158"/>
        <pc:sldMkLst>
          <pc:docMk/>
          <pc:sldMk cId="1649264446" sldId="270"/>
        </pc:sldMkLst>
      </pc:sldChg>
      <pc:sldChg chg="modSp add mod modClrScheme chgLayout">
        <pc:chgData name="Jorge Canamar" userId="32338c8f-4e41-48e3-98a5-2a36eeb92941" providerId="ADAL" clId="{AE049BF5-3EAC-40CF-AE07-EBA1205452D9}" dt="2022-03-07T21:52:47.759" v="199" actId="20577"/>
        <pc:sldMkLst>
          <pc:docMk/>
          <pc:sldMk cId="37486917" sldId="271"/>
        </pc:sldMkLst>
        <pc:spChg chg="mod ord">
          <ac:chgData name="Jorge Canamar" userId="32338c8f-4e41-48e3-98a5-2a36eeb92941" providerId="ADAL" clId="{AE049BF5-3EAC-40CF-AE07-EBA1205452D9}" dt="2022-03-07T21:52:47.759" v="199" actId="20577"/>
          <ac:spMkLst>
            <pc:docMk/>
            <pc:sldMk cId="37486917" sldId="271"/>
            <ac:spMk id="2" creationId="{CC6AF9B8-E518-44DE-8834-35A604EF17BA}"/>
          </ac:spMkLst>
        </pc:spChg>
        <pc:spChg chg="mod ord">
          <ac:chgData name="Jorge Canamar" userId="32338c8f-4e41-48e3-98a5-2a36eeb92941" providerId="ADAL" clId="{AE049BF5-3EAC-40CF-AE07-EBA1205452D9}" dt="2022-03-07T21:52:24.211" v="173" actId="12"/>
          <ac:spMkLst>
            <pc:docMk/>
            <pc:sldMk cId="37486917" sldId="271"/>
            <ac:spMk id="3" creationId="{4278DBB2-11CD-461F-B35F-8668E5D5F30C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37486917" sldId="271"/>
            <ac:spMk id="4" creationId="{89CF3023-6DAB-4851-B385-452EA6ECFF26}"/>
          </ac:spMkLst>
        </pc:spChg>
        <pc:picChg chg="mod">
          <ac:chgData name="Jorge Canamar" userId="32338c8f-4e41-48e3-98a5-2a36eeb92941" providerId="ADAL" clId="{AE049BF5-3EAC-40CF-AE07-EBA1205452D9}" dt="2022-03-07T21:52:35.584" v="177" actId="1035"/>
          <ac:picMkLst>
            <pc:docMk/>
            <pc:sldMk cId="37486917" sldId="271"/>
            <ac:picMk id="5" creationId="{E1003503-7C19-4C60-8832-F5AEB3C5163E}"/>
          </ac:picMkLst>
        </pc:picChg>
      </pc:sldChg>
      <pc:sldChg chg="delSp modSp add mod modClrScheme chgLayout">
        <pc:chgData name="Jorge Canamar" userId="32338c8f-4e41-48e3-98a5-2a36eeb92941" providerId="ADAL" clId="{AE049BF5-3EAC-40CF-AE07-EBA1205452D9}" dt="2022-03-07T21:53:28.056" v="205" actId="1076"/>
        <pc:sldMkLst>
          <pc:docMk/>
          <pc:sldMk cId="170674094" sldId="274"/>
        </pc:sldMkLst>
        <pc:spChg chg="mod ord">
          <ac:chgData name="Jorge Canamar" userId="32338c8f-4e41-48e3-98a5-2a36eeb92941" providerId="ADAL" clId="{AE049BF5-3EAC-40CF-AE07-EBA1205452D9}" dt="2022-03-07T21:53:28.056" v="205" actId="1076"/>
          <ac:spMkLst>
            <pc:docMk/>
            <pc:sldMk cId="170674094" sldId="274"/>
            <ac:spMk id="2" creationId="{0CA98BCC-297D-465A-835E-F4DB77F43667}"/>
          </ac:spMkLst>
        </pc:spChg>
        <pc:spChg chg="del">
          <ac:chgData name="Jorge Canamar" userId="32338c8f-4e41-48e3-98a5-2a36eeb92941" providerId="ADAL" clId="{AE049BF5-3EAC-40CF-AE07-EBA1205452D9}" dt="2022-03-07T21:51:40.630" v="165" actId="478"/>
          <ac:spMkLst>
            <pc:docMk/>
            <pc:sldMk cId="170674094" sldId="274"/>
            <ac:spMk id="3" creationId="{3AE8261D-4354-450F-931A-FF8F94252EFE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170674094" sldId="274"/>
            <ac:spMk id="4" creationId="{72AAD9CA-E9D2-4E94-ABDE-E1C4CE2E5E5C}"/>
          </ac:spMkLst>
        </pc:spChg>
      </pc:sldChg>
      <pc:sldChg chg="delSp modSp add mod modClrScheme chgLayout">
        <pc:chgData name="Jorge Canamar" userId="32338c8f-4e41-48e3-98a5-2a36eeb92941" providerId="ADAL" clId="{AE049BF5-3EAC-40CF-AE07-EBA1205452D9}" dt="2022-03-07T21:53:17.868" v="203" actId="14100"/>
        <pc:sldMkLst>
          <pc:docMk/>
          <pc:sldMk cId="2313634194" sldId="275"/>
        </pc:sldMkLst>
        <pc:spChg chg="mod ord">
          <ac:chgData name="Jorge Canamar" userId="32338c8f-4e41-48e3-98a5-2a36eeb92941" providerId="ADAL" clId="{AE049BF5-3EAC-40CF-AE07-EBA1205452D9}" dt="2022-03-07T21:53:09.323" v="201" actId="1076"/>
          <ac:spMkLst>
            <pc:docMk/>
            <pc:sldMk cId="2313634194" sldId="275"/>
            <ac:spMk id="2" creationId="{D0EA9704-CA8E-42CD-948E-814C474B3F57}"/>
          </ac:spMkLst>
        </pc:spChg>
        <pc:spChg chg="del">
          <ac:chgData name="Jorge Canamar" userId="32338c8f-4e41-48e3-98a5-2a36eeb92941" providerId="ADAL" clId="{AE049BF5-3EAC-40CF-AE07-EBA1205452D9}" dt="2022-03-07T21:51:36.827" v="164" actId="478"/>
          <ac:spMkLst>
            <pc:docMk/>
            <pc:sldMk cId="2313634194" sldId="275"/>
            <ac:spMk id="3" creationId="{558A3952-C502-49C7-93C1-7B5B85F208C0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2313634194" sldId="275"/>
            <ac:spMk id="4" creationId="{B1116A64-4C6E-431C-98D9-17EC6E20846D}"/>
          </ac:spMkLst>
        </pc:spChg>
        <pc:picChg chg="mod">
          <ac:chgData name="Jorge Canamar" userId="32338c8f-4e41-48e3-98a5-2a36eeb92941" providerId="ADAL" clId="{AE049BF5-3EAC-40CF-AE07-EBA1205452D9}" dt="2022-03-07T21:53:17.868" v="203" actId="14100"/>
          <ac:picMkLst>
            <pc:docMk/>
            <pc:sldMk cId="2313634194" sldId="275"/>
            <ac:picMk id="5" creationId="{1001E72D-2802-4DA6-A5DC-8734AEF313D9}"/>
          </ac:picMkLst>
        </pc:picChg>
      </pc:sldChg>
      <pc:sldChg chg="delSp modSp add mod modClrScheme chgLayout">
        <pc:chgData name="Jorge Canamar" userId="32338c8f-4e41-48e3-98a5-2a36eeb92941" providerId="ADAL" clId="{AE049BF5-3EAC-40CF-AE07-EBA1205452D9}" dt="2022-03-07T21:53:52.622" v="209" actId="1076"/>
        <pc:sldMkLst>
          <pc:docMk/>
          <pc:sldMk cId="463267290" sldId="276"/>
        </pc:sldMkLst>
        <pc:spChg chg="mod ord">
          <ac:chgData name="Jorge Canamar" userId="32338c8f-4e41-48e3-98a5-2a36eeb92941" providerId="ADAL" clId="{AE049BF5-3EAC-40CF-AE07-EBA1205452D9}" dt="2022-03-07T21:53:52.622" v="209" actId="1076"/>
          <ac:spMkLst>
            <pc:docMk/>
            <pc:sldMk cId="463267290" sldId="276"/>
            <ac:spMk id="2" creationId="{AD332749-1D6C-41E4-8137-C11694D7AC13}"/>
          </ac:spMkLst>
        </pc:spChg>
        <pc:spChg chg="del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463267290" sldId="276"/>
            <ac:spMk id="3" creationId="{44522D18-BCC6-4FEF-B405-FBA97328F6C9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463267290" sldId="276"/>
            <ac:spMk id="4" creationId="{8AA51075-6A9D-4BCE-89A6-94F2F0267D42}"/>
          </ac:spMkLst>
        </pc:spChg>
      </pc:sldChg>
      <pc:sldChg chg="delSp modSp add mod modClrScheme chgLayout">
        <pc:chgData name="Jorge Canamar" userId="32338c8f-4e41-48e3-98a5-2a36eeb92941" providerId="ADAL" clId="{AE049BF5-3EAC-40CF-AE07-EBA1205452D9}" dt="2022-03-07T21:53:39.304" v="207" actId="1076"/>
        <pc:sldMkLst>
          <pc:docMk/>
          <pc:sldMk cId="387437927" sldId="277"/>
        </pc:sldMkLst>
        <pc:spChg chg="mod ord">
          <ac:chgData name="Jorge Canamar" userId="32338c8f-4e41-48e3-98a5-2a36eeb92941" providerId="ADAL" clId="{AE049BF5-3EAC-40CF-AE07-EBA1205452D9}" dt="2022-03-07T21:53:39.304" v="207" actId="1076"/>
          <ac:spMkLst>
            <pc:docMk/>
            <pc:sldMk cId="387437927" sldId="277"/>
            <ac:spMk id="2" creationId="{5B227C98-3248-4363-8FEA-1D2046813285}"/>
          </ac:spMkLst>
        </pc:spChg>
        <pc:spChg chg="del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387437927" sldId="277"/>
            <ac:spMk id="3" creationId="{E4732B29-9C6F-4C45-866F-525CB1481319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387437927" sldId="277"/>
            <ac:spMk id="4" creationId="{75C56CFD-9763-452C-BBD0-8BB751FE916C}"/>
          </ac:spMkLst>
        </pc:spChg>
      </pc:sldChg>
      <pc:sldChg chg="modSp add mod modClrScheme chgLayout">
        <pc:chgData name="Jorge Canamar" userId="32338c8f-4e41-48e3-98a5-2a36eeb92941" providerId="ADAL" clId="{AE049BF5-3EAC-40CF-AE07-EBA1205452D9}" dt="2022-03-07T21:54:08.348" v="213" actId="1076"/>
        <pc:sldMkLst>
          <pc:docMk/>
          <pc:sldMk cId="1637969132" sldId="278"/>
        </pc:sldMkLst>
        <pc:spChg chg="mod ord">
          <ac:chgData name="Jorge Canamar" userId="32338c8f-4e41-48e3-98a5-2a36eeb92941" providerId="ADAL" clId="{AE049BF5-3EAC-40CF-AE07-EBA1205452D9}" dt="2022-03-07T21:54:08.348" v="213" actId="1076"/>
          <ac:spMkLst>
            <pc:docMk/>
            <pc:sldMk cId="1637969132" sldId="278"/>
            <ac:spMk id="2" creationId="{18A04DCB-14C1-404A-9523-4EA9E8C77364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1637969132" sldId="278"/>
            <ac:spMk id="4" creationId="{5FFCDB4F-D919-404E-A96C-C3CA23BEA8BD}"/>
          </ac:spMkLst>
        </pc:spChg>
        <pc:picChg chg="mod ord">
          <ac:chgData name="Jorge Canamar" userId="32338c8f-4e41-48e3-98a5-2a36eeb92941" providerId="ADAL" clId="{AE049BF5-3EAC-40CF-AE07-EBA1205452D9}" dt="2022-03-07T21:54:02.660" v="211" actId="1076"/>
          <ac:picMkLst>
            <pc:docMk/>
            <pc:sldMk cId="1637969132" sldId="278"/>
            <ac:picMk id="5" creationId="{8473B108-F828-40B2-AF2E-B898B067A6CF}"/>
          </ac:picMkLst>
        </pc:picChg>
      </pc:sldChg>
    </pc:docChg>
  </pc:docChgLst>
  <pc:docChgLst>
    <pc:chgData name="Jorge Canamar" userId="32338c8f-4e41-48e3-98a5-2a36eeb92941" providerId="ADAL" clId="{08E74788-8673-4A8C-8A46-259504701654}"/>
    <pc:docChg chg="undo redo custSel addSld delSld modSld sldOrd">
      <pc:chgData name="Jorge Canamar" userId="32338c8f-4e41-48e3-98a5-2a36eeb92941" providerId="ADAL" clId="{08E74788-8673-4A8C-8A46-259504701654}" dt="2022-02-18T16:05:47.909" v="1942" actId="20577"/>
      <pc:docMkLst>
        <pc:docMk/>
      </pc:docMkLst>
      <pc:sldChg chg="modSp mod">
        <pc:chgData name="Jorge Canamar" userId="32338c8f-4e41-48e3-98a5-2a36eeb92941" providerId="ADAL" clId="{08E74788-8673-4A8C-8A46-259504701654}" dt="2022-02-11T17:30:26.121" v="882" actId="20577"/>
        <pc:sldMkLst>
          <pc:docMk/>
          <pc:sldMk cId="4171597014" sldId="256"/>
        </pc:sldMkLst>
        <pc:spChg chg="mod">
          <ac:chgData name="Jorge Canamar" userId="32338c8f-4e41-48e3-98a5-2a36eeb92941" providerId="ADAL" clId="{08E74788-8673-4A8C-8A46-259504701654}" dt="2022-02-11T17:00:55.421" v="34" actId="404"/>
          <ac:spMkLst>
            <pc:docMk/>
            <pc:sldMk cId="4171597014" sldId="256"/>
            <ac:spMk id="2" creationId="{D8B2E2AD-6070-4686-8F20-EA36868F4D66}"/>
          </ac:spMkLst>
        </pc:spChg>
        <pc:spChg chg="mod">
          <ac:chgData name="Jorge Canamar" userId="32338c8f-4e41-48e3-98a5-2a36eeb92941" providerId="ADAL" clId="{08E74788-8673-4A8C-8A46-259504701654}" dt="2022-02-11T17:30:26.121" v="882" actId="20577"/>
          <ac:spMkLst>
            <pc:docMk/>
            <pc:sldMk cId="4171597014" sldId="256"/>
            <ac:spMk id="3" creationId="{C4FB7FA9-9F1D-4D86-90EA-79ADEA8F5954}"/>
          </ac:spMkLst>
        </pc:spChg>
      </pc:sldChg>
      <pc:sldChg chg="add del">
        <pc:chgData name="Jorge Canamar" userId="32338c8f-4e41-48e3-98a5-2a36eeb92941" providerId="ADAL" clId="{08E74788-8673-4A8C-8A46-259504701654}" dt="2022-02-11T17:30:41.797" v="883" actId="47"/>
        <pc:sldMkLst>
          <pc:docMk/>
          <pc:sldMk cId="3954906076" sldId="257"/>
        </pc:sldMkLst>
      </pc:sldChg>
      <pc:sldChg chg="add del">
        <pc:chgData name="Jorge Canamar" userId="32338c8f-4e41-48e3-98a5-2a36eeb92941" providerId="ADAL" clId="{08E74788-8673-4A8C-8A46-259504701654}" dt="2022-02-11T17:00:19.319" v="2" actId="47"/>
        <pc:sldMkLst>
          <pc:docMk/>
          <pc:sldMk cId="3682163040" sldId="259"/>
        </pc:sldMkLst>
      </pc:sldChg>
      <pc:sldChg chg="add del">
        <pc:chgData name="Jorge Canamar" userId="32338c8f-4e41-48e3-98a5-2a36eeb92941" providerId="ADAL" clId="{08E74788-8673-4A8C-8A46-259504701654}" dt="2022-02-11T17:00:19.319" v="2" actId="47"/>
        <pc:sldMkLst>
          <pc:docMk/>
          <pc:sldMk cId="1813540726" sldId="260"/>
        </pc:sldMkLst>
      </pc:sldChg>
      <pc:sldChg chg="add del">
        <pc:chgData name="Jorge Canamar" userId="32338c8f-4e41-48e3-98a5-2a36eeb92941" providerId="ADAL" clId="{08E74788-8673-4A8C-8A46-259504701654}" dt="2022-02-11T17:00:19.319" v="2" actId="47"/>
        <pc:sldMkLst>
          <pc:docMk/>
          <pc:sldMk cId="1559783812" sldId="261"/>
        </pc:sldMkLst>
      </pc:sldChg>
      <pc:sldChg chg="modSp mod ord">
        <pc:chgData name="Jorge Canamar" userId="32338c8f-4e41-48e3-98a5-2a36eeb92941" providerId="ADAL" clId="{08E74788-8673-4A8C-8A46-259504701654}" dt="2022-02-18T16:05:47.909" v="1942" actId="20577"/>
        <pc:sldMkLst>
          <pc:docMk/>
          <pc:sldMk cId="2646557914" sldId="263"/>
        </pc:sldMkLst>
        <pc:spChg chg="mod">
          <ac:chgData name="Jorge Canamar" userId="32338c8f-4e41-48e3-98a5-2a36eeb92941" providerId="ADAL" clId="{08E74788-8673-4A8C-8A46-259504701654}" dt="2022-02-11T17:40:43.804" v="1060" actId="6549"/>
          <ac:spMkLst>
            <pc:docMk/>
            <pc:sldMk cId="2646557914" sldId="263"/>
            <ac:spMk id="2" creationId="{CACE0241-7EE3-40D3-9C58-223EF5874EE1}"/>
          </ac:spMkLst>
        </pc:spChg>
        <pc:spChg chg="mod">
          <ac:chgData name="Jorge Canamar" userId="32338c8f-4e41-48e3-98a5-2a36eeb92941" providerId="ADAL" clId="{08E74788-8673-4A8C-8A46-259504701654}" dt="2022-02-18T16:05:47.909" v="1942" actId="20577"/>
          <ac:spMkLst>
            <pc:docMk/>
            <pc:sldMk cId="2646557914" sldId="263"/>
            <ac:spMk id="3" creationId="{738FFE7E-BADE-4BD1-8AE5-5CC57DFCB534}"/>
          </ac:spMkLst>
        </pc:spChg>
      </pc:sldChg>
      <pc:sldChg chg="del">
        <pc:chgData name="Jorge Canamar" userId="32338c8f-4e41-48e3-98a5-2a36eeb92941" providerId="ADAL" clId="{08E74788-8673-4A8C-8A46-259504701654}" dt="2022-02-11T17:02:12.095" v="35" actId="47"/>
        <pc:sldMkLst>
          <pc:docMk/>
          <pc:sldMk cId="191286612" sldId="264"/>
        </pc:sldMkLst>
      </pc:sldChg>
      <pc:sldChg chg="modSp new mod">
        <pc:chgData name="Jorge Canamar" userId="32338c8f-4e41-48e3-98a5-2a36eeb92941" providerId="ADAL" clId="{08E74788-8673-4A8C-8A46-259504701654}" dt="2022-02-11T17:28:55.661" v="865" actId="108"/>
        <pc:sldMkLst>
          <pc:docMk/>
          <pc:sldMk cId="2503157026" sldId="264"/>
        </pc:sldMkLst>
        <pc:spChg chg="mod">
          <ac:chgData name="Jorge Canamar" userId="32338c8f-4e41-48e3-98a5-2a36eeb92941" providerId="ADAL" clId="{08E74788-8673-4A8C-8A46-259504701654}" dt="2022-02-11T17:15:54.190" v="195" actId="20577"/>
          <ac:spMkLst>
            <pc:docMk/>
            <pc:sldMk cId="2503157026" sldId="264"/>
            <ac:spMk id="2" creationId="{BB033D4A-550D-41D8-8265-D083A844FCEF}"/>
          </ac:spMkLst>
        </pc:spChg>
        <pc:spChg chg="mod">
          <ac:chgData name="Jorge Canamar" userId="32338c8f-4e41-48e3-98a5-2a36eeb92941" providerId="ADAL" clId="{08E74788-8673-4A8C-8A46-259504701654}" dt="2022-02-11T17:28:55.661" v="865" actId="108"/>
          <ac:spMkLst>
            <pc:docMk/>
            <pc:sldMk cId="2503157026" sldId="264"/>
            <ac:spMk id="3" creationId="{AEBF6562-81E5-4899-ABE6-2C79B278C504}"/>
          </ac:spMkLst>
        </pc:spChg>
      </pc:sldChg>
      <pc:sldChg chg="addSp delSp modSp new mod ord setBg modClrScheme chgLayout">
        <pc:chgData name="Jorge Canamar" userId="32338c8f-4e41-48e3-98a5-2a36eeb92941" providerId="ADAL" clId="{08E74788-8673-4A8C-8A46-259504701654}" dt="2022-02-11T17:37:44.200" v="1044" actId="1036"/>
        <pc:sldMkLst>
          <pc:docMk/>
          <pc:sldMk cId="382754337" sldId="265"/>
        </pc:sldMkLst>
        <pc:spChg chg="del mod">
          <ac:chgData name="Jorge Canamar" userId="32338c8f-4e41-48e3-98a5-2a36eeb92941" providerId="ADAL" clId="{08E74788-8673-4A8C-8A46-259504701654}" dt="2022-02-11T17:13:10.003" v="87" actId="478"/>
          <ac:spMkLst>
            <pc:docMk/>
            <pc:sldMk cId="382754337" sldId="265"/>
            <ac:spMk id="2" creationId="{657E1FAD-DE1F-4602-B8B9-239B005BA435}"/>
          </ac:spMkLst>
        </pc:spChg>
        <pc:spChg chg="del">
          <ac:chgData name="Jorge Canamar" userId="32338c8f-4e41-48e3-98a5-2a36eeb92941" providerId="ADAL" clId="{08E74788-8673-4A8C-8A46-259504701654}" dt="2022-02-11T17:04:59.705" v="52"/>
          <ac:spMkLst>
            <pc:docMk/>
            <pc:sldMk cId="382754337" sldId="265"/>
            <ac:spMk id="3" creationId="{8A4F1EEC-A584-4BA8-885D-3F2A0888DB43}"/>
          </ac:spMkLst>
        </pc:spChg>
        <pc:spChg chg="add del mod">
          <ac:chgData name="Jorge Canamar" userId="32338c8f-4e41-48e3-98a5-2a36eeb92941" providerId="ADAL" clId="{08E74788-8673-4A8C-8A46-259504701654}" dt="2022-02-11T17:13:12.454" v="88" actId="478"/>
          <ac:spMkLst>
            <pc:docMk/>
            <pc:sldMk cId="382754337" sldId="265"/>
            <ac:spMk id="6" creationId="{3CF9201A-0C69-4BC2-A1D9-43CE92ED8A47}"/>
          </ac:spMkLst>
        </pc:spChg>
        <pc:spChg chg="add del mod ord">
          <ac:chgData name="Jorge Canamar" userId="32338c8f-4e41-48e3-98a5-2a36eeb92941" providerId="ADAL" clId="{08E74788-8673-4A8C-8A46-259504701654}" dt="2022-02-11T17:13:43.278" v="94" actId="700"/>
          <ac:spMkLst>
            <pc:docMk/>
            <pc:sldMk cId="382754337" sldId="265"/>
            <ac:spMk id="7" creationId="{F03F12A4-1984-40FA-AB80-743592D221EB}"/>
          </ac:spMkLst>
        </pc:spChg>
        <pc:spChg chg="add del">
          <ac:chgData name="Jorge Canamar" userId="32338c8f-4e41-48e3-98a5-2a36eeb92941" providerId="ADAL" clId="{08E74788-8673-4A8C-8A46-259504701654}" dt="2022-02-11T17:05:14.939" v="60" actId="26606"/>
          <ac:spMkLst>
            <pc:docMk/>
            <pc:sldMk cId="382754337" sldId="265"/>
            <ac:spMk id="8" creationId="{D33888DF-D681-4AF7-BF73-9F4B66E373B7}"/>
          </ac:spMkLst>
        </pc:spChg>
        <pc:spChg chg="add del">
          <ac:chgData name="Jorge Canamar" userId="32338c8f-4e41-48e3-98a5-2a36eeb92941" providerId="ADAL" clId="{08E74788-8673-4A8C-8A46-259504701654}" dt="2022-02-11T17:05:09.434" v="54" actId="26606"/>
          <ac:spMkLst>
            <pc:docMk/>
            <pc:sldMk cId="382754337" sldId="265"/>
            <ac:spMk id="9" creationId="{F240A2FC-E2C3-458D-96B4-5DF9028D93A5}"/>
          </ac:spMkLst>
        </pc:spChg>
        <pc:spChg chg="add del mod ord">
          <ac:chgData name="Jorge Canamar" userId="32338c8f-4e41-48e3-98a5-2a36eeb92941" providerId="ADAL" clId="{08E74788-8673-4A8C-8A46-259504701654}" dt="2022-02-11T17:13:43.278" v="94" actId="700"/>
          <ac:spMkLst>
            <pc:docMk/>
            <pc:sldMk cId="382754337" sldId="265"/>
            <ac:spMk id="10" creationId="{7A000043-042B-441E-B7BB-35293B5637BE}"/>
          </ac:spMkLst>
        </pc:spChg>
        <pc:spChg chg="add del">
          <ac:chgData name="Jorge Canamar" userId="32338c8f-4e41-48e3-98a5-2a36eeb92941" providerId="ADAL" clId="{08E74788-8673-4A8C-8A46-259504701654}" dt="2022-02-11T17:05:09.434" v="54" actId="26606"/>
          <ac:spMkLst>
            <pc:docMk/>
            <pc:sldMk cId="382754337" sldId="265"/>
            <ac:spMk id="11" creationId="{5F097929-F3D6-4D1F-8AFC-CF348171A9E1}"/>
          </ac:spMkLst>
        </pc:spChg>
        <pc:spChg chg="add mod">
          <ac:chgData name="Jorge Canamar" userId="32338c8f-4e41-48e3-98a5-2a36eeb92941" providerId="ADAL" clId="{08E74788-8673-4A8C-8A46-259504701654}" dt="2022-02-11T17:37:35.168" v="1017" actId="20577"/>
          <ac:spMkLst>
            <pc:docMk/>
            <pc:sldMk cId="382754337" sldId="265"/>
            <ac:spMk id="12" creationId="{09F72FC3-A2E5-4681-9965-239A51CC1411}"/>
          </ac:spMkLst>
        </pc:spChg>
        <pc:spChg chg="add del">
          <ac:chgData name="Jorge Canamar" userId="32338c8f-4e41-48e3-98a5-2a36eeb92941" providerId="ADAL" clId="{08E74788-8673-4A8C-8A46-259504701654}" dt="2022-02-11T17:05:09.434" v="54" actId="26606"/>
          <ac:spMkLst>
            <pc:docMk/>
            <pc:sldMk cId="382754337" sldId="265"/>
            <ac:spMk id="15" creationId="{34461041-8413-4023-ABA7-9E499B0AD995}"/>
          </ac:spMkLst>
        </pc:spChg>
        <pc:spChg chg="add del">
          <ac:chgData name="Jorge Canamar" userId="32338c8f-4e41-48e3-98a5-2a36eeb92941" providerId="ADAL" clId="{08E74788-8673-4A8C-8A46-259504701654}" dt="2022-02-11T17:05:09.434" v="54" actId="26606"/>
          <ac:spMkLst>
            <pc:docMk/>
            <pc:sldMk cId="382754337" sldId="265"/>
            <ac:spMk id="19" creationId="{D841E764-4629-49E0-994A-6F92FEFB9B5D}"/>
          </ac:spMkLst>
        </pc:spChg>
        <pc:spChg chg="add del">
          <ac:chgData name="Jorge Canamar" userId="32338c8f-4e41-48e3-98a5-2a36eeb92941" providerId="ADAL" clId="{08E74788-8673-4A8C-8A46-259504701654}" dt="2022-02-11T17:05:09.434" v="54" actId="26606"/>
          <ac:spMkLst>
            <pc:docMk/>
            <pc:sldMk cId="382754337" sldId="265"/>
            <ac:spMk id="21" creationId="{95635077-9890-4CC8-9792-28743EBFE01D}"/>
          </ac:spMkLst>
        </pc:spChg>
        <pc:spChg chg="add del">
          <ac:chgData name="Jorge Canamar" userId="32338c8f-4e41-48e3-98a5-2a36eeb92941" providerId="ADAL" clId="{08E74788-8673-4A8C-8A46-259504701654}" dt="2022-02-11T17:05:10.852" v="56" actId="26606"/>
          <ac:spMkLst>
            <pc:docMk/>
            <pc:sldMk cId="382754337" sldId="265"/>
            <ac:spMk id="23" creationId="{F240A2FC-E2C3-458D-96B4-5DF9028D93A5}"/>
          </ac:spMkLst>
        </pc:spChg>
        <pc:spChg chg="add del">
          <ac:chgData name="Jorge Canamar" userId="32338c8f-4e41-48e3-98a5-2a36eeb92941" providerId="ADAL" clId="{08E74788-8673-4A8C-8A46-259504701654}" dt="2022-02-11T17:05:10.852" v="56" actId="26606"/>
          <ac:spMkLst>
            <pc:docMk/>
            <pc:sldMk cId="382754337" sldId="265"/>
            <ac:spMk id="24" creationId="{5F097929-F3D6-4D1F-8AFC-CF348171A9E1}"/>
          </ac:spMkLst>
        </pc:spChg>
        <pc:spChg chg="add del">
          <ac:chgData name="Jorge Canamar" userId="32338c8f-4e41-48e3-98a5-2a36eeb92941" providerId="ADAL" clId="{08E74788-8673-4A8C-8A46-259504701654}" dt="2022-02-11T17:05:10.852" v="56" actId="26606"/>
          <ac:spMkLst>
            <pc:docMk/>
            <pc:sldMk cId="382754337" sldId="265"/>
            <ac:spMk id="26" creationId="{990BAFCD-EA0A-47F4-8B00-AAB1E67A90CC}"/>
          </ac:spMkLst>
        </pc:spChg>
        <pc:spChg chg="add del">
          <ac:chgData name="Jorge Canamar" userId="32338c8f-4e41-48e3-98a5-2a36eeb92941" providerId="ADAL" clId="{08E74788-8673-4A8C-8A46-259504701654}" dt="2022-02-11T17:05:10.852" v="56" actId="26606"/>
          <ac:spMkLst>
            <pc:docMk/>
            <pc:sldMk cId="382754337" sldId="265"/>
            <ac:spMk id="27" creationId="{621D8EC4-8163-48C9-89D6-8555E98AB9A8}"/>
          </ac:spMkLst>
        </pc:spChg>
        <pc:spChg chg="add del">
          <ac:chgData name="Jorge Canamar" userId="32338c8f-4e41-48e3-98a5-2a36eeb92941" providerId="ADAL" clId="{08E74788-8673-4A8C-8A46-259504701654}" dt="2022-02-11T17:05:10.852" v="56" actId="26606"/>
          <ac:spMkLst>
            <pc:docMk/>
            <pc:sldMk cId="382754337" sldId="265"/>
            <ac:spMk id="28" creationId="{7B7C6C2A-33C4-4D5D-8EB1-A8803DCB7566}"/>
          </ac:spMkLst>
        </pc:spChg>
        <pc:spChg chg="add del">
          <ac:chgData name="Jorge Canamar" userId="32338c8f-4e41-48e3-98a5-2a36eeb92941" providerId="ADAL" clId="{08E74788-8673-4A8C-8A46-259504701654}" dt="2022-02-11T17:05:13.528" v="58" actId="26606"/>
          <ac:spMkLst>
            <pc:docMk/>
            <pc:sldMk cId="382754337" sldId="265"/>
            <ac:spMk id="30" creationId="{F240A2FC-E2C3-458D-96B4-5DF9028D93A5}"/>
          </ac:spMkLst>
        </pc:spChg>
        <pc:spChg chg="add del">
          <ac:chgData name="Jorge Canamar" userId="32338c8f-4e41-48e3-98a5-2a36eeb92941" providerId="ADAL" clId="{08E74788-8673-4A8C-8A46-259504701654}" dt="2022-02-11T17:05:13.528" v="58" actId="26606"/>
          <ac:spMkLst>
            <pc:docMk/>
            <pc:sldMk cId="382754337" sldId="265"/>
            <ac:spMk id="31" creationId="{5F097929-F3D6-4D1F-8AFC-CF348171A9E1}"/>
          </ac:spMkLst>
        </pc:spChg>
        <pc:spChg chg="add del">
          <ac:chgData name="Jorge Canamar" userId="32338c8f-4e41-48e3-98a5-2a36eeb92941" providerId="ADAL" clId="{08E74788-8673-4A8C-8A46-259504701654}" dt="2022-02-11T17:05:13.528" v="58" actId="26606"/>
          <ac:spMkLst>
            <pc:docMk/>
            <pc:sldMk cId="382754337" sldId="265"/>
            <ac:spMk id="33" creationId="{34461041-8413-4023-ABA7-9E499B0AD995}"/>
          </ac:spMkLst>
        </pc:spChg>
        <pc:spChg chg="add del">
          <ac:chgData name="Jorge Canamar" userId="32338c8f-4e41-48e3-98a5-2a36eeb92941" providerId="ADAL" clId="{08E74788-8673-4A8C-8A46-259504701654}" dt="2022-02-11T17:05:13.528" v="58" actId="26606"/>
          <ac:spMkLst>
            <pc:docMk/>
            <pc:sldMk cId="382754337" sldId="265"/>
            <ac:spMk id="35" creationId="{D841E764-4629-49E0-994A-6F92FEFB9B5D}"/>
          </ac:spMkLst>
        </pc:spChg>
        <pc:spChg chg="add del">
          <ac:chgData name="Jorge Canamar" userId="32338c8f-4e41-48e3-98a5-2a36eeb92941" providerId="ADAL" clId="{08E74788-8673-4A8C-8A46-259504701654}" dt="2022-02-11T17:05:13.528" v="58" actId="26606"/>
          <ac:spMkLst>
            <pc:docMk/>
            <pc:sldMk cId="382754337" sldId="265"/>
            <ac:spMk id="36" creationId="{95635077-9890-4CC8-9792-28743EBFE01D}"/>
          </ac:spMkLst>
        </pc:spChg>
        <pc:spChg chg="add del">
          <ac:chgData name="Jorge Canamar" userId="32338c8f-4e41-48e3-98a5-2a36eeb92941" providerId="ADAL" clId="{08E74788-8673-4A8C-8A46-259504701654}" dt="2022-02-11T17:05:14.939" v="60" actId="26606"/>
          <ac:spMkLst>
            <pc:docMk/>
            <pc:sldMk cId="382754337" sldId="265"/>
            <ac:spMk id="38" creationId="{0AB6E427-3F73-4C06-A5D5-AE52C3883B50}"/>
          </ac:spMkLst>
        </pc:spChg>
        <pc:spChg chg="add del">
          <ac:chgData name="Jorge Canamar" userId="32338c8f-4e41-48e3-98a5-2a36eeb92941" providerId="ADAL" clId="{08E74788-8673-4A8C-8A46-259504701654}" dt="2022-02-11T17:05:14.939" v="60" actId="26606"/>
          <ac:spMkLst>
            <pc:docMk/>
            <pc:sldMk cId="382754337" sldId="265"/>
            <ac:spMk id="39" creationId="{D8C9BDAA-0390-4B39-9B5C-BC95E5120DA4}"/>
          </ac:spMkLst>
        </pc:spChg>
        <pc:spChg chg="add del">
          <ac:chgData name="Jorge Canamar" userId="32338c8f-4e41-48e3-98a5-2a36eeb92941" providerId="ADAL" clId="{08E74788-8673-4A8C-8A46-259504701654}" dt="2022-02-11T17:05:14.939" v="60" actId="26606"/>
          <ac:spMkLst>
            <pc:docMk/>
            <pc:sldMk cId="382754337" sldId="265"/>
            <ac:spMk id="40" creationId="{F9DB1FE5-9D46-433B-99D1-2F1B8DC79855}"/>
          </ac:spMkLst>
        </pc:spChg>
        <pc:spChg chg="add del">
          <ac:chgData name="Jorge Canamar" userId="32338c8f-4e41-48e3-98a5-2a36eeb92941" providerId="ADAL" clId="{08E74788-8673-4A8C-8A46-259504701654}" dt="2022-02-11T17:05:15.874" v="62" actId="26606"/>
          <ac:spMkLst>
            <pc:docMk/>
            <pc:sldMk cId="382754337" sldId="265"/>
            <ac:spMk id="42" creationId="{F64BBAA4-C62B-4146-B49F-FE4CC4655EE0}"/>
          </ac:spMkLst>
        </pc:spChg>
        <pc:spChg chg="add del">
          <ac:chgData name="Jorge Canamar" userId="32338c8f-4e41-48e3-98a5-2a36eeb92941" providerId="ADAL" clId="{08E74788-8673-4A8C-8A46-259504701654}" dt="2022-02-11T17:05:15.874" v="62" actId="26606"/>
          <ac:spMkLst>
            <pc:docMk/>
            <pc:sldMk cId="382754337" sldId="265"/>
            <ac:spMk id="43" creationId="{A9DDDFFE-5806-4579-99E0-1F1247635CC1}"/>
          </ac:spMkLst>
        </pc:spChg>
        <pc:spChg chg="add del">
          <ac:chgData name="Jorge Canamar" userId="32338c8f-4e41-48e3-98a5-2a36eeb92941" providerId="ADAL" clId="{08E74788-8673-4A8C-8A46-259504701654}" dt="2022-02-11T17:05:15.874" v="62" actId="26606"/>
          <ac:spMkLst>
            <pc:docMk/>
            <pc:sldMk cId="382754337" sldId="265"/>
            <ac:spMk id="44" creationId="{77C34054-98F8-4229-885E-04C525969C5E}"/>
          </ac:spMkLst>
        </pc:spChg>
        <pc:spChg chg="add del">
          <ac:chgData name="Jorge Canamar" userId="32338c8f-4e41-48e3-98a5-2a36eeb92941" providerId="ADAL" clId="{08E74788-8673-4A8C-8A46-259504701654}" dt="2022-02-11T17:05:15.874" v="62" actId="26606"/>
          <ac:spMkLst>
            <pc:docMk/>
            <pc:sldMk cId="382754337" sldId="265"/>
            <ac:spMk id="45" creationId="{22AAB964-B835-4B93-A1F3-4A30D1F38589}"/>
          </ac:spMkLst>
        </pc:spChg>
        <pc:spChg chg="add del">
          <ac:chgData name="Jorge Canamar" userId="32338c8f-4e41-48e3-98a5-2a36eeb92941" providerId="ADAL" clId="{08E74788-8673-4A8C-8A46-259504701654}" dt="2022-02-11T17:05:17.516" v="64" actId="26606"/>
          <ac:spMkLst>
            <pc:docMk/>
            <pc:sldMk cId="382754337" sldId="265"/>
            <ac:spMk id="47" creationId="{80861964-D86C-4A50-8F6D-B466384A61B1}"/>
          </ac:spMkLst>
        </pc:spChg>
        <pc:spChg chg="add del">
          <ac:chgData name="Jorge Canamar" userId="32338c8f-4e41-48e3-98a5-2a36eeb92941" providerId="ADAL" clId="{08E74788-8673-4A8C-8A46-259504701654}" dt="2022-02-11T17:05:17.516" v="64" actId="26606"/>
          <ac:spMkLst>
            <pc:docMk/>
            <pc:sldMk cId="382754337" sldId="265"/>
            <ac:spMk id="49" creationId="{2B17E9C4-DF86-4551-BFEA-8950370219B7}"/>
          </ac:spMkLst>
        </pc:spChg>
        <pc:spChg chg="add del">
          <ac:chgData name="Jorge Canamar" userId="32338c8f-4e41-48e3-98a5-2a36eeb92941" providerId="ADAL" clId="{08E74788-8673-4A8C-8A46-259504701654}" dt="2022-02-11T17:05:17.516" v="64" actId="26606"/>
          <ac:spMkLst>
            <pc:docMk/>
            <pc:sldMk cId="382754337" sldId="265"/>
            <ac:spMk id="50" creationId="{02CE8509-9E93-4D74-BF24-661F111C72AB}"/>
          </ac:spMkLst>
        </pc:spChg>
        <pc:spChg chg="add del">
          <ac:chgData name="Jorge Canamar" userId="32338c8f-4e41-48e3-98a5-2a36eeb92941" providerId="ADAL" clId="{08E74788-8673-4A8C-8A46-259504701654}" dt="2022-02-11T17:05:17.516" v="64" actId="26606"/>
          <ac:spMkLst>
            <pc:docMk/>
            <pc:sldMk cId="382754337" sldId="265"/>
            <ac:spMk id="51" creationId="{66E8BA98-E13C-403B-AC96-75E203799CC0}"/>
          </ac:spMkLst>
        </pc:spChg>
        <pc:spChg chg="add del">
          <ac:chgData name="Jorge Canamar" userId="32338c8f-4e41-48e3-98a5-2a36eeb92941" providerId="ADAL" clId="{08E74788-8673-4A8C-8A46-259504701654}" dt="2022-02-11T17:05:19.720" v="66" actId="26606"/>
          <ac:spMkLst>
            <pc:docMk/>
            <pc:sldMk cId="382754337" sldId="265"/>
            <ac:spMk id="53" creationId="{5E0A8391-2737-4F1C-B27A-C44629DB4D33}"/>
          </ac:spMkLst>
        </pc:spChg>
        <pc:spChg chg="add del">
          <ac:chgData name="Jorge Canamar" userId="32338c8f-4e41-48e3-98a5-2a36eeb92941" providerId="ADAL" clId="{08E74788-8673-4A8C-8A46-259504701654}" dt="2022-02-11T17:05:19.720" v="66" actId="26606"/>
          <ac:spMkLst>
            <pc:docMk/>
            <pc:sldMk cId="382754337" sldId="265"/>
            <ac:spMk id="54" creationId="{6769E70D-25F7-44A2-A360-2587343D9351}"/>
          </ac:spMkLst>
        </pc:spChg>
        <pc:spChg chg="add del">
          <ac:chgData name="Jorge Canamar" userId="32338c8f-4e41-48e3-98a5-2a36eeb92941" providerId="ADAL" clId="{08E74788-8673-4A8C-8A46-259504701654}" dt="2022-02-11T17:05:19.720" v="66" actId="26606"/>
          <ac:spMkLst>
            <pc:docMk/>
            <pc:sldMk cId="382754337" sldId="265"/>
            <ac:spMk id="55" creationId="{E75DDEB2-8C7E-4057-BACC-E31322D8B4B9}"/>
          </ac:spMkLst>
        </pc:spChg>
        <pc:spChg chg="add del">
          <ac:chgData name="Jorge Canamar" userId="32338c8f-4e41-48e3-98a5-2a36eeb92941" providerId="ADAL" clId="{08E74788-8673-4A8C-8A46-259504701654}" dt="2022-02-11T17:05:19.720" v="66" actId="26606"/>
          <ac:spMkLst>
            <pc:docMk/>
            <pc:sldMk cId="382754337" sldId="265"/>
            <ac:spMk id="56" creationId="{7318A5EE-3B62-4E05-A9DD-88EB7DD68283}"/>
          </ac:spMkLst>
        </pc:spChg>
        <pc:spChg chg="add del">
          <ac:chgData name="Jorge Canamar" userId="32338c8f-4e41-48e3-98a5-2a36eeb92941" providerId="ADAL" clId="{08E74788-8673-4A8C-8A46-259504701654}" dt="2022-02-11T17:05:24.239" v="68" actId="26606"/>
          <ac:spMkLst>
            <pc:docMk/>
            <pc:sldMk cId="382754337" sldId="265"/>
            <ac:spMk id="58" creationId="{F240A2FC-E2C3-458D-96B4-5DF9028D93A5}"/>
          </ac:spMkLst>
        </pc:spChg>
        <pc:spChg chg="add del">
          <ac:chgData name="Jorge Canamar" userId="32338c8f-4e41-48e3-98a5-2a36eeb92941" providerId="ADAL" clId="{08E74788-8673-4A8C-8A46-259504701654}" dt="2022-02-11T17:05:24.239" v="68" actId="26606"/>
          <ac:spMkLst>
            <pc:docMk/>
            <pc:sldMk cId="382754337" sldId="265"/>
            <ac:spMk id="59" creationId="{5F097929-F3D6-4D1F-8AFC-CF348171A9E1}"/>
          </ac:spMkLst>
        </pc:spChg>
        <pc:spChg chg="add del">
          <ac:chgData name="Jorge Canamar" userId="32338c8f-4e41-48e3-98a5-2a36eeb92941" providerId="ADAL" clId="{08E74788-8673-4A8C-8A46-259504701654}" dt="2022-02-11T17:05:24.239" v="68" actId="26606"/>
          <ac:spMkLst>
            <pc:docMk/>
            <pc:sldMk cId="382754337" sldId="265"/>
            <ac:spMk id="61" creationId="{34461041-8413-4023-ABA7-9E499B0AD995}"/>
          </ac:spMkLst>
        </pc:spChg>
        <pc:spChg chg="add del">
          <ac:chgData name="Jorge Canamar" userId="32338c8f-4e41-48e3-98a5-2a36eeb92941" providerId="ADAL" clId="{08E74788-8673-4A8C-8A46-259504701654}" dt="2022-02-11T17:05:24.239" v="68" actId="26606"/>
          <ac:spMkLst>
            <pc:docMk/>
            <pc:sldMk cId="382754337" sldId="265"/>
            <ac:spMk id="63" creationId="{D841E764-4629-49E0-994A-6F92FEFB9B5D}"/>
          </ac:spMkLst>
        </pc:spChg>
        <pc:spChg chg="add del">
          <ac:chgData name="Jorge Canamar" userId="32338c8f-4e41-48e3-98a5-2a36eeb92941" providerId="ADAL" clId="{08E74788-8673-4A8C-8A46-259504701654}" dt="2022-02-11T17:05:24.239" v="68" actId="26606"/>
          <ac:spMkLst>
            <pc:docMk/>
            <pc:sldMk cId="382754337" sldId="265"/>
            <ac:spMk id="64" creationId="{95635077-9890-4CC8-9792-28743EBFE01D}"/>
          </ac:spMkLst>
        </pc:spChg>
        <pc:picChg chg="add mod ord modCrop">
          <ac:chgData name="Jorge Canamar" userId="32338c8f-4e41-48e3-98a5-2a36eeb92941" providerId="ADAL" clId="{08E74788-8673-4A8C-8A46-259504701654}" dt="2022-02-11T17:37:44.200" v="1044" actId="1036"/>
          <ac:picMkLst>
            <pc:docMk/>
            <pc:sldMk cId="382754337" sldId="265"/>
            <ac:picMk id="4" creationId="{5EAE24F1-8207-4FB7-B449-9A21CF034B28}"/>
          </ac:picMkLst>
        </pc:picChg>
        <pc:cxnChg chg="add del">
          <ac:chgData name="Jorge Canamar" userId="32338c8f-4e41-48e3-98a5-2a36eeb92941" providerId="ADAL" clId="{08E74788-8673-4A8C-8A46-259504701654}" dt="2022-02-11T17:05:09.434" v="54" actId="26606"/>
          <ac:cxnSpMkLst>
            <pc:docMk/>
            <pc:sldMk cId="382754337" sldId="265"/>
            <ac:cxnSpMk id="13" creationId="{43074C91-9045-414B-B5F9-567DAE3EED25}"/>
          </ac:cxnSpMkLst>
        </pc:cxnChg>
        <pc:cxnChg chg="add del">
          <ac:chgData name="Jorge Canamar" userId="32338c8f-4e41-48e3-98a5-2a36eeb92941" providerId="ADAL" clId="{08E74788-8673-4A8C-8A46-259504701654}" dt="2022-02-11T17:05:09.434" v="54" actId="26606"/>
          <ac:cxnSpMkLst>
            <pc:docMk/>
            <pc:sldMk cId="382754337" sldId="265"/>
            <ac:cxnSpMk id="17" creationId="{F05BCF04-4702-43D0-BE8F-DBF6C2F65131}"/>
          </ac:cxnSpMkLst>
        </pc:cxnChg>
        <pc:cxnChg chg="add del">
          <ac:chgData name="Jorge Canamar" userId="32338c8f-4e41-48e3-98a5-2a36eeb92941" providerId="ADAL" clId="{08E74788-8673-4A8C-8A46-259504701654}" dt="2022-02-11T17:05:10.852" v="56" actId="26606"/>
          <ac:cxnSpMkLst>
            <pc:docMk/>
            <pc:sldMk cId="382754337" sldId="265"/>
            <ac:cxnSpMk id="25" creationId="{43074C91-9045-414B-B5F9-567DAE3EED25}"/>
          </ac:cxnSpMkLst>
        </pc:cxnChg>
        <pc:cxnChg chg="add del">
          <ac:chgData name="Jorge Canamar" userId="32338c8f-4e41-48e3-98a5-2a36eeb92941" providerId="ADAL" clId="{08E74788-8673-4A8C-8A46-259504701654}" dt="2022-02-11T17:05:13.528" v="58" actId="26606"/>
          <ac:cxnSpMkLst>
            <pc:docMk/>
            <pc:sldMk cId="382754337" sldId="265"/>
            <ac:cxnSpMk id="32" creationId="{43074C91-9045-414B-B5F9-567DAE3EED25}"/>
          </ac:cxnSpMkLst>
        </pc:cxnChg>
        <pc:cxnChg chg="add del">
          <ac:chgData name="Jorge Canamar" userId="32338c8f-4e41-48e3-98a5-2a36eeb92941" providerId="ADAL" clId="{08E74788-8673-4A8C-8A46-259504701654}" dt="2022-02-11T17:05:13.528" v="58" actId="26606"/>
          <ac:cxnSpMkLst>
            <pc:docMk/>
            <pc:sldMk cId="382754337" sldId="265"/>
            <ac:cxnSpMk id="34" creationId="{F05BCF04-4702-43D0-BE8F-DBF6C2F65131}"/>
          </ac:cxnSpMkLst>
        </pc:cxnChg>
        <pc:cxnChg chg="add del">
          <ac:chgData name="Jorge Canamar" userId="32338c8f-4e41-48e3-98a5-2a36eeb92941" providerId="ADAL" clId="{08E74788-8673-4A8C-8A46-259504701654}" dt="2022-02-11T17:05:17.516" v="64" actId="26606"/>
          <ac:cxnSpMkLst>
            <pc:docMk/>
            <pc:sldMk cId="382754337" sldId="265"/>
            <ac:cxnSpMk id="48" creationId="{754A678E-8F30-4E92-A5BF-F5D03D011394}"/>
          </ac:cxnSpMkLst>
        </pc:cxnChg>
        <pc:cxnChg chg="add del">
          <ac:chgData name="Jorge Canamar" userId="32338c8f-4e41-48e3-98a5-2a36eeb92941" providerId="ADAL" clId="{08E74788-8673-4A8C-8A46-259504701654}" dt="2022-02-11T17:05:24.239" v="68" actId="26606"/>
          <ac:cxnSpMkLst>
            <pc:docMk/>
            <pc:sldMk cId="382754337" sldId="265"/>
            <ac:cxnSpMk id="60" creationId="{43074C91-9045-414B-B5F9-567DAE3EED25}"/>
          </ac:cxnSpMkLst>
        </pc:cxnChg>
        <pc:cxnChg chg="add del">
          <ac:chgData name="Jorge Canamar" userId="32338c8f-4e41-48e3-98a5-2a36eeb92941" providerId="ADAL" clId="{08E74788-8673-4A8C-8A46-259504701654}" dt="2022-02-11T17:05:24.239" v="68" actId="26606"/>
          <ac:cxnSpMkLst>
            <pc:docMk/>
            <pc:sldMk cId="382754337" sldId="265"/>
            <ac:cxnSpMk id="62" creationId="{F05BCF04-4702-43D0-BE8F-DBF6C2F65131}"/>
          </ac:cxnSpMkLst>
        </pc:cxnChg>
      </pc:sldChg>
      <pc:sldChg chg="modSp new mod">
        <pc:chgData name="Jorge Canamar" userId="32338c8f-4e41-48e3-98a5-2a36eeb92941" providerId="ADAL" clId="{08E74788-8673-4A8C-8A46-259504701654}" dt="2022-02-11T17:29:43.402" v="872" actId="948"/>
        <pc:sldMkLst>
          <pc:docMk/>
          <pc:sldMk cId="1884192750" sldId="266"/>
        </pc:sldMkLst>
        <pc:spChg chg="mod">
          <ac:chgData name="Jorge Canamar" userId="32338c8f-4e41-48e3-98a5-2a36eeb92941" providerId="ADAL" clId="{08E74788-8673-4A8C-8A46-259504701654}" dt="2022-02-11T17:18:18.281" v="297"/>
          <ac:spMkLst>
            <pc:docMk/>
            <pc:sldMk cId="1884192750" sldId="266"/>
            <ac:spMk id="2" creationId="{046C30F5-9B0C-4F49-9067-1DF122E45FA2}"/>
          </ac:spMkLst>
        </pc:spChg>
        <pc:spChg chg="mod">
          <ac:chgData name="Jorge Canamar" userId="32338c8f-4e41-48e3-98a5-2a36eeb92941" providerId="ADAL" clId="{08E74788-8673-4A8C-8A46-259504701654}" dt="2022-02-11T17:29:43.402" v="872" actId="948"/>
          <ac:spMkLst>
            <pc:docMk/>
            <pc:sldMk cId="1884192750" sldId="266"/>
            <ac:spMk id="3" creationId="{05144395-D1D7-428C-9E8C-78202F804ED4}"/>
          </ac:spMkLst>
        </pc:spChg>
      </pc:sldChg>
      <pc:sldChg chg="del">
        <pc:chgData name="Jorge Canamar" userId="32338c8f-4e41-48e3-98a5-2a36eeb92941" providerId="ADAL" clId="{08E74788-8673-4A8C-8A46-259504701654}" dt="2022-02-11T17:02:14.182" v="36" actId="47"/>
        <pc:sldMkLst>
          <pc:docMk/>
          <pc:sldMk cId="273957526" sldId="267"/>
        </pc:sldMkLst>
      </pc:sldChg>
      <pc:sldChg chg="addSp modSp new del mod modClrScheme chgLayout">
        <pc:chgData name="Jorge Canamar" userId="32338c8f-4e41-48e3-98a5-2a36eeb92941" providerId="ADAL" clId="{08E74788-8673-4A8C-8A46-259504701654}" dt="2022-02-17T19:26:32.897" v="1606" actId="47"/>
        <pc:sldMkLst>
          <pc:docMk/>
          <pc:sldMk cId="1859773280" sldId="267"/>
        </pc:sldMkLst>
        <pc:spChg chg="add mod">
          <ac:chgData name="Jorge Canamar" userId="32338c8f-4e41-48e3-98a5-2a36eeb92941" providerId="ADAL" clId="{08E74788-8673-4A8C-8A46-259504701654}" dt="2022-02-11T17:38:13.065" v="1049" actId="108"/>
          <ac:spMkLst>
            <pc:docMk/>
            <pc:sldMk cId="1859773280" sldId="267"/>
            <ac:spMk id="2" creationId="{7B882DD1-1732-473B-B527-4924E60B3A23}"/>
          </ac:spMkLst>
        </pc:spChg>
        <pc:picChg chg="add mod">
          <ac:chgData name="Jorge Canamar" userId="32338c8f-4e41-48e3-98a5-2a36eeb92941" providerId="ADAL" clId="{08E74788-8673-4A8C-8A46-259504701654}" dt="2022-02-11T17:38:36.192" v="1059" actId="1036"/>
          <ac:picMkLst>
            <pc:docMk/>
            <pc:sldMk cId="1859773280" sldId="267"/>
            <ac:picMk id="3" creationId="{71084518-9E08-4A36-BE52-30BF9D108BF9}"/>
          </ac:picMkLst>
        </pc:picChg>
      </pc:sldChg>
    </pc:docChg>
  </pc:docChgLst>
  <pc:docChgLst>
    <pc:chgData name="Jorge Canamar" userId="32338c8f-4e41-48e3-98a5-2a36eeb92941" providerId="ADAL" clId="{389EE870-2DC7-425A-9486-5A1337FD5FE4}"/>
    <pc:docChg chg="undo redo custSel modSld sldOrd">
      <pc:chgData name="Jorge Canamar" userId="32338c8f-4e41-48e3-98a5-2a36eeb92941" providerId="ADAL" clId="{389EE870-2DC7-425A-9486-5A1337FD5FE4}" dt="2022-01-27T15:18:08.403" v="1664" actId="1076"/>
      <pc:docMkLst>
        <pc:docMk/>
      </pc:docMkLst>
      <pc:sldChg chg="modSp mod">
        <pc:chgData name="Jorge Canamar" userId="32338c8f-4e41-48e3-98a5-2a36eeb92941" providerId="ADAL" clId="{389EE870-2DC7-425A-9486-5A1337FD5FE4}" dt="2022-01-27T03:19:34.031" v="1632" actId="20577"/>
        <pc:sldMkLst>
          <pc:docMk/>
          <pc:sldMk cId="3954906076" sldId="257"/>
        </pc:sldMkLst>
        <pc:spChg chg="mod">
          <ac:chgData name="Jorge Canamar" userId="32338c8f-4e41-48e3-98a5-2a36eeb92941" providerId="ADAL" clId="{389EE870-2DC7-425A-9486-5A1337FD5FE4}" dt="2022-01-27T03:11:52.324" v="1499" actId="6549"/>
          <ac:spMkLst>
            <pc:docMk/>
            <pc:sldMk cId="3954906076" sldId="257"/>
            <ac:spMk id="2" creationId="{A7EE5772-6958-4071-AF10-62F9C47ADA4F}"/>
          </ac:spMkLst>
        </pc:spChg>
        <pc:spChg chg="mod">
          <ac:chgData name="Jorge Canamar" userId="32338c8f-4e41-48e3-98a5-2a36eeb92941" providerId="ADAL" clId="{389EE870-2DC7-425A-9486-5A1337FD5FE4}" dt="2022-01-27T03:19:34.031" v="1632" actId="20577"/>
          <ac:spMkLst>
            <pc:docMk/>
            <pc:sldMk cId="3954906076" sldId="257"/>
            <ac:spMk id="3" creationId="{9B594955-B6BC-4E08-BD5C-9BC2059EA1D8}"/>
          </ac:spMkLst>
        </pc:spChg>
      </pc:sldChg>
      <pc:sldChg chg="modSp mod">
        <pc:chgData name="Jorge Canamar" userId="32338c8f-4e41-48e3-98a5-2a36eeb92941" providerId="ADAL" clId="{389EE870-2DC7-425A-9486-5A1337FD5FE4}" dt="2022-01-27T03:03:18.178" v="1041" actId="20577"/>
        <pc:sldMkLst>
          <pc:docMk/>
          <pc:sldMk cId="3682163040" sldId="259"/>
        </pc:sldMkLst>
        <pc:spChg chg="mod">
          <ac:chgData name="Jorge Canamar" userId="32338c8f-4e41-48e3-98a5-2a36eeb92941" providerId="ADAL" clId="{389EE870-2DC7-425A-9486-5A1337FD5FE4}" dt="2022-01-27T03:03:18.178" v="1041" actId="20577"/>
          <ac:spMkLst>
            <pc:docMk/>
            <pc:sldMk cId="3682163040" sldId="259"/>
            <ac:spMk id="3" creationId="{82E484C5-E0BE-4582-9519-4FFC8E59541D}"/>
          </ac:spMkLst>
        </pc:spChg>
      </pc:sldChg>
      <pc:sldChg chg="modSp mod">
        <pc:chgData name="Jorge Canamar" userId="32338c8f-4e41-48e3-98a5-2a36eeb92941" providerId="ADAL" clId="{389EE870-2DC7-425A-9486-5A1337FD5FE4}" dt="2022-01-27T03:08:12.378" v="1425" actId="20577"/>
        <pc:sldMkLst>
          <pc:docMk/>
          <pc:sldMk cId="1813540726" sldId="260"/>
        </pc:sldMkLst>
        <pc:spChg chg="mod">
          <ac:chgData name="Jorge Canamar" userId="32338c8f-4e41-48e3-98a5-2a36eeb92941" providerId="ADAL" clId="{389EE870-2DC7-425A-9486-5A1337FD5FE4}" dt="2022-01-27T03:08:12.378" v="1425" actId="20577"/>
          <ac:spMkLst>
            <pc:docMk/>
            <pc:sldMk cId="1813540726" sldId="260"/>
            <ac:spMk id="3" creationId="{8B25E3BA-E4C4-47E5-8E00-A52199890575}"/>
          </ac:spMkLst>
        </pc:spChg>
      </pc:sldChg>
      <pc:sldChg chg="modSp mod modNotesTx">
        <pc:chgData name="Jorge Canamar" userId="32338c8f-4e41-48e3-98a5-2a36eeb92941" providerId="ADAL" clId="{389EE870-2DC7-425A-9486-5A1337FD5FE4}" dt="2022-01-27T02:35:23.008" v="492" actId="20577"/>
        <pc:sldMkLst>
          <pc:docMk/>
          <pc:sldMk cId="1559783812" sldId="261"/>
        </pc:sldMkLst>
        <pc:spChg chg="mod">
          <ac:chgData name="Jorge Canamar" userId="32338c8f-4e41-48e3-98a5-2a36eeb92941" providerId="ADAL" clId="{389EE870-2DC7-425A-9486-5A1337FD5FE4}" dt="2022-01-27T02:35:23.008" v="492" actId="20577"/>
          <ac:spMkLst>
            <pc:docMk/>
            <pc:sldMk cId="1559783812" sldId="261"/>
            <ac:spMk id="3" creationId="{AB4C3BA8-39D3-438E-988F-CE981B2BBD56}"/>
          </ac:spMkLst>
        </pc:spChg>
      </pc:sldChg>
      <pc:sldChg chg="modSp mod">
        <pc:chgData name="Jorge Canamar" userId="32338c8f-4e41-48e3-98a5-2a36eeb92941" providerId="ADAL" clId="{389EE870-2DC7-425A-9486-5A1337FD5FE4}" dt="2022-01-27T03:09:33.767" v="1426" actId="13926"/>
        <pc:sldMkLst>
          <pc:docMk/>
          <pc:sldMk cId="191286612" sldId="264"/>
        </pc:sldMkLst>
        <pc:spChg chg="mod">
          <ac:chgData name="Jorge Canamar" userId="32338c8f-4e41-48e3-98a5-2a36eeb92941" providerId="ADAL" clId="{389EE870-2DC7-425A-9486-5A1337FD5FE4}" dt="2022-01-27T03:09:33.767" v="1426" actId="13926"/>
          <ac:spMkLst>
            <pc:docMk/>
            <pc:sldMk cId="191286612" sldId="264"/>
            <ac:spMk id="3" creationId="{C2F8F2CC-713C-4937-8D52-C0DD0B209BFB}"/>
          </ac:spMkLst>
        </pc:spChg>
      </pc:sldChg>
      <pc:sldChg chg="modSp mod ord">
        <pc:chgData name="Jorge Canamar" userId="32338c8f-4e41-48e3-98a5-2a36eeb92941" providerId="ADAL" clId="{389EE870-2DC7-425A-9486-5A1337FD5FE4}" dt="2022-01-27T15:18:08.403" v="1664" actId="1076"/>
        <pc:sldMkLst>
          <pc:docMk/>
          <pc:sldMk cId="4033379349" sldId="266"/>
        </pc:sldMkLst>
        <pc:spChg chg="mod">
          <ac:chgData name="Jorge Canamar" userId="32338c8f-4e41-48e3-98a5-2a36eeb92941" providerId="ADAL" clId="{389EE870-2DC7-425A-9486-5A1337FD5FE4}" dt="2022-01-27T15:16:36.427" v="1635" actId="14100"/>
          <ac:spMkLst>
            <pc:docMk/>
            <pc:sldMk cId="4033379349" sldId="266"/>
            <ac:spMk id="20" creationId="{3E3DA6B3-F7CC-40DB-8F7C-C53B977F57FD}"/>
          </ac:spMkLst>
        </pc:spChg>
        <pc:spChg chg="mod">
          <ac:chgData name="Jorge Canamar" userId="32338c8f-4e41-48e3-98a5-2a36eeb92941" providerId="ADAL" clId="{389EE870-2DC7-425A-9486-5A1337FD5FE4}" dt="2022-01-27T15:17:36.816" v="1656" actId="14100"/>
          <ac:spMkLst>
            <pc:docMk/>
            <pc:sldMk cId="4033379349" sldId="266"/>
            <ac:spMk id="22" creationId="{5CD5818E-A5AF-46A1-86CF-B09C79AC0BE0}"/>
          </ac:spMkLst>
        </pc:spChg>
        <pc:spChg chg="mod">
          <ac:chgData name="Jorge Canamar" userId="32338c8f-4e41-48e3-98a5-2a36eeb92941" providerId="ADAL" clId="{389EE870-2DC7-425A-9486-5A1337FD5FE4}" dt="2022-01-27T15:17:40.924" v="1657" actId="14100"/>
          <ac:spMkLst>
            <pc:docMk/>
            <pc:sldMk cId="4033379349" sldId="266"/>
            <ac:spMk id="33" creationId="{7044D54C-2EDC-4B3B-99E0-67C173110077}"/>
          </ac:spMkLst>
        </pc:spChg>
        <pc:spChg chg="mod">
          <ac:chgData name="Jorge Canamar" userId="32338c8f-4e41-48e3-98a5-2a36eeb92941" providerId="ADAL" clId="{389EE870-2DC7-425A-9486-5A1337FD5FE4}" dt="2022-01-27T15:17:49.095" v="1658" actId="14100"/>
          <ac:spMkLst>
            <pc:docMk/>
            <pc:sldMk cId="4033379349" sldId="266"/>
            <ac:spMk id="35" creationId="{608E037A-3548-4A17-9C32-B6BEC7EE13E4}"/>
          </ac:spMkLst>
        </pc:spChg>
        <pc:spChg chg="mod">
          <ac:chgData name="Jorge Canamar" userId="32338c8f-4e41-48e3-98a5-2a36eeb92941" providerId="ADAL" clId="{389EE870-2DC7-425A-9486-5A1337FD5FE4}" dt="2022-01-27T15:18:08.403" v="1664" actId="1076"/>
          <ac:spMkLst>
            <pc:docMk/>
            <pc:sldMk cId="4033379349" sldId="266"/>
            <ac:spMk id="37" creationId="{4B5188B5-156A-41BC-A853-EC5767A15D15}"/>
          </ac:spMkLst>
        </pc:spChg>
        <pc:spChg chg="mod">
          <ac:chgData name="Jorge Canamar" userId="32338c8f-4e41-48e3-98a5-2a36eeb92941" providerId="ADAL" clId="{389EE870-2DC7-425A-9486-5A1337FD5FE4}" dt="2022-01-27T15:17:29.805" v="1654" actId="14100"/>
          <ac:spMkLst>
            <pc:docMk/>
            <pc:sldMk cId="4033379349" sldId="266"/>
            <ac:spMk id="38" creationId="{5A7528E2-4D88-41F7-9FE3-74B9AD2D9014}"/>
          </ac:spMkLst>
        </pc:spChg>
        <pc:spChg chg="mod">
          <ac:chgData name="Jorge Canamar" userId="32338c8f-4e41-48e3-98a5-2a36eeb92941" providerId="ADAL" clId="{389EE870-2DC7-425A-9486-5A1337FD5FE4}" dt="2022-01-27T15:17:56.862" v="1660" actId="14100"/>
          <ac:spMkLst>
            <pc:docMk/>
            <pc:sldMk cId="4033379349" sldId="266"/>
            <ac:spMk id="39" creationId="{02B503B3-F192-4D72-8363-98872FE9BEDE}"/>
          </ac:spMkLst>
        </pc:spChg>
        <pc:spChg chg="mod">
          <ac:chgData name="Jorge Canamar" userId="32338c8f-4e41-48e3-98a5-2a36eeb92941" providerId="ADAL" clId="{389EE870-2DC7-425A-9486-5A1337FD5FE4}" dt="2022-01-27T15:17:52.185" v="1659" actId="14100"/>
          <ac:spMkLst>
            <pc:docMk/>
            <pc:sldMk cId="4033379349" sldId="266"/>
            <ac:spMk id="40" creationId="{6C688D66-F8EB-4A09-88E0-396701DC4D73}"/>
          </ac:spMkLst>
        </pc:spChg>
        <pc:spChg chg="mod">
          <ac:chgData name="Jorge Canamar" userId="32338c8f-4e41-48e3-98a5-2a36eeb92941" providerId="ADAL" clId="{389EE870-2DC7-425A-9486-5A1337FD5FE4}" dt="2022-01-27T15:17:25.261" v="1653" actId="14100"/>
          <ac:spMkLst>
            <pc:docMk/>
            <pc:sldMk cId="4033379349" sldId="266"/>
            <ac:spMk id="48" creationId="{012FFFA5-1C8C-4065-BBA1-6560CE7B2B81}"/>
          </ac:spMkLst>
        </pc:spChg>
        <pc:spChg chg="mod">
          <ac:chgData name="Jorge Canamar" userId="32338c8f-4e41-48e3-98a5-2a36eeb92941" providerId="ADAL" clId="{389EE870-2DC7-425A-9486-5A1337FD5FE4}" dt="2022-01-27T15:17:32.834" v="1655" actId="14100"/>
          <ac:spMkLst>
            <pc:docMk/>
            <pc:sldMk cId="4033379349" sldId="266"/>
            <ac:spMk id="49" creationId="{3E456B2A-BF20-4E76-9DEC-AA48D8DAA04D}"/>
          </ac:spMkLst>
        </pc:spChg>
        <pc:spChg chg="mod">
          <ac:chgData name="Jorge Canamar" userId="32338c8f-4e41-48e3-98a5-2a36eeb92941" providerId="ADAL" clId="{389EE870-2DC7-425A-9486-5A1337FD5FE4}" dt="2022-01-27T15:18:00.955" v="1661" actId="14100"/>
          <ac:spMkLst>
            <pc:docMk/>
            <pc:sldMk cId="4033379349" sldId="266"/>
            <ac:spMk id="50" creationId="{736655A4-7968-4E42-8597-F52D4F86281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28919-52B0-48D2-B197-5F39A45A46B8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F4744-6E46-43C0-AEB8-F9D142846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85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1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2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5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7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19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1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0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0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660CA33-0510-4949-8ADD-8F8161961F79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0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1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60CA33-0510-4949-8ADD-8F8161961F79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85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ianhui.zhang@austinenergy.com" TargetMode="External"/><Relationship Id="rId2" Type="http://schemas.openxmlformats.org/officeDocument/2006/relationships/hyperlink" Target="mailto:jcanamar@huntutility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2E2AD-6070-4686-8F20-EA36868F4D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PGDTF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FB7FA9-9F1D-4D86-90EA-79ADEA8F59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07/18/2022</a:t>
            </a:r>
          </a:p>
          <a:p>
            <a:r>
              <a:rPr lang="en-US" dirty="0"/>
              <a:t>Jorge Canamar (Chair)</a:t>
            </a:r>
          </a:p>
          <a:p>
            <a:r>
              <a:rPr lang="en-US" dirty="0" err="1"/>
              <a:t>Jianhui</a:t>
            </a:r>
            <a:r>
              <a:rPr lang="en-US" dirty="0"/>
              <a:t> Zhang (Vice Chair)</a:t>
            </a:r>
          </a:p>
        </p:txBody>
      </p:sp>
    </p:spTree>
    <p:extLst>
      <p:ext uri="{BB962C8B-B14F-4D97-AF65-F5344CB8AC3E}">
        <p14:creationId xmlns:p14="http://schemas.microsoft.com/office/powerpoint/2010/main" val="4171597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F24DE-E221-4EB7-A1E9-5492DB4C8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and 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5A2D5-B57B-45A9-9AB7-D443F37C1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PGDTF leadership presented the transition plan to RPG – no comments were received</a:t>
            </a:r>
          </a:p>
          <a:p>
            <a:r>
              <a:rPr lang="en-US" dirty="0"/>
              <a:t>PGDTF leadership has submitted the updated manual and methodology to ROS for review and approval</a:t>
            </a:r>
          </a:p>
          <a:p>
            <a:pPr lvl="1"/>
            <a:r>
              <a:rPr lang="en-US" dirty="0"/>
              <a:t>The sunsetting of the PGDTF will be brought to a vote during the next ROS meeting</a:t>
            </a:r>
          </a:p>
          <a:p>
            <a:r>
              <a:rPr lang="en-US" dirty="0"/>
              <a:t>SSWG reached consensus on the changes to their scope and manual to incorporate GIC responsibilities – the group will be submitting these changes to ROS for review and approval during the next ROS meeting</a:t>
            </a:r>
          </a:p>
          <a:p>
            <a:r>
              <a:rPr lang="en-US" dirty="0"/>
              <a:t>The timeline for the transition is still being determined</a:t>
            </a:r>
          </a:p>
        </p:txBody>
      </p:sp>
    </p:spTree>
    <p:extLst>
      <p:ext uri="{BB962C8B-B14F-4D97-AF65-F5344CB8AC3E}">
        <p14:creationId xmlns:p14="http://schemas.microsoft.com/office/powerpoint/2010/main" val="276062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1880-D6AB-4FB1-A667-FF725D4B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EPE GMD Presentation</a:t>
            </a:r>
          </a:p>
        </p:txBody>
      </p:sp>
    </p:spTree>
    <p:extLst>
      <p:ext uri="{BB962C8B-B14F-4D97-AF65-F5344CB8AC3E}">
        <p14:creationId xmlns:p14="http://schemas.microsoft.com/office/powerpoint/2010/main" val="1218965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1880-D6AB-4FB1-A667-FF725D4B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5E9D5-D75F-49F6-A916-2502206A4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  <a:p>
            <a:r>
              <a:rPr lang="en-US" dirty="0"/>
              <a:t>Next meeting</a:t>
            </a:r>
          </a:p>
          <a:p>
            <a:pPr lvl="1"/>
            <a:r>
              <a:rPr lang="en-US" dirty="0"/>
              <a:t>September 21, 2022</a:t>
            </a:r>
          </a:p>
        </p:txBody>
      </p:sp>
    </p:spTree>
    <p:extLst>
      <p:ext uri="{BB962C8B-B14F-4D97-AF65-F5344CB8AC3E}">
        <p14:creationId xmlns:p14="http://schemas.microsoft.com/office/powerpoint/2010/main" val="43586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8CE6-6F5A-47F0-B5E0-4061D874E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Questions or Comments?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269D48-6553-4414-9C0A-1681864479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Jorge </a:t>
            </a:r>
            <a:r>
              <a:rPr lang="en-US" dirty="0" err="1"/>
              <a:t>canamar</a:t>
            </a:r>
            <a:r>
              <a:rPr lang="en-US" dirty="0"/>
              <a:t> – </a:t>
            </a:r>
            <a:r>
              <a:rPr lang="en-US" dirty="0">
                <a:hlinkClick r:id="rId2"/>
              </a:rPr>
              <a:t>jcanamar@huntutility.com</a:t>
            </a:r>
            <a:endParaRPr lang="en-US" dirty="0"/>
          </a:p>
          <a:p>
            <a:r>
              <a:rPr lang="en-US" dirty="0" err="1"/>
              <a:t>Jianhui</a:t>
            </a:r>
            <a:r>
              <a:rPr lang="en-US" dirty="0"/>
              <a:t> </a:t>
            </a:r>
            <a:r>
              <a:rPr lang="en-US" dirty="0" err="1"/>
              <a:t>zhang</a:t>
            </a:r>
            <a:r>
              <a:rPr lang="en-US" dirty="0"/>
              <a:t> – </a:t>
            </a:r>
            <a:r>
              <a:rPr lang="en-US" dirty="0">
                <a:hlinkClick r:id="rId3"/>
              </a:rPr>
              <a:t>jianhui.zhang@austinenergy.com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81698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18330</TotalTime>
  <Words>140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PGDTF Meeting</vt:lpstr>
      <vt:lpstr>Transition and way forward</vt:lpstr>
      <vt:lpstr>EPE GMD Presentation</vt:lpstr>
      <vt:lpstr>Other Business</vt:lpstr>
      <vt:lpstr>Questions or Comments?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PGDTF Resposnbilites</dc:title>
  <dc:creator>Meier, Eric</dc:creator>
  <cp:lastModifiedBy>Jorge Canamar</cp:lastModifiedBy>
  <cp:revision>27</cp:revision>
  <dcterms:created xsi:type="dcterms:W3CDTF">2022-01-12T18:49:21Z</dcterms:created>
  <dcterms:modified xsi:type="dcterms:W3CDTF">2022-07-15T16:13:42Z</dcterms:modified>
</cp:coreProperties>
</file>