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7/12/2022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7/12/2022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July 13,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July 13,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300"/>
              </a:spcBef>
              <a:spcAft>
                <a:spcPts val="300"/>
              </a:spcAft>
            </a:pPr>
            <a:r>
              <a:rPr lang="en-US" sz="2200" dirty="0">
                <a:solidFill>
                  <a:schemeClr val="tx1"/>
                </a:solidFill>
              </a:rPr>
              <a:t>To approve the June 9, 2022 PRS Meeting Minutes as presented</a:t>
            </a:r>
          </a:p>
          <a:p>
            <a:pPr lvl="0">
              <a:spcBef>
                <a:spcPts val="300"/>
              </a:spcBef>
              <a:spcAft>
                <a:spcPts val="300"/>
              </a:spcAft>
            </a:pPr>
            <a:r>
              <a:rPr lang="en-US" sz="2200" dirty="0">
                <a:solidFill>
                  <a:schemeClr val="tx1"/>
                </a:solidFill>
              </a:rPr>
              <a:t>To table </a:t>
            </a:r>
            <a:r>
              <a:rPr lang="en-US" sz="2200" b="1" dirty="0">
                <a:solidFill>
                  <a:schemeClr val="tx1"/>
                </a:solidFill>
              </a:rPr>
              <a:t>NPRR1058</a:t>
            </a:r>
          </a:p>
          <a:p>
            <a:pPr lvl="0">
              <a:spcBef>
                <a:spcPts val="300"/>
              </a:spcBef>
              <a:spcAft>
                <a:spcPts val="300"/>
              </a:spcAft>
            </a:pPr>
            <a:r>
              <a:rPr lang="en-US" sz="2200" dirty="0">
                <a:solidFill>
                  <a:schemeClr val="tx1"/>
                </a:solidFill>
              </a:rPr>
              <a:t>To endorse and forward to TAC the 6/9/22 PRS Report and 7/5/22 Revised Impact Analysis for </a:t>
            </a:r>
            <a:r>
              <a:rPr lang="en-US" sz="2200" b="1" dirty="0">
                <a:solidFill>
                  <a:schemeClr val="tx1"/>
                </a:solidFill>
              </a:rPr>
              <a:t>NPRR1085</a:t>
            </a:r>
            <a:r>
              <a:rPr lang="en-US" sz="2200" dirty="0">
                <a:solidFill>
                  <a:schemeClr val="tx1"/>
                </a:solidFill>
              </a:rPr>
              <a:t> with a recommended priority of 2022 and rank of 2525</a:t>
            </a:r>
          </a:p>
          <a:p>
            <a:pPr lvl="0">
              <a:spcBef>
                <a:spcPts val="300"/>
              </a:spcBef>
              <a:spcAft>
                <a:spcPts val="300"/>
              </a:spcAft>
            </a:pPr>
            <a:r>
              <a:rPr lang="en-US" sz="2200" dirty="0">
                <a:solidFill>
                  <a:schemeClr val="tx1"/>
                </a:solidFill>
              </a:rPr>
              <a:t>To endorse and forward to TAC the 6/9/22 PRS Report and 5/6/22 Impact Analysis for </a:t>
            </a:r>
            <a:r>
              <a:rPr lang="en-US" sz="2200" b="1" dirty="0">
                <a:solidFill>
                  <a:schemeClr val="tx1"/>
                </a:solidFill>
              </a:rPr>
              <a:t>NPRR1133</a:t>
            </a:r>
          </a:p>
          <a:p>
            <a:pPr lvl="0">
              <a:spcBef>
                <a:spcPts val="300"/>
              </a:spcBef>
              <a:spcAft>
                <a:spcPts val="300"/>
              </a:spcAft>
            </a:pPr>
            <a:r>
              <a:rPr lang="en-US" sz="2200" dirty="0">
                <a:solidFill>
                  <a:schemeClr val="tx1"/>
                </a:solidFill>
              </a:rPr>
              <a:t>To endorse and forward to TAC the 6/9/22 PRS Report and 6/14/22 Impact Analysis for </a:t>
            </a:r>
            <a:r>
              <a:rPr lang="en-US" sz="2200" b="1" dirty="0">
                <a:solidFill>
                  <a:schemeClr val="tx1"/>
                </a:solidFill>
              </a:rPr>
              <a:t>NPRR1134</a:t>
            </a:r>
          </a:p>
          <a:p>
            <a:pPr lvl="0">
              <a:spcBef>
                <a:spcPts val="300"/>
              </a:spcBef>
              <a:spcAft>
                <a:spcPts val="300"/>
              </a:spcAft>
            </a:pPr>
            <a:r>
              <a:rPr lang="en-US" sz="2200" dirty="0">
                <a:solidFill>
                  <a:schemeClr val="tx1"/>
                </a:solidFill>
              </a:rPr>
              <a:t>To endorse and forward to TAC the 6/9/22 PRS Report and 5/17/22 Impact Analysis for </a:t>
            </a:r>
            <a:r>
              <a:rPr lang="en-US" sz="2200" b="1" dirty="0">
                <a:solidFill>
                  <a:schemeClr val="tx1"/>
                </a:solidFill>
              </a:rPr>
              <a:t>NPRR1135</a:t>
            </a:r>
            <a:r>
              <a:rPr lang="en-US" sz="2200" dirty="0">
                <a:solidFill>
                  <a:schemeClr val="tx1"/>
                </a:solidFill>
              </a:rPr>
              <a:t> with a recommended priority of 2022 and rank of 3610</a:t>
            </a:r>
          </a:p>
          <a:p>
            <a:pPr lvl="0">
              <a:spcBef>
                <a:spcPts val="300"/>
              </a:spcBef>
              <a:spcAft>
                <a:spcPts val="300"/>
              </a:spcAft>
            </a:pPr>
            <a:r>
              <a:rPr lang="en-US" sz="2200" dirty="0">
                <a:solidFill>
                  <a:schemeClr val="tx1"/>
                </a:solidFill>
              </a:rPr>
              <a:t>To endorse and forward to TAC the 6/9/22 PRS Report and 5/18/22 Impact Analysis for </a:t>
            </a:r>
            <a:r>
              <a:rPr lang="en-US" sz="2200" b="1" dirty="0">
                <a:solidFill>
                  <a:schemeClr val="tx1"/>
                </a:solidFill>
              </a:rPr>
              <a:t>NPRR1136</a:t>
            </a:r>
            <a:r>
              <a:rPr lang="en-US" sz="2200" dirty="0">
                <a:solidFill>
                  <a:schemeClr val="tx1"/>
                </a:solidFill>
              </a:rPr>
              <a:t> with a recommended priority of 2023 and rank of 3720</a:t>
            </a:r>
          </a:p>
          <a:p>
            <a:pPr lvl="0">
              <a:spcBef>
                <a:spcPts val="300"/>
              </a:spcBef>
              <a:spcAft>
                <a:spcPts val="300"/>
              </a:spcAft>
            </a:pPr>
            <a:r>
              <a:rPr lang="en-US" sz="2200" dirty="0">
                <a:solidFill>
                  <a:schemeClr val="tx1"/>
                </a:solidFill>
              </a:rPr>
              <a:t>To endorse and forward to TAC the 6/9/22 PRS Report and 6/17/22 Impact Analysis for </a:t>
            </a:r>
            <a:r>
              <a:rPr lang="en-US" sz="2200" b="1" dirty="0">
                <a:solidFill>
                  <a:schemeClr val="tx1"/>
                </a:solidFill>
              </a:rPr>
              <a:t>NPRR1137</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880</TotalTime>
  <Words>350</Words>
  <Application>Microsoft Office PowerPoint</Application>
  <PresentationFormat>Widescreen</PresentationFormat>
  <Paragraphs>21</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July 13, 2022 - Proposed Combined Ballot Methodology</vt:lpstr>
      <vt:lpstr>PRS – July 13,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2022-07-12T15:33:37Z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