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lips, Cory" userId="6c597cff-5f3b-4912-8764-37cc172c8644" providerId="ADAL" clId="{03E88AF0-23B9-4E92-8CDE-37B9B269AEF0}"/>
    <pc:docChg chg="custSel modSld">
      <pc:chgData name="Phillips, Cory" userId="6c597cff-5f3b-4912-8764-37cc172c8644" providerId="ADAL" clId="{03E88AF0-23B9-4E92-8CDE-37B9B269AEF0}" dt="2022-05-09T19:14:37.172" v="304" actId="20577"/>
      <pc:docMkLst>
        <pc:docMk/>
      </pc:docMkLst>
      <pc:sldChg chg="modSp mod">
        <pc:chgData name="Phillips, Cory" userId="6c597cff-5f3b-4912-8764-37cc172c8644" providerId="ADAL" clId="{03E88AF0-23B9-4E92-8CDE-37B9B269AEF0}" dt="2022-05-09T19:09:30.418" v="12" actId="20577"/>
        <pc:sldMkLst>
          <pc:docMk/>
          <pc:sldMk cId="3190927396" sldId="267"/>
        </pc:sldMkLst>
        <pc:spChg chg="mod">
          <ac:chgData name="Phillips, Cory" userId="6c597cff-5f3b-4912-8764-37cc172c8644" providerId="ADAL" clId="{03E88AF0-23B9-4E92-8CDE-37B9B269AEF0}" dt="2022-05-09T19:09:30.418" v="12" actId="20577"/>
          <ac:spMkLst>
            <pc:docMk/>
            <pc:sldMk cId="3190927396" sldId="267"/>
            <ac:spMk id="5" creationId="{00000000-0000-0000-0000-000000000000}"/>
          </ac:spMkLst>
        </pc:spChg>
      </pc:sldChg>
      <pc:sldChg chg="modSp mod">
        <pc:chgData name="Phillips, Cory" userId="6c597cff-5f3b-4912-8764-37cc172c8644" providerId="ADAL" clId="{03E88AF0-23B9-4E92-8CDE-37B9B269AEF0}" dt="2022-05-09T19:14:37.172" v="304" actId="20577"/>
        <pc:sldMkLst>
          <pc:docMk/>
          <pc:sldMk cId="2216050230" sldId="268"/>
        </pc:sldMkLst>
        <pc:spChg chg="mod">
          <ac:chgData name="Phillips, Cory" userId="6c597cff-5f3b-4912-8764-37cc172c8644" providerId="ADAL" clId="{03E88AF0-23B9-4E92-8CDE-37B9B269AEF0}" dt="2022-05-09T19:09:37.890" v="25" actId="20577"/>
          <ac:spMkLst>
            <pc:docMk/>
            <pc:sldMk cId="2216050230" sldId="268"/>
            <ac:spMk id="5" creationId="{00000000-0000-0000-0000-000000000000}"/>
          </ac:spMkLst>
        </pc:spChg>
        <pc:spChg chg="mod">
          <ac:chgData name="Phillips, Cory" userId="6c597cff-5f3b-4912-8764-37cc172c8644" providerId="ADAL" clId="{03E88AF0-23B9-4E92-8CDE-37B9B269AEF0}" dt="2022-05-09T19:14:37.172" v="304" actId="20577"/>
          <ac:spMkLst>
            <pc:docMk/>
            <pc:sldMk cId="2216050230" sldId="268"/>
            <ac:spMk id="6" creationId="{00000000-0000-0000-0000-000000000000}"/>
          </ac:spMkLst>
        </pc:spChg>
      </pc:sldChg>
    </pc:docChg>
  </pc:docChgLst>
  <pc:docChgLst>
    <pc:chgData name="Phillips, Cory" userId="6c597cff-5f3b-4912-8764-37cc172c8644" providerId="ADAL" clId="{28102E25-18FC-413A-9B27-90D78322FE40}"/>
    <pc:docChg chg="undo custSel modSld">
      <pc:chgData name="Phillips, Cory" userId="6c597cff-5f3b-4912-8764-37cc172c8644" providerId="ADAL" clId="{28102E25-18FC-413A-9B27-90D78322FE40}" dt="2022-06-08T14:19:52.937" v="21" actId="113"/>
      <pc:docMkLst>
        <pc:docMk/>
      </pc:docMkLst>
      <pc:sldChg chg="modSp mod">
        <pc:chgData name="Phillips, Cory" userId="6c597cff-5f3b-4912-8764-37cc172c8644" providerId="ADAL" clId="{28102E25-18FC-413A-9B27-90D78322FE40}" dt="2022-06-08T14:19:01.514" v="3" actId="20577"/>
        <pc:sldMkLst>
          <pc:docMk/>
          <pc:sldMk cId="3190927396" sldId="267"/>
        </pc:sldMkLst>
        <pc:spChg chg="mod">
          <ac:chgData name="Phillips, Cory" userId="6c597cff-5f3b-4912-8764-37cc172c8644" providerId="ADAL" clId="{28102E25-18FC-413A-9B27-90D78322FE40}" dt="2022-06-08T14:19:01.514" v="3" actId="20577"/>
          <ac:spMkLst>
            <pc:docMk/>
            <pc:sldMk cId="3190927396" sldId="267"/>
            <ac:spMk id="5" creationId="{00000000-0000-0000-0000-000000000000}"/>
          </ac:spMkLst>
        </pc:spChg>
      </pc:sldChg>
      <pc:sldChg chg="modSp mod">
        <pc:chgData name="Phillips, Cory" userId="6c597cff-5f3b-4912-8764-37cc172c8644" providerId="ADAL" clId="{28102E25-18FC-413A-9B27-90D78322FE40}" dt="2022-06-08T14:19:52.937" v="21" actId="113"/>
        <pc:sldMkLst>
          <pc:docMk/>
          <pc:sldMk cId="2216050230" sldId="268"/>
        </pc:sldMkLst>
        <pc:spChg chg="mod">
          <ac:chgData name="Phillips, Cory" userId="6c597cff-5f3b-4912-8764-37cc172c8644" providerId="ADAL" clId="{28102E25-18FC-413A-9B27-90D78322FE40}" dt="2022-06-08T14:19:05.695" v="7" actId="20577"/>
          <ac:spMkLst>
            <pc:docMk/>
            <pc:sldMk cId="2216050230" sldId="268"/>
            <ac:spMk id="5" creationId="{00000000-0000-0000-0000-000000000000}"/>
          </ac:spMkLst>
        </pc:spChg>
        <pc:spChg chg="mod">
          <ac:chgData name="Phillips, Cory" userId="6c597cff-5f3b-4912-8764-37cc172c8644" providerId="ADAL" clId="{28102E25-18FC-413A-9B27-90D78322FE40}" dt="2022-06-08T14:19:52.937" v="21" actId="113"/>
          <ac:spMkLst>
            <pc:docMk/>
            <pc:sldMk cId="2216050230" sldId="268"/>
            <ac:spMk id="6" creationId="{00000000-0000-0000-0000-000000000000}"/>
          </ac:spMkLst>
        </pc:spChg>
      </pc:sldChg>
    </pc:docChg>
  </pc:docChgLst>
  <pc:docChgLst>
    <pc:chgData name="Phillips, Cory" userId="6c597cff-5f3b-4912-8764-37cc172c8644" providerId="ADAL" clId="{A11A7B20-DA5E-4820-AD0A-0AF152731621}"/>
    <pc:docChg chg="undo custSel modSld">
      <pc:chgData name="Phillips, Cory" userId="6c597cff-5f3b-4912-8764-37cc172c8644" providerId="ADAL" clId="{A11A7B20-DA5E-4820-AD0A-0AF152731621}" dt="2022-07-12T15:33:37.419" v="39" actId="255"/>
      <pc:docMkLst>
        <pc:docMk/>
      </pc:docMkLst>
      <pc:sldChg chg="modSp mod">
        <pc:chgData name="Phillips, Cory" userId="6c597cff-5f3b-4912-8764-37cc172c8644" providerId="ADAL" clId="{A11A7B20-DA5E-4820-AD0A-0AF152731621}" dt="2022-07-12T15:31:35.724" v="6" actId="20577"/>
        <pc:sldMkLst>
          <pc:docMk/>
          <pc:sldMk cId="3190927396" sldId="267"/>
        </pc:sldMkLst>
        <pc:spChg chg="mod">
          <ac:chgData name="Phillips, Cory" userId="6c597cff-5f3b-4912-8764-37cc172c8644" providerId="ADAL" clId="{A11A7B20-DA5E-4820-AD0A-0AF152731621}" dt="2022-07-12T15:31:35.724" v="6" actId="20577"/>
          <ac:spMkLst>
            <pc:docMk/>
            <pc:sldMk cId="3190927396" sldId="267"/>
            <ac:spMk id="5" creationId="{00000000-0000-0000-0000-000000000000}"/>
          </ac:spMkLst>
        </pc:spChg>
      </pc:sldChg>
      <pc:sldChg chg="modSp mod">
        <pc:chgData name="Phillips, Cory" userId="6c597cff-5f3b-4912-8764-37cc172c8644" providerId="ADAL" clId="{A11A7B20-DA5E-4820-AD0A-0AF152731621}" dt="2022-07-12T15:33:37.419" v="39" actId="255"/>
        <pc:sldMkLst>
          <pc:docMk/>
          <pc:sldMk cId="2216050230" sldId="268"/>
        </pc:sldMkLst>
        <pc:spChg chg="mod">
          <ac:chgData name="Phillips, Cory" userId="6c597cff-5f3b-4912-8764-37cc172c8644" providerId="ADAL" clId="{A11A7B20-DA5E-4820-AD0A-0AF152731621}" dt="2022-07-12T15:31:40.277" v="13" actId="20577"/>
          <ac:spMkLst>
            <pc:docMk/>
            <pc:sldMk cId="2216050230" sldId="268"/>
            <ac:spMk id="5" creationId="{00000000-0000-0000-0000-000000000000}"/>
          </ac:spMkLst>
        </pc:spChg>
        <pc:spChg chg="mod">
          <ac:chgData name="Phillips, Cory" userId="6c597cff-5f3b-4912-8764-37cc172c8644" providerId="ADAL" clId="{A11A7B20-DA5E-4820-AD0A-0AF152731621}" dt="2022-07-12T15:33:37.419" v="39" actId="255"/>
          <ac:spMkLst>
            <pc:docMk/>
            <pc:sldMk cId="2216050230" sldId="268"/>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7/12/2022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7/12/2022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July 13, 2022 -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July 13, 2022 – Combined Ballot</a:t>
            </a:r>
          </a:p>
        </p:txBody>
      </p:sp>
      <p:sp>
        <p:nvSpPr>
          <p:cNvPr id="6" name="Content Placeholder 5"/>
          <p:cNvSpPr>
            <a:spLocks noGrp="1"/>
          </p:cNvSpPr>
          <p:nvPr>
            <p:ph idx="1"/>
          </p:nvPr>
        </p:nvSpPr>
        <p:spPr>
          <a:xfrm>
            <a:off x="228600" y="815178"/>
            <a:ext cx="11734800" cy="4976022"/>
          </a:xfrm>
        </p:spPr>
        <p:txBody>
          <a:bodyPr/>
          <a:lstStyle/>
          <a:p>
            <a:pPr lvl="0">
              <a:spcBef>
                <a:spcPts val="300"/>
              </a:spcBef>
              <a:spcAft>
                <a:spcPts val="300"/>
              </a:spcAft>
            </a:pPr>
            <a:r>
              <a:rPr lang="en-US" sz="2200" dirty="0">
                <a:solidFill>
                  <a:schemeClr val="tx1"/>
                </a:solidFill>
              </a:rPr>
              <a:t>To approve the June 9, 2022 PRS Meeting Minutes as presented</a:t>
            </a:r>
          </a:p>
          <a:p>
            <a:pPr lvl="0">
              <a:spcBef>
                <a:spcPts val="300"/>
              </a:spcBef>
              <a:spcAft>
                <a:spcPts val="300"/>
              </a:spcAft>
            </a:pPr>
            <a:r>
              <a:rPr lang="en-US" sz="2200" dirty="0">
                <a:solidFill>
                  <a:schemeClr val="tx1"/>
                </a:solidFill>
              </a:rPr>
              <a:t>To table </a:t>
            </a:r>
            <a:r>
              <a:rPr lang="en-US" sz="2200" b="1" dirty="0">
                <a:solidFill>
                  <a:schemeClr val="tx1"/>
                </a:solidFill>
              </a:rPr>
              <a:t>NPRR1058</a:t>
            </a:r>
          </a:p>
          <a:p>
            <a:pPr lvl="0">
              <a:spcBef>
                <a:spcPts val="300"/>
              </a:spcBef>
              <a:spcAft>
                <a:spcPts val="300"/>
              </a:spcAft>
            </a:pPr>
            <a:r>
              <a:rPr lang="en-US" sz="2200" dirty="0">
                <a:solidFill>
                  <a:schemeClr val="tx1"/>
                </a:solidFill>
              </a:rPr>
              <a:t>To endorse and forward to TAC the 6/9/22 PRS Report and 7/5/22 Revised Impact Analysis for </a:t>
            </a:r>
            <a:r>
              <a:rPr lang="en-US" sz="2200" b="1" dirty="0">
                <a:solidFill>
                  <a:schemeClr val="tx1"/>
                </a:solidFill>
              </a:rPr>
              <a:t>NPRR1085</a:t>
            </a:r>
            <a:r>
              <a:rPr lang="en-US" sz="2200" dirty="0">
                <a:solidFill>
                  <a:schemeClr val="tx1"/>
                </a:solidFill>
              </a:rPr>
              <a:t> with a recommended priority of 2022 and rank of 2525</a:t>
            </a:r>
          </a:p>
          <a:p>
            <a:pPr lvl="0">
              <a:spcBef>
                <a:spcPts val="300"/>
              </a:spcBef>
              <a:spcAft>
                <a:spcPts val="300"/>
              </a:spcAft>
            </a:pPr>
            <a:r>
              <a:rPr lang="en-US" sz="2200" dirty="0">
                <a:solidFill>
                  <a:schemeClr val="tx1"/>
                </a:solidFill>
              </a:rPr>
              <a:t>To endorse and forward to TAC the 6/9/22 PRS Report and 5/6/22 Impact Analysis for </a:t>
            </a:r>
            <a:r>
              <a:rPr lang="en-US" sz="2200" b="1" dirty="0">
                <a:solidFill>
                  <a:schemeClr val="tx1"/>
                </a:solidFill>
              </a:rPr>
              <a:t>NPRR1133</a:t>
            </a:r>
          </a:p>
          <a:p>
            <a:pPr lvl="0">
              <a:spcBef>
                <a:spcPts val="300"/>
              </a:spcBef>
              <a:spcAft>
                <a:spcPts val="300"/>
              </a:spcAft>
            </a:pPr>
            <a:r>
              <a:rPr lang="en-US" sz="2200" dirty="0">
                <a:solidFill>
                  <a:schemeClr val="tx1"/>
                </a:solidFill>
              </a:rPr>
              <a:t>To endorse and forward to TAC the 6/9/22 PRS Report and 6/14/22 Impact Analysis for </a:t>
            </a:r>
            <a:r>
              <a:rPr lang="en-US" sz="2200" b="1" dirty="0">
                <a:solidFill>
                  <a:schemeClr val="tx1"/>
                </a:solidFill>
              </a:rPr>
              <a:t>NPRR1134</a:t>
            </a:r>
          </a:p>
          <a:p>
            <a:pPr lvl="0">
              <a:spcBef>
                <a:spcPts val="300"/>
              </a:spcBef>
              <a:spcAft>
                <a:spcPts val="300"/>
              </a:spcAft>
            </a:pPr>
            <a:r>
              <a:rPr lang="en-US" sz="2200" dirty="0">
                <a:solidFill>
                  <a:schemeClr val="tx1"/>
                </a:solidFill>
              </a:rPr>
              <a:t>To endorse and forward to TAC the 6/9/22 PRS Report and 5/17/22 Impact Analysis for </a:t>
            </a:r>
            <a:r>
              <a:rPr lang="en-US" sz="2200" b="1" dirty="0">
                <a:solidFill>
                  <a:schemeClr val="tx1"/>
                </a:solidFill>
              </a:rPr>
              <a:t>NPRR1135</a:t>
            </a:r>
            <a:r>
              <a:rPr lang="en-US" sz="2200" dirty="0">
                <a:solidFill>
                  <a:schemeClr val="tx1"/>
                </a:solidFill>
              </a:rPr>
              <a:t> with a recommended priority of 2022 and rank of 3610</a:t>
            </a:r>
          </a:p>
          <a:p>
            <a:pPr lvl="0">
              <a:spcBef>
                <a:spcPts val="300"/>
              </a:spcBef>
              <a:spcAft>
                <a:spcPts val="300"/>
              </a:spcAft>
            </a:pPr>
            <a:r>
              <a:rPr lang="en-US" sz="2200" dirty="0">
                <a:solidFill>
                  <a:schemeClr val="tx1"/>
                </a:solidFill>
              </a:rPr>
              <a:t>To endorse and forward to TAC the 6/9/22 PRS Report and 5/18/22 Impact Analysis for </a:t>
            </a:r>
            <a:r>
              <a:rPr lang="en-US" sz="2200" b="1" dirty="0">
                <a:solidFill>
                  <a:schemeClr val="tx1"/>
                </a:solidFill>
              </a:rPr>
              <a:t>NPRR1136</a:t>
            </a:r>
            <a:r>
              <a:rPr lang="en-US" sz="2200" dirty="0">
                <a:solidFill>
                  <a:schemeClr val="tx1"/>
                </a:solidFill>
              </a:rPr>
              <a:t> with a recommended priority of 2023 and rank of 3720</a:t>
            </a:r>
          </a:p>
          <a:p>
            <a:pPr lvl="0">
              <a:spcBef>
                <a:spcPts val="300"/>
              </a:spcBef>
              <a:spcAft>
                <a:spcPts val="300"/>
              </a:spcAft>
            </a:pPr>
            <a:r>
              <a:rPr lang="en-US" sz="2200" dirty="0">
                <a:solidFill>
                  <a:schemeClr val="tx1"/>
                </a:solidFill>
              </a:rPr>
              <a:t>To endorse and forward to TAC the 6/9/22 PRS Report and 6/17/22 Impact Analysis for </a:t>
            </a:r>
            <a:r>
              <a:rPr lang="en-US" sz="2200" b="1" dirty="0">
                <a:solidFill>
                  <a:schemeClr val="tx1"/>
                </a:solidFill>
              </a:rPr>
              <a:t>NPRR1137</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880</TotalTime>
  <Words>350</Words>
  <Application>Microsoft Office PowerPoint</Application>
  <PresentationFormat>Widescreen</PresentationFormat>
  <Paragraphs>21</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July 13, 2022 - Proposed Combined Ballot Methodology</vt:lpstr>
      <vt:lpstr>PRS – July 13, 2022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120</cp:revision>
  <cp:lastPrinted>2016-01-21T20:53:15Z</cp:lastPrinted>
  <dcterms:created xsi:type="dcterms:W3CDTF">2016-01-21T15:20:31Z</dcterms:created>
  <dcterms:modified xsi:type="dcterms:W3CDTF">2022-07-12T15:33:37Z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