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7/13/22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Clarifications to the OSA Process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NPRR1126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Default Uplift Allocation Enhancement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NPRR1128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Allow FFR Procurement up to FFR Limit Without Proration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NPRR1132,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Communicate Operating Limitations during Cold and Hot Weather Conditions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NPRR1138,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Communication of Capability and Status of Online IRRs at 0 MW Output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NPRR1139,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Adjustments to Capacity Shortfall Ratio Share for IRRs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Voltage Set Point Target Information for Distribution Generation Resource (DGR) or Distribution Energy Storage Resource (DESR) (ROS)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217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7/13/22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147</cp:revision>
  <dcterms:created xsi:type="dcterms:W3CDTF">2012-06-21T12:05:52Z</dcterms:created>
  <dcterms:modified xsi:type="dcterms:W3CDTF">2022-07-12T15:57:57Z</dcterms:modified>
</cp:coreProperties>
</file>