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9" r:id="rId2"/>
    <p:sldId id="285" r:id="rId3"/>
    <p:sldId id="286" r:id="rId4"/>
    <p:sldId id="287" r:id="rId5"/>
    <p:sldId id="289" r:id="rId6"/>
    <p:sldId id="291" r:id="rId7"/>
    <p:sldId id="288" r:id="rId8"/>
    <p:sldId id="290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A35"/>
    <a:srgbClr val="595959"/>
    <a:srgbClr val="204C82"/>
    <a:srgbClr val="F15934"/>
    <a:srgbClr val="1B8ACB"/>
    <a:srgbClr val="4297CB"/>
    <a:srgbClr val="E4E5ED"/>
    <a:srgbClr val="1B335A"/>
    <a:srgbClr val="6DB1D6"/>
    <a:srgbClr val="549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393290-17F8-4A3D-A5E4-974CB863FE31}" v="9" dt="2022-07-07T20:24:52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6" autoAdjust="0"/>
    <p:restoredTop sz="84308" autoAdjust="0"/>
  </p:normalViewPr>
  <p:slideViewPr>
    <p:cSldViewPr snapToGrid="0" snapToObjects="1">
      <p:cViewPr varScale="1">
        <p:scale>
          <a:sx n="103" d="100"/>
          <a:sy n="103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Matevosyan" userId="35275da4e72cfe02" providerId="LiveId" clId="{ED393290-17F8-4A3D-A5E4-974CB863FE31}"/>
    <pc:docChg chg="undo custSel addSld delSld modSld">
      <pc:chgData name="Julia Matevosyan" userId="35275da4e72cfe02" providerId="LiveId" clId="{ED393290-17F8-4A3D-A5E4-974CB863FE31}" dt="2022-07-07T20:31:17.379" v="2428" actId="20577"/>
      <pc:docMkLst>
        <pc:docMk/>
      </pc:docMkLst>
      <pc:sldChg chg="modSp mod">
        <pc:chgData name="Julia Matevosyan" userId="35275da4e72cfe02" providerId="LiveId" clId="{ED393290-17F8-4A3D-A5E4-974CB863FE31}" dt="2022-07-07T16:18:57.186" v="4" actId="6549"/>
        <pc:sldMkLst>
          <pc:docMk/>
          <pc:sldMk cId="1090285184" sldId="259"/>
        </pc:sldMkLst>
        <pc:spChg chg="mod">
          <ac:chgData name="Julia Matevosyan" userId="35275da4e72cfe02" providerId="LiveId" clId="{ED393290-17F8-4A3D-A5E4-974CB863FE31}" dt="2022-07-07T16:18:57.186" v="4" actId="6549"/>
          <ac:spMkLst>
            <pc:docMk/>
            <pc:sldMk cId="1090285184" sldId="259"/>
            <ac:spMk id="4" creationId="{C0409F88-523A-4B84-ACFF-C7E2DC74CF3D}"/>
          </ac:spMkLst>
        </pc:spChg>
      </pc:sldChg>
      <pc:sldChg chg="add del">
        <pc:chgData name="Julia Matevosyan" userId="35275da4e72cfe02" providerId="LiveId" clId="{ED393290-17F8-4A3D-A5E4-974CB863FE31}" dt="2022-07-07T17:56:03.411" v="942" actId="47"/>
        <pc:sldMkLst>
          <pc:docMk/>
          <pc:sldMk cId="3320666518" sldId="274"/>
        </pc:sldMkLst>
      </pc:sldChg>
      <pc:sldChg chg="modSp del mod">
        <pc:chgData name="Julia Matevosyan" userId="35275da4e72cfe02" providerId="LiveId" clId="{ED393290-17F8-4A3D-A5E4-974CB863FE31}" dt="2022-07-07T19:25:25.975" v="1538" actId="47"/>
        <pc:sldMkLst>
          <pc:docMk/>
          <pc:sldMk cId="2840505023" sldId="276"/>
        </pc:sldMkLst>
        <pc:spChg chg="mod">
          <ac:chgData name="Julia Matevosyan" userId="35275da4e72cfe02" providerId="LiveId" clId="{ED393290-17F8-4A3D-A5E4-974CB863FE31}" dt="2022-07-07T17:56:32.309" v="949" actId="20577"/>
          <ac:spMkLst>
            <pc:docMk/>
            <pc:sldMk cId="2840505023" sldId="276"/>
            <ac:spMk id="2" creationId="{EE418619-F485-4FE9-AA67-0E6DAF0C7BF4}"/>
          </ac:spMkLst>
        </pc:spChg>
      </pc:sldChg>
      <pc:sldChg chg="add del">
        <pc:chgData name="Julia Matevosyan" userId="35275da4e72cfe02" providerId="LiveId" clId="{ED393290-17F8-4A3D-A5E4-974CB863FE31}" dt="2022-07-07T17:56:03.411" v="942" actId="47"/>
        <pc:sldMkLst>
          <pc:docMk/>
          <pc:sldMk cId="2391273576" sldId="277"/>
        </pc:sldMkLst>
      </pc:sldChg>
      <pc:sldChg chg="add del">
        <pc:chgData name="Julia Matevosyan" userId="35275da4e72cfe02" providerId="LiveId" clId="{ED393290-17F8-4A3D-A5E4-974CB863FE31}" dt="2022-07-07T17:56:03.411" v="942" actId="47"/>
        <pc:sldMkLst>
          <pc:docMk/>
          <pc:sldMk cId="1394650109" sldId="278"/>
        </pc:sldMkLst>
      </pc:sldChg>
      <pc:sldChg chg="add del">
        <pc:chgData name="Julia Matevosyan" userId="35275da4e72cfe02" providerId="LiveId" clId="{ED393290-17F8-4A3D-A5E4-974CB863FE31}" dt="2022-07-07T17:56:03.411" v="942" actId="47"/>
        <pc:sldMkLst>
          <pc:docMk/>
          <pc:sldMk cId="3719429855" sldId="279"/>
        </pc:sldMkLst>
      </pc:sldChg>
      <pc:sldChg chg="add del">
        <pc:chgData name="Julia Matevosyan" userId="35275da4e72cfe02" providerId="LiveId" clId="{ED393290-17F8-4A3D-A5E4-974CB863FE31}" dt="2022-07-07T17:56:03.411" v="942" actId="47"/>
        <pc:sldMkLst>
          <pc:docMk/>
          <pc:sldMk cId="1655380305" sldId="280"/>
        </pc:sldMkLst>
      </pc:sldChg>
      <pc:sldChg chg="add del">
        <pc:chgData name="Julia Matevosyan" userId="35275da4e72cfe02" providerId="LiveId" clId="{ED393290-17F8-4A3D-A5E4-974CB863FE31}" dt="2022-07-07T17:56:03.411" v="942" actId="47"/>
        <pc:sldMkLst>
          <pc:docMk/>
          <pc:sldMk cId="1269749639" sldId="281"/>
        </pc:sldMkLst>
      </pc:sldChg>
      <pc:sldChg chg="add del">
        <pc:chgData name="Julia Matevosyan" userId="35275da4e72cfe02" providerId="LiveId" clId="{ED393290-17F8-4A3D-A5E4-974CB863FE31}" dt="2022-07-07T17:56:03.411" v="942" actId="47"/>
        <pc:sldMkLst>
          <pc:docMk/>
          <pc:sldMk cId="2725829831" sldId="282"/>
        </pc:sldMkLst>
      </pc:sldChg>
      <pc:sldChg chg="add del">
        <pc:chgData name="Julia Matevosyan" userId="35275da4e72cfe02" providerId="LiveId" clId="{ED393290-17F8-4A3D-A5E4-974CB863FE31}" dt="2022-07-07T17:56:03.411" v="942" actId="47"/>
        <pc:sldMkLst>
          <pc:docMk/>
          <pc:sldMk cId="1916866640" sldId="283"/>
        </pc:sldMkLst>
      </pc:sldChg>
      <pc:sldChg chg="add del">
        <pc:chgData name="Julia Matevosyan" userId="35275da4e72cfe02" providerId="LiveId" clId="{ED393290-17F8-4A3D-A5E4-974CB863FE31}" dt="2022-07-07T17:56:03.411" v="942" actId="47"/>
        <pc:sldMkLst>
          <pc:docMk/>
          <pc:sldMk cId="274935859" sldId="284"/>
        </pc:sldMkLst>
      </pc:sldChg>
      <pc:sldChg chg="modSp new mod modNotesTx">
        <pc:chgData name="Julia Matevosyan" userId="35275da4e72cfe02" providerId="LiveId" clId="{ED393290-17F8-4A3D-A5E4-974CB863FE31}" dt="2022-07-07T19:38:15.789" v="1666" actId="20577"/>
        <pc:sldMkLst>
          <pc:docMk/>
          <pc:sldMk cId="926799780" sldId="285"/>
        </pc:sldMkLst>
        <pc:spChg chg="mod">
          <ac:chgData name="Julia Matevosyan" userId="35275da4e72cfe02" providerId="LiveId" clId="{ED393290-17F8-4A3D-A5E4-974CB863FE31}" dt="2022-07-07T19:07:17.919" v="1382" actId="20577"/>
          <ac:spMkLst>
            <pc:docMk/>
            <pc:sldMk cId="926799780" sldId="285"/>
            <ac:spMk id="2" creationId="{D871137E-8003-50A2-7FC9-2008065DC96F}"/>
          </ac:spMkLst>
        </pc:spChg>
        <pc:spChg chg="mod">
          <ac:chgData name="Julia Matevosyan" userId="35275da4e72cfe02" providerId="LiveId" clId="{ED393290-17F8-4A3D-A5E4-974CB863FE31}" dt="2022-07-07T19:38:15.789" v="1666" actId="20577"/>
          <ac:spMkLst>
            <pc:docMk/>
            <pc:sldMk cId="926799780" sldId="285"/>
            <ac:spMk id="3" creationId="{6DABF4A7-DC1F-8511-E880-B0B0B389DCC0}"/>
          </ac:spMkLst>
        </pc:spChg>
      </pc:sldChg>
      <pc:sldChg chg="modSp new mod">
        <pc:chgData name="Julia Matevosyan" userId="35275da4e72cfe02" providerId="LiveId" clId="{ED393290-17F8-4A3D-A5E4-974CB863FE31}" dt="2022-07-07T19:26:10.540" v="1543" actId="179"/>
        <pc:sldMkLst>
          <pc:docMk/>
          <pc:sldMk cId="205603874" sldId="286"/>
        </pc:sldMkLst>
        <pc:spChg chg="mod">
          <ac:chgData name="Julia Matevosyan" userId="35275da4e72cfe02" providerId="LiveId" clId="{ED393290-17F8-4A3D-A5E4-974CB863FE31}" dt="2022-07-07T19:00:57.648" v="1300" actId="20577"/>
          <ac:spMkLst>
            <pc:docMk/>
            <pc:sldMk cId="205603874" sldId="286"/>
            <ac:spMk id="2" creationId="{43DD5F9C-0E50-E368-F8A8-A3ED9E26EBF0}"/>
          </ac:spMkLst>
        </pc:spChg>
        <pc:spChg chg="mod">
          <ac:chgData name="Julia Matevosyan" userId="35275da4e72cfe02" providerId="LiveId" clId="{ED393290-17F8-4A3D-A5E4-974CB863FE31}" dt="2022-07-07T19:26:10.540" v="1543" actId="179"/>
          <ac:spMkLst>
            <pc:docMk/>
            <pc:sldMk cId="205603874" sldId="286"/>
            <ac:spMk id="3" creationId="{5A79EEF3-A1A7-8912-5A5B-E3A41D96E574}"/>
          </ac:spMkLst>
        </pc:spChg>
      </pc:sldChg>
      <pc:sldChg chg="addSp modSp new mod">
        <pc:chgData name="Julia Matevosyan" userId="35275da4e72cfe02" providerId="LiveId" clId="{ED393290-17F8-4A3D-A5E4-974CB863FE31}" dt="2022-07-07T19:09:54.686" v="1439" actId="1076"/>
        <pc:sldMkLst>
          <pc:docMk/>
          <pc:sldMk cId="3967697183" sldId="287"/>
        </pc:sldMkLst>
        <pc:spChg chg="mod">
          <ac:chgData name="Julia Matevosyan" userId="35275da4e72cfe02" providerId="LiveId" clId="{ED393290-17F8-4A3D-A5E4-974CB863FE31}" dt="2022-07-07T17:39:29.331" v="873" actId="20577"/>
          <ac:spMkLst>
            <pc:docMk/>
            <pc:sldMk cId="3967697183" sldId="287"/>
            <ac:spMk id="2" creationId="{CE6AB0C4-F1EC-E345-3FE3-DF2AA90EEDA4}"/>
          </ac:spMkLst>
        </pc:spChg>
        <pc:spChg chg="mod">
          <ac:chgData name="Julia Matevosyan" userId="35275da4e72cfe02" providerId="LiveId" clId="{ED393290-17F8-4A3D-A5E4-974CB863FE31}" dt="2022-07-07T19:09:08.663" v="1418" actId="20577"/>
          <ac:spMkLst>
            <pc:docMk/>
            <pc:sldMk cId="3967697183" sldId="287"/>
            <ac:spMk id="3" creationId="{F25A5533-3DB0-F2AA-9BE8-E7A30AD0FDE2}"/>
          </ac:spMkLst>
        </pc:spChg>
        <pc:spChg chg="add mod">
          <ac:chgData name="Julia Matevosyan" userId="35275da4e72cfe02" providerId="LiveId" clId="{ED393290-17F8-4A3D-A5E4-974CB863FE31}" dt="2022-07-07T19:09:54.686" v="1439" actId="1076"/>
          <ac:spMkLst>
            <pc:docMk/>
            <pc:sldMk cId="3967697183" sldId="287"/>
            <ac:spMk id="6" creationId="{87BEA037-E902-CDC5-9FE6-05DCE77CA2A0}"/>
          </ac:spMkLst>
        </pc:spChg>
        <pc:picChg chg="add mod">
          <ac:chgData name="Julia Matevosyan" userId="35275da4e72cfe02" providerId="LiveId" clId="{ED393290-17F8-4A3D-A5E4-974CB863FE31}" dt="2022-07-07T17:47:28.648" v="880" actId="14100"/>
          <ac:picMkLst>
            <pc:docMk/>
            <pc:sldMk cId="3967697183" sldId="287"/>
            <ac:picMk id="5" creationId="{0D8333DA-05B3-18B5-FB16-6F2DE96940C5}"/>
          </ac:picMkLst>
        </pc:picChg>
      </pc:sldChg>
      <pc:sldChg chg="modSp new mod">
        <pc:chgData name="Julia Matevosyan" userId="35275da4e72cfe02" providerId="LiveId" clId="{ED393290-17F8-4A3D-A5E4-974CB863FE31}" dt="2022-07-07T19:25:48.480" v="1541" actId="179"/>
        <pc:sldMkLst>
          <pc:docMk/>
          <pc:sldMk cId="3871963898" sldId="288"/>
        </pc:sldMkLst>
        <pc:spChg chg="mod">
          <ac:chgData name="Julia Matevosyan" userId="35275da4e72cfe02" providerId="LiveId" clId="{ED393290-17F8-4A3D-A5E4-974CB863FE31}" dt="2022-07-07T17:55:52.084" v="941" actId="20577"/>
          <ac:spMkLst>
            <pc:docMk/>
            <pc:sldMk cId="3871963898" sldId="288"/>
            <ac:spMk id="2" creationId="{E57C02DC-BD08-FF9F-BB70-AC7AFE8BB4DB}"/>
          </ac:spMkLst>
        </pc:spChg>
        <pc:spChg chg="mod">
          <ac:chgData name="Julia Matevosyan" userId="35275da4e72cfe02" providerId="LiveId" clId="{ED393290-17F8-4A3D-A5E4-974CB863FE31}" dt="2022-07-07T19:25:48.480" v="1541" actId="179"/>
          <ac:spMkLst>
            <pc:docMk/>
            <pc:sldMk cId="3871963898" sldId="288"/>
            <ac:spMk id="3" creationId="{63C32F6F-38EA-2A55-267C-B0DCD01B72B7}"/>
          </ac:spMkLst>
        </pc:spChg>
      </pc:sldChg>
      <pc:sldChg chg="addSp delSp modSp new mod">
        <pc:chgData name="Julia Matevosyan" userId="35275da4e72cfe02" providerId="LiveId" clId="{ED393290-17F8-4A3D-A5E4-974CB863FE31}" dt="2022-07-07T19:07:47.174" v="1386" actId="478"/>
        <pc:sldMkLst>
          <pc:docMk/>
          <pc:sldMk cId="2430640396" sldId="289"/>
        </pc:sldMkLst>
        <pc:spChg chg="mod">
          <ac:chgData name="Julia Matevosyan" userId="35275da4e72cfe02" providerId="LiveId" clId="{ED393290-17F8-4A3D-A5E4-974CB863FE31}" dt="2022-07-07T17:48:52.604" v="886"/>
          <ac:spMkLst>
            <pc:docMk/>
            <pc:sldMk cId="2430640396" sldId="289"/>
            <ac:spMk id="2" creationId="{3BE2E942-8D35-EF8F-4B67-FDD2A1DF11B1}"/>
          </ac:spMkLst>
        </pc:spChg>
        <pc:spChg chg="del">
          <ac:chgData name="Julia Matevosyan" userId="35275da4e72cfe02" providerId="LiveId" clId="{ED393290-17F8-4A3D-A5E4-974CB863FE31}" dt="2022-07-07T19:07:47.174" v="1386" actId="478"/>
          <ac:spMkLst>
            <pc:docMk/>
            <pc:sldMk cId="2430640396" sldId="289"/>
            <ac:spMk id="3" creationId="{B43D040E-9473-2083-6037-942809A7BFB8}"/>
          </ac:spMkLst>
        </pc:spChg>
        <pc:picChg chg="add mod">
          <ac:chgData name="Julia Matevosyan" userId="35275da4e72cfe02" providerId="LiveId" clId="{ED393290-17F8-4A3D-A5E4-974CB863FE31}" dt="2022-07-07T17:48:26.248" v="885" actId="1076"/>
          <ac:picMkLst>
            <pc:docMk/>
            <pc:sldMk cId="2430640396" sldId="289"/>
            <ac:picMk id="5" creationId="{5DF46F2E-61B7-5252-79A6-F0D1B00E0553}"/>
          </ac:picMkLst>
        </pc:picChg>
      </pc:sldChg>
      <pc:sldChg chg="addSp delSp modSp new mod">
        <pc:chgData name="Julia Matevosyan" userId="35275da4e72cfe02" providerId="LiveId" clId="{ED393290-17F8-4A3D-A5E4-974CB863FE31}" dt="2022-07-07T20:21:43.408" v="1739" actId="20577"/>
        <pc:sldMkLst>
          <pc:docMk/>
          <pc:sldMk cId="993065380" sldId="290"/>
        </pc:sldMkLst>
        <pc:spChg chg="mod">
          <ac:chgData name="Julia Matevosyan" userId="35275da4e72cfe02" providerId="LiveId" clId="{ED393290-17F8-4A3D-A5E4-974CB863FE31}" dt="2022-07-07T19:28:44.475" v="1572" actId="255"/>
          <ac:spMkLst>
            <pc:docMk/>
            <pc:sldMk cId="993065380" sldId="290"/>
            <ac:spMk id="2" creationId="{1246BC04-9A31-792E-1966-4EED832D319C}"/>
          </ac:spMkLst>
        </pc:spChg>
        <pc:spChg chg="del">
          <ac:chgData name="Julia Matevosyan" userId="35275da4e72cfe02" providerId="LiveId" clId="{ED393290-17F8-4A3D-A5E4-974CB863FE31}" dt="2022-07-07T20:19:04.589" v="1667" actId="478"/>
          <ac:spMkLst>
            <pc:docMk/>
            <pc:sldMk cId="993065380" sldId="290"/>
            <ac:spMk id="3" creationId="{49AE9571-C489-BB12-C8CD-4F95015D29A0}"/>
          </ac:spMkLst>
        </pc:spChg>
        <pc:spChg chg="add del mod">
          <ac:chgData name="Julia Matevosyan" userId="35275da4e72cfe02" providerId="LiveId" clId="{ED393290-17F8-4A3D-A5E4-974CB863FE31}" dt="2022-07-07T20:19:08.056" v="1669"/>
          <ac:spMkLst>
            <pc:docMk/>
            <pc:sldMk cId="993065380" sldId="290"/>
            <ac:spMk id="6" creationId="{426884EB-6798-B976-A18F-DF920A70FD6A}"/>
          </ac:spMkLst>
        </pc:spChg>
        <pc:spChg chg="add mod">
          <ac:chgData name="Julia Matevosyan" userId="35275da4e72cfe02" providerId="LiveId" clId="{ED393290-17F8-4A3D-A5E4-974CB863FE31}" dt="2022-07-07T20:21:43.408" v="1739" actId="20577"/>
          <ac:spMkLst>
            <pc:docMk/>
            <pc:sldMk cId="993065380" sldId="290"/>
            <ac:spMk id="12" creationId="{7D7197F9-8502-1D1A-27CA-0261E19FDFCC}"/>
          </ac:spMkLst>
        </pc:spChg>
        <pc:spChg chg="add del mod">
          <ac:chgData name="Julia Matevosyan" userId="35275da4e72cfe02" providerId="LiveId" clId="{ED393290-17F8-4A3D-A5E4-974CB863FE31}" dt="2022-07-07T20:21:12.764" v="1703" actId="478"/>
          <ac:spMkLst>
            <pc:docMk/>
            <pc:sldMk cId="993065380" sldId="290"/>
            <ac:spMk id="14" creationId="{7F7354EB-3DD8-0F46-36EF-463EF0B85A00}"/>
          </ac:spMkLst>
        </pc:spChg>
        <pc:graphicFrameChg chg="add del mod">
          <ac:chgData name="Julia Matevosyan" userId="35275da4e72cfe02" providerId="LiveId" clId="{ED393290-17F8-4A3D-A5E4-974CB863FE31}" dt="2022-07-07T20:19:08.056" v="1669"/>
          <ac:graphicFrameMkLst>
            <pc:docMk/>
            <pc:sldMk cId="993065380" sldId="290"/>
            <ac:graphicFrameMk id="4" creationId="{9404888F-6F02-8AB3-DB92-8DE97A339DA5}"/>
          </ac:graphicFrameMkLst>
        </pc:graphicFrameChg>
        <pc:graphicFrameChg chg="add del mod">
          <ac:chgData name="Julia Matevosyan" userId="35275da4e72cfe02" providerId="LiveId" clId="{ED393290-17F8-4A3D-A5E4-974CB863FE31}" dt="2022-07-07T20:19:08.056" v="1669"/>
          <ac:graphicFrameMkLst>
            <pc:docMk/>
            <pc:sldMk cId="993065380" sldId="290"/>
            <ac:graphicFrameMk id="5" creationId="{ECC8768F-2192-5B96-5393-37AFE26991DC}"/>
          </ac:graphicFrameMkLst>
        </pc:graphicFrameChg>
        <pc:picChg chg="add mod modCrop">
          <ac:chgData name="Julia Matevosyan" userId="35275da4e72cfe02" providerId="LiveId" clId="{ED393290-17F8-4A3D-A5E4-974CB863FE31}" dt="2022-07-07T20:19:50.116" v="1674" actId="14100"/>
          <ac:picMkLst>
            <pc:docMk/>
            <pc:sldMk cId="993065380" sldId="290"/>
            <ac:picMk id="8" creationId="{F48FC74A-43EC-77C1-3850-29EA6BD83F94}"/>
          </ac:picMkLst>
        </pc:picChg>
        <pc:picChg chg="add del mod">
          <ac:chgData name="Julia Matevosyan" userId="35275da4e72cfe02" providerId="LiveId" clId="{ED393290-17F8-4A3D-A5E4-974CB863FE31}" dt="2022-07-07T20:20:08.844" v="1679" actId="478"/>
          <ac:picMkLst>
            <pc:docMk/>
            <pc:sldMk cId="993065380" sldId="290"/>
            <ac:picMk id="10" creationId="{6FA6F522-3F91-A903-D091-A79DCF3832F6}"/>
          </ac:picMkLst>
        </pc:picChg>
        <pc:picChg chg="add del mod">
          <ac:chgData name="Julia Matevosyan" userId="35275da4e72cfe02" providerId="LiveId" clId="{ED393290-17F8-4A3D-A5E4-974CB863FE31}" dt="2022-07-07T20:19:08.056" v="1669"/>
          <ac:picMkLst>
            <pc:docMk/>
            <pc:sldMk cId="993065380" sldId="290"/>
            <ac:picMk id="1025" creationId="{652F826B-B113-C489-14BE-29B5189AD4FB}"/>
          </ac:picMkLst>
        </pc:picChg>
        <pc:picChg chg="add del mod">
          <ac:chgData name="Julia Matevosyan" userId="35275da4e72cfe02" providerId="LiveId" clId="{ED393290-17F8-4A3D-A5E4-974CB863FE31}" dt="2022-07-07T20:19:08.056" v="1669"/>
          <ac:picMkLst>
            <pc:docMk/>
            <pc:sldMk cId="993065380" sldId="290"/>
            <ac:picMk id="1026" creationId="{39049EEA-E416-CEFF-9ED5-2F61F5E17BBE}"/>
          </ac:picMkLst>
        </pc:picChg>
      </pc:sldChg>
      <pc:sldChg chg="modSp new mod">
        <pc:chgData name="Julia Matevosyan" userId="35275da4e72cfe02" providerId="LiveId" clId="{ED393290-17F8-4A3D-A5E4-974CB863FE31}" dt="2022-07-07T20:31:17.379" v="2428" actId="20577"/>
        <pc:sldMkLst>
          <pc:docMk/>
          <pc:sldMk cId="570737735" sldId="291"/>
        </pc:sldMkLst>
        <pc:spChg chg="mod">
          <ac:chgData name="Julia Matevosyan" userId="35275da4e72cfe02" providerId="LiveId" clId="{ED393290-17F8-4A3D-A5E4-974CB863FE31}" dt="2022-07-07T20:31:11.782" v="2426" actId="21"/>
          <ac:spMkLst>
            <pc:docMk/>
            <pc:sldMk cId="570737735" sldId="291"/>
            <ac:spMk id="2" creationId="{42BBF46E-A228-6DAE-D5AF-836EE82F2BFB}"/>
          </ac:spMkLst>
        </pc:spChg>
        <pc:spChg chg="mod">
          <ac:chgData name="Julia Matevosyan" userId="35275da4e72cfe02" providerId="LiveId" clId="{ED393290-17F8-4A3D-A5E4-974CB863FE31}" dt="2022-07-07T20:31:17.379" v="2428" actId="20577"/>
          <ac:spMkLst>
            <pc:docMk/>
            <pc:sldMk cId="570737735" sldId="291"/>
            <ac:spMk id="3" creationId="{FF8C54AE-9807-3EF6-E199-A12B128374C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1BD72-1C83-ED40-BB6A-FD8BA7F03885}" type="datetimeFigureOut">
              <a:rPr lang="en-US" smtClean="0"/>
              <a:t>7/7/2022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5566E-B3BE-1F4D-A66D-8BD8451EA3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6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5566E-B3BE-1F4D-A66D-8BD8451EA37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0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SAR has subsequently been submitted to Standards Committee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5566E-B3BE-1F4D-A66D-8BD8451EA37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66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5566E-B3BE-1F4D-A66D-8BD8451EA37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7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a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B5C729-741E-6B44-A7AC-6AA7807CB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B0BD53B-63A9-494A-95A4-00F2B3AF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3B6BA0-FD74-3B48-BAD0-3E4A9E15B1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D59EA06-173C-1546-822A-7C670BC5D4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0406" y="4398328"/>
            <a:ext cx="3319145" cy="32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B2C24B5-2351-234E-8B14-24F097754E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0406" y="5769864"/>
            <a:ext cx="3319145" cy="313880"/>
          </a:xfrm>
          <a:prstGeom prst="rect">
            <a:avLst/>
          </a:prstGeom>
        </p:spPr>
        <p:txBody>
          <a:bodyPr bIns="0" anchor="b"/>
          <a:lstStyle>
            <a:lvl1pPr marL="0" indent="0">
              <a:buNone/>
              <a:defRPr sz="16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F1B64898-8C6B-3D45-BAB4-948CF43625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0406" y="4800600"/>
            <a:ext cx="3319145" cy="877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1">
                <a:latin typeface="Montserrat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71445B-2387-3E4B-8C1C-E8291EC9C841}"/>
              </a:ext>
            </a:extLst>
          </p:cNvPr>
          <p:cNvSpPr/>
          <p:nvPr userDrawn="1"/>
        </p:nvSpPr>
        <p:spPr>
          <a:xfrm>
            <a:off x="10157021" y="6384051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072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DB68AD-5D1E-DB4B-91F2-5C15BA550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75"/>
          <a:stretch/>
        </p:blipFill>
        <p:spPr>
          <a:xfrm>
            <a:off x="0" y="0"/>
            <a:ext cx="12207240" cy="24323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018776" cy="2423159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3730752"/>
            <a:ext cx="5730240" cy="2560320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6153A-BB35-364D-AAAE-F8CEF086FE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2320" y="54864"/>
            <a:ext cx="1024129" cy="12801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D4AFB6-B24F-9443-9607-C1CDD2BE6741}"/>
              </a:ext>
            </a:extLst>
          </p:cNvPr>
          <p:cNvSpPr/>
          <p:nvPr userDrawn="1"/>
        </p:nvSpPr>
        <p:spPr>
          <a:xfrm>
            <a:off x="0" y="2423160"/>
            <a:ext cx="6876288" cy="107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tIns="182880" rIns="182880" bIns="182880" rtlCol="0" anchor="t"/>
          <a:lstStyle/>
          <a:p>
            <a:pPr algn="l"/>
            <a:r>
              <a:rPr lang="en-US" b="0" i="0" dirty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rPr>
              <a:t>Master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1045617-583E-0444-9005-59B1F39BF3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84988" y="2422525"/>
            <a:ext cx="5307012" cy="4435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EDA725-0686-8D40-A57A-67430103B2F0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390071-B18E-E241-8082-DE4EF3E5EAE8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6172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1855789"/>
            <a:ext cx="10631424" cy="4435283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01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1855789"/>
            <a:ext cx="4888992" cy="4435283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A22DD1-E91F-FA42-8D04-222AB7E59C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9904" y="1417321"/>
            <a:ext cx="6102096" cy="54406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10234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86858F-0CBF-E048-80B1-FEEF590CB624}"/>
              </a:ext>
            </a:extLst>
          </p:cNvPr>
          <p:cNvSpPr/>
          <p:nvPr userDrawn="1"/>
        </p:nvSpPr>
        <p:spPr>
          <a:xfrm>
            <a:off x="6111240" y="1426464"/>
            <a:ext cx="6080760" cy="5431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1855789"/>
            <a:ext cx="4888992" cy="4435283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A22DD1-E91F-FA42-8D04-222AB7E59C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47104" y="1828800"/>
            <a:ext cx="5184648" cy="41605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44447A-C159-AA4A-8782-432E5F41E967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B85FA8-3964-F34E-AD25-B6B3AD70ACDB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28625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8EEE03-E602-EF4B-86D5-0ACBA75E9B5F}"/>
              </a:ext>
            </a:extLst>
          </p:cNvPr>
          <p:cNvSpPr/>
          <p:nvPr userDrawn="1"/>
        </p:nvSpPr>
        <p:spPr>
          <a:xfrm>
            <a:off x="0" y="1426464"/>
            <a:ext cx="6080760" cy="5431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1A0E40-6F26-E840-873C-93B28B15FF1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2000" y="1855789"/>
            <a:ext cx="4861560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1800" b="1" i="0">
                <a:solidFill>
                  <a:srgbClr val="F15934"/>
                </a:solidFill>
                <a:latin typeface="Montserrat SemiBold" pitchFamily="2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B4E26C-3274-6B44-BC40-045BE94ED8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77000" y="1855789"/>
            <a:ext cx="4861560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1800" b="1" i="0">
                <a:solidFill>
                  <a:srgbClr val="F15934"/>
                </a:solidFill>
                <a:latin typeface="Montserrat SemiBold" pitchFamily="2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89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AAC3D4-C28D-E042-887C-2CEBC9BD7C5D}"/>
              </a:ext>
            </a:extLst>
          </p:cNvPr>
          <p:cNvSpPr/>
          <p:nvPr userDrawn="1"/>
        </p:nvSpPr>
        <p:spPr>
          <a:xfrm>
            <a:off x="4151376" y="1426464"/>
            <a:ext cx="3931920" cy="5431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018776" cy="1417320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3667D3-938E-2B4A-81B9-3C6F0549760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2000" y="1855789"/>
            <a:ext cx="3110591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1800" b="1" i="0">
                <a:solidFill>
                  <a:srgbClr val="F15934"/>
                </a:solidFill>
                <a:latin typeface="Montserrat SemiBold" pitchFamily="2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D8C58B-BEAE-6E4C-BA5B-5BBE275957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44568" y="1855789"/>
            <a:ext cx="3110591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1800" b="1" i="0">
                <a:solidFill>
                  <a:srgbClr val="F15934"/>
                </a:solidFill>
                <a:latin typeface="Montserrat SemiBold" pitchFamily="2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4576EE-45A6-FC4E-BADD-BAAC199F03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09432" y="1855789"/>
            <a:ext cx="3110591" cy="443528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15934"/>
              </a:buClr>
              <a:buSzPct val="60000"/>
              <a:buNone/>
              <a:tabLst/>
              <a:defRPr sz="1800" b="1" i="0">
                <a:solidFill>
                  <a:srgbClr val="F15934"/>
                </a:solidFill>
                <a:latin typeface="Montserrat SemiBold" pitchFamily="2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34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C18CFF-3ACC-124D-A5D8-85C3268CCE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46850" y="0"/>
            <a:ext cx="564515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01DCF-858F-4B4F-AEB0-9FE083ACDFE5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526064-51DA-114D-B6D1-B01DD7DBDD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804673"/>
            <a:ext cx="5026152" cy="5321807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05BCA0-4929-8544-B288-C74A4899E1CD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82344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: Trans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EC4189-A8B6-764E-9262-6C7626146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6CE9E7-0623-7A48-A087-A7EAFE34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207D67-D731-3B4C-8D2F-B105B9A913B7}"/>
              </a:ext>
            </a:extLst>
          </p:cNvPr>
          <p:cNvSpPr txBox="1"/>
          <p:nvPr userDrawn="1"/>
        </p:nvSpPr>
        <p:spPr>
          <a:xfrm>
            <a:off x="11274552" y="6099048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/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51192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lide: Solar, Wind, Hyd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4F66D-F4B7-6647-81B3-3BED9C610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6CE9E7-0623-7A48-A087-A7EAFE34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99031-DE0B-0444-B268-EE84F1F2F248}"/>
              </a:ext>
            </a:extLst>
          </p:cNvPr>
          <p:cNvSpPr txBox="1"/>
          <p:nvPr userDrawn="1"/>
        </p:nvSpPr>
        <p:spPr>
          <a:xfrm>
            <a:off x="11274552" y="6099048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/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9372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Slide: W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7AC249-3562-9C4F-97A1-32363089E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6CE9E7-0623-7A48-A087-A7EAFE34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971496-21EE-2449-A97A-38916EFF48EB}"/>
              </a:ext>
            </a:extLst>
          </p:cNvPr>
          <p:cNvSpPr txBox="1"/>
          <p:nvPr userDrawn="1"/>
        </p:nvSpPr>
        <p:spPr>
          <a:xfrm>
            <a:off x="11274552" y="6099048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/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8817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miss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2EA1F4-4004-E94D-8C88-5E9B93671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B0BD53B-63A9-494A-95A4-00F2B3AF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60FF1C-9402-E445-BD47-14385E4B9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0406" y="4398328"/>
            <a:ext cx="3319145" cy="32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BD7D460-B1F8-C645-9A81-CE89457E57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0406" y="5769864"/>
            <a:ext cx="3319145" cy="313880"/>
          </a:xfrm>
          <a:prstGeom prst="rect">
            <a:avLst/>
          </a:prstGeom>
        </p:spPr>
        <p:txBody>
          <a:bodyPr bIns="0" anchor="b"/>
          <a:lstStyle>
            <a:lvl1pPr marL="0" indent="0">
              <a:buNone/>
              <a:defRPr sz="16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D562705-0365-624A-A976-0B0D5BCFC3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0406" y="4800600"/>
            <a:ext cx="3319145" cy="877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1">
                <a:latin typeface="Montserrat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D72123-287B-4147-894B-02484980DCA5}"/>
              </a:ext>
            </a:extLst>
          </p:cNvPr>
          <p:cNvSpPr/>
          <p:nvPr userDrawn="1"/>
        </p:nvSpPr>
        <p:spPr>
          <a:xfrm>
            <a:off x="10157021" y="6384051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4586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Slide: So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4B2ACC-6F4D-BB4E-BDEF-9027A56168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6CE9E7-0623-7A48-A087-A7EAFE34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B7F524-9FDB-8E4C-B3AB-1D000B078C31}"/>
              </a:ext>
            </a:extLst>
          </p:cNvPr>
          <p:cNvSpPr txBox="1"/>
          <p:nvPr userDrawn="1"/>
        </p:nvSpPr>
        <p:spPr>
          <a:xfrm>
            <a:off x="11274552" y="6099048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/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1501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0E8738-52F8-3B4D-8F30-939ADE9ADA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84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B7F524-9FDB-8E4C-B3AB-1D000B078C31}"/>
              </a:ext>
            </a:extLst>
          </p:cNvPr>
          <p:cNvSpPr txBox="1"/>
          <p:nvPr userDrawn="1"/>
        </p:nvSpPr>
        <p:spPr>
          <a:xfrm>
            <a:off x="11274552" y="6099048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/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DA6BAB-A4FE-E945-99F3-FAA70212572B}"/>
              </a:ext>
            </a:extLst>
          </p:cNvPr>
          <p:cNvSpPr txBox="1"/>
          <p:nvPr userDrawn="1"/>
        </p:nvSpPr>
        <p:spPr>
          <a:xfrm>
            <a:off x="11463528" y="62605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03549B-0803-754F-9635-CE3109E84F6E}"/>
              </a:ext>
            </a:extLst>
          </p:cNvPr>
          <p:cNvSpPr/>
          <p:nvPr userDrawn="1"/>
        </p:nvSpPr>
        <p:spPr>
          <a:xfrm>
            <a:off x="10309421" y="65273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4B3583-FCEF-F245-8A7A-6DC03E730E3E}"/>
              </a:ext>
            </a:extLst>
          </p:cNvPr>
          <p:cNvSpPr txBox="1"/>
          <p:nvPr userDrawn="1"/>
        </p:nvSpPr>
        <p:spPr>
          <a:xfrm>
            <a:off x="6474241" y="2777334"/>
            <a:ext cx="2817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0" i="0" dirty="0">
                <a:solidFill>
                  <a:srgbClr val="F15934"/>
                </a:solidFill>
                <a:latin typeface="Montserrat" pitchFamily="2" charset="77"/>
              </a:rPr>
              <a:t>THANK </a:t>
            </a:r>
          </a:p>
          <a:p>
            <a:r>
              <a:rPr lang="en-US" sz="5400" b="0" i="0" dirty="0">
                <a:solidFill>
                  <a:srgbClr val="F15934"/>
                </a:solidFill>
                <a:latin typeface="Montserrat" pitchFamily="2" charset="77"/>
              </a:rPr>
              <a:t>YOU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518C828-5381-C946-9457-D9797D1A4D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806" y="4855528"/>
            <a:ext cx="3985582" cy="32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4297CB"/>
                </a:solidFill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D026F84-2862-5545-9177-281BB9EEFA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3806" y="5365375"/>
            <a:ext cx="3985582" cy="6626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0" i="1">
                <a:solidFill>
                  <a:schemeClr val="bg1">
                    <a:lumMod val="65000"/>
                  </a:schemeClr>
                </a:solidFill>
                <a:latin typeface="Montserrat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285544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i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602AC-CA75-DE45-8E20-1F3E94FF43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B0BD53B-63A9-494A-95A4-00F2B3AF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60FF1C-9402-E445-BD47-14385E4B9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0406" y="4398328"/>
            <a:ext cx="3319145" cy="32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BD7D460-B1F8-C645-9A81-CE89457E57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0406" y="5769864"/>
            <a:ext cx="3319145" cy="313880"/>
          </a:xfrm>
          <a:prstGeom prst="rect">
            <a:avLst/>
          </a:prstGeom>
        </p:spPr>
        <p:txBody>
          <a:bodyPr bIns="0" anchor="b"/>
          <a:lstStyle>
            <a:lvl1pPr marL="0" indent="0">
              <a:buNone/>
              <a:defRPr sz="16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D562705-0365-624A-A976-0B0D5BCFC3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0406" y="4800600"/>
            <a:ext cx="3319145" cy="877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1">
                <a:latin typeface="Montserrat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83B73E-491A-2041-818C-DFC411DBB8AF}"/>
              </a:ext>
            </a:extLst>
          </p:cNvPr>
          <p:cNvSpPr/>
          <p:nvPr userDrawn="1"/>
        </p:nvSpPr>
        <p:spPr>
          <a:xfrm>
            <a:off x="10157021" y="6384051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072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lar Wind Transmiss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EF037E-1515-D44E-A5DB-0BE68F0BA7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B0BD53B-63A9-494A-95A4-00F2B3AF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84051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60FF1C-9402-E445-BD47-14385E4B9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0406" y="4398328"/>
            <a:ext cx="3319145" cy="32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BD7D460-B1F8-C645-9A81-CE89457E57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0406" y="5769864"/>
            <a:ext cx="3319145" cy="313880"/>
          </a:xfrm>
          <a:prstGeom prst="rect">
            <a:avLst/>
          </a:prstGeom>
        </p:spPr>
        <p:txBody>
          <a:bodyPr bIns="0" anchor="b"/>
          <a:lstStyle>
            <a:lvl1pPr marL="0" indent="0">
              <a:buNone/>
              <a:defRPr sz="16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D562705-0365-624A-A976-0B0D5BCFC3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0406" y="4800600"/>
            <a:ext cx="3319145" cy="877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1">
                <a:latin typeface="Montserrat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 title</a:t>
            </a:r>
          </a:p>
        </p:txBody>
      </p:sp>
    </p:spTree>
    <p:extLst>
      <p:ext uri="{BB962C8B-B14F-4D97-AF65-F5344CB8AC3E}">
        <p14:creationId xmlns:p14="http://schemas.microsoft.com/office/powerpoint/2010/main" val="351422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uilding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A95210-627D-7C43-B61A-AB65F02137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B0BD53B-63A9-494A-95A4-00F2B3AF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84051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60FF1C-9402-E445-BD47-14385E4B9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0406" y="4398328"/>
            <a:ext cx="3319145" cy="32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BD7D460-B1F8-C645-9A81-CE89457E57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0406" y="5769864"/>
            <a:ext cx="3319145" cy="313880"/>
          </a:xfrm>
          <a:prstGeom prst="rect">
            <a:avLst/>
          </a:prstGeom>
        </p:spPr>
        <p:txBody>
          <a:bodyPr bIns="0" anchor="b"/>
          <a:lstStyle>
            <a:lvl1pPr marL="0" indent="0">
              <a:buNone/>
              <a:defRPr sz="16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D562705-0365-624A-A976-0B0D5BCFC3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0406" y="4800600"/>
            <a:ext cx="3319145" cy="877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1">
                <a:latin typeface="Montserrat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 title</a:t>
            </a:r>
          </a:p>
        </p:txBody>
      </p:sp>
    </p:spTree>
    <p:extLst>
      <p:ext uri="{BB962C8B-B14F-4D97-AF65-F5344CB8AC3E}">
        <p14:creationId xmlns:p14="http://schemas.microsoft.com/office/powerpoint/2010/main" val="142993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cener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44CAA1-FE27-EE4F-A40E-22534542E2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B0BD53B-63A9-494A-95A4-00F2B3AF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84051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60FF1C-9402-E445-BD47-14385E4B9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0406" y="4398328"/>
            <a:ext cx="3319145" cy="32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BD7D460-B1F8-C645-9A81-CE89457E57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0406" y="5769864"/>
            <a:ext cx="3319145" cy="313880"/>
          </a:xfrm>
          <a:prstGeom prst="rect">
            <a:avLst/>
          </a:prstGeom>
        </p:spPr>
        <p:txBody>
          <a:bodyPr bIns="0" anchor="b"/>
          <a:lstStyle>
            <a:lvl1pPr marL="0" indent="0">
              <a:buNone/>
              <a:defRPr sz="16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D562705-0365-624A-A976-0B0D5BCFC3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0406" y="4800600"/>
            <a:ext cx="3319145" cy="877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1">
                <a:latin typeface="Montserrat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 title</a:t>
            </a:r>
          </a:p>
        </p:txBody>
      </p:sp>
    </p:spTree>
    <p:extLst>
      <p:ext uri="{BB962C8B-B14F-4D97-AF65-F5344CB8AC3E}">
        <p14:creationId xmlns:p14="http://schemas.microsoft.com/office/powerpoint/2010/main" val="148966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uilding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54BA2E4-6051-0043-9B35-423A8BCDD8DA}"/>
              </a:ext>
            </a:extLst>
          </p:cNvPr>
          <p:cNvSpPr/>
          <p:nvPr userDrawn="1"/>
        </p:nvSpPr>
        <p:spPr>
          <a:xfrm>
            <a:off x="225082" y="225084"/>
            <a:ext cx="11746523" cy="6372665"/>
          </a:xfrm>
          <a:prstGeom prst="rect">
            <a:avLst/>
          </a:prstGeom>
          <a:solidFill>
            <a:srgbClr val="187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7FA361-B9CF-AA44-9A7F-8877060D9205}"/>
              </a:ext>
            </a:extLst>
          </p:cNvPr>
          <p:cNvSpPr/>
          <p:nvPr userDrawn="1"/>
        </p:nvSpPr>
        <p:spPr>
          <a:xfrm>
            <a:off x="0" y="1627632"/>
            <a:ext cx="7059168" cy="2286000"/>
          </a:xfrm>
          <a:prstGeom prst="rect">
            <a:avLst/>
          </a:prstGeom>
          <a:solidFill>
            <a:srgbClr val="F15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B0BD53B-63A9-494A-95A4-00F2B3AF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4307"/>
            <a:ext cx="5940552" cy="2289325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1AF86-4775-4B49-9184-091E912873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0728" y="4123944"/>
            <a:ext cx="1711757" cy="2139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1C996-3C78-604E-8E86-C9A00628EBA6}"/>
              </a:ext>
            </a:extLst>
          </p:cNvPr>
          <p:cNvSpPr/>
          <p:nvPr userDrawn="1"/>
        </p:nvSpPr>
        <p:spPr>
          <a:xfrm>
            <a:off x="10157021" y="6384051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b="0" dirty="0">
                <a:solidFill>
                  <a:schemeClr val="bg1"/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/>
              </a:solidFill>
              <a:effectLst/>
              <a:latin typeface="Montserrat SemiBold" pitchFamily="2" charset="77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60FF1C-9402-E445-BD47-14385E4B9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0406" y="4398328"/>
            <a:ext cx="3319145" cy="32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BD7D460-B1F8-C645-9A81-CE89457E57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0406" y="5769864"/>
            <a:ext cx="3319145" cy="313880"/>
          </a:xfrm>
          <a:prstGeom prst="rect">
            <a:avLst/>
          </a:prstGeom>
        </p:spPr>
        <p:txBody>
          <a:bodyPr bIns="0" anchor="b"/>
          <a:lstStyle>
            <a:lvl1pPr marL="0" indent="0">
              <a:buNone/>
              <a:defRPr sz="1600" b="0" i="0">
                <a:latin typeface="Montserrat SemiBold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D562705-0365-624A-A976-0B0D5BCFC3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0406" y="4800600"/>
            <a:ext cx="3319145" cy="8778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1">
                <a:latin typeface="Montserrat" pitchFamily="2" charset="77"/>
              </a:defRPr>
            </a:lvl1pPr>
            <a:lvl2pPr marL="285750" indent="0">
              <a:buNone/>
              <a:defRPr b="1" i="0">
                <a:latin typeface="Montserrat SemiBold" pitchFamily="2" charset="77"/>
              </a:defRPr>
            </a:lvl2pPr>
            <a:lvl3pPr marL="682625" indent="0">
              <a:buNone/>
              <a:defRPr b="1" i="0">
                <a:latin typeface="Montserrat SemiBold" pitchFamily="2" charset="77"/>
              </a:defRPr>
            </a:lvl3pPr>
            <a:lvl4pPr marL="1092200" indent="0">
              <a:buNone/>
              <a:defRPr b="1" i="0">
                <a:latin typeface="Montserrat SemiBold" pitchFamily="2" charset="77"/>
              </a:defRPr>
            </a:lvl4pPr>
            <a:lvl5pPr marL="1377950" indent="0"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en-US" dirty="0"/>
              <a:t>Author title</a:t>
            </a:r>
          </a:p>
        </p:txBody>
      </p:sp>
    </p:spTree>
    <p:extLst>
      <p:ext uri="{BB962C8B-B14F-4D97-AF65-F5344CB8AC3E}">
        <p14:creationId xmlns:p14="http://schemas.microsoft.com/office/powerpoint/2010/main" val="302349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DB68AD-5D1E-DB4B-91F2-5C15BA550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75"/>
          <a:stretch/>
        </p:blipFill>
        <p:spPr>
          <a:xfrm>
            <a:off x="0" y="0"/>
            <a:ext cx="12207240" cy="24323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018776" cy="2423159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4B2-146D-9345-A327-28E9CF8BD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0" y="3118104"/>
            <a:ext cx="10576560" cy="3172968"/>
          </a:xfrm>
          <a:prstGeom prst="rect">
            <a:avLst/>
          </a:prstGeom>
        </p:spPr>
        <p:txBody>
          <a:bodyPr/>
          <a:lstStyle>
            <a:lvl1pPr marL="117475" indent="-117475">
              <a:buClr>
                <a:srgbClr val="F15934"/>
              </a:buClr>
              <a:buSzPct val="60000"/>
              <a:tabLst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1pPr>
            <a:lvl2pPr>
              <a:buClr>
                <a:srgbClr val="F15934"/>
              </a:buClr>
              <a:buSzPct val="60000"/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2pPr>
            <a:lvl3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3pPr>
            <a:lvl4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4pPr>
            <a:lvl5pPr>
              <a:buClr>
                <a:srgbClr val="F15934"/>
              </a:buClr>
              <a:buSzPct val="60000"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6153A-BB35-364D-AAAE-F8CEF086FE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2320" y="54864"/>
            <a:ext cx="1024129" cy="12801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EDA725-0686-8D40-A57A-67430103B2F0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390071-B18E-E241-8082-DE4EF3E5EAE8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9064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hor 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DB68AD-5D1E-DB4B-91F2-5C15BA550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75"/>
          <a:stretch/>
        </p:blipFill>
        <p:spPr>
          <a:xfrm>
            <a:off x="0" y="0"/>
            <a:ext cx="12207240" cy="24323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2776BFF-2D8E-5443-9DD8-7518895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018776" cy="2423159"/>
          </a:xfrm>
          <a:prstGeom prst="rect">
            <a:avLst/>
          </a:prstGeom>
        </p:spPr>
        <p:txBody>
          <a:bodyPr lIns="0" anchor="ctr"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6153A-BB35-364D-AAAE-F8CEF086FE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2320" y="54864"/>
            <a:ext cx="1024129" cy="12801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EDA725-0686-8D40-A57A-67430103B2F0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390071-B18E-E241-8082-DE4EF3E5EAE8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608B13-5B2D-DC4D-A252-9B4F170B3C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6736" y="5669217"/>
            <a:ext cx="3264535" cy="283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204C8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DC7BB8C-8A58-9349-BA13-0A4B7AE4FE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3463" y="1691641"/>
            <a:ext cx="3785425" cy="377470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CB9364F-A7F6-7342-97C1-28DE6F323A5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05450" y="3100388"/>
            <a:ext cx="5815013" cy="319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1pPr>
            <a:lvl2pPr marL="28575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2pPr>
            <a:lvl3pPr marL="682625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3pPr>
            <a:lvl4pPr marL="109220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4pPr>
            <a:lvl5pPr marL="1377950" indent="0">
              <a:buNone/>
              <a:defRPr b="0" i="0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37C2613-436D-7646-847D-F9820E259E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6736" y="6019800"/>
            <a:ext cx="3264535" cy="283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1">
                <a:solidFill>
                  <a:schemeClr val="bg1">
                    <a:lumMod val="50000"/>
                  </a:schemeClr>
                </a:solidFill>
                <a:latin typeface="Adobe Garamond Pro" panose="02020502060506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25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CCBC63-F6BB-6241-BE7B-A01CF9ADAC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/>
          <a:srcRect t="635" b="-1"/>
          <a:stretch/>
        </p:blipFill>
        <p:spPr>
          <a:xfrm>
            <a:off x="-1" y="0"/>
            <a:ext cx="12192001" cy="14301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C245BE-61FB-BB4A-8E25-A3E1F791B435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0942320" y="54864"/>
            <a:ext cx="1024129" cy="12801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36D76A-4CE1-1D47-A2A4-434AB4553162}"/>
              </a:ext>
            </a:extLst>
          </p:cNvPr>
          <p:cNvSpPr txBox="1"/>
          <p:nvPr userDrawn="1"/>
        </p:nvSpPr>
        <p:spPr>
          <a:xfrm>
            <a:off x="11311128" y="6108192"/>
            <a:ext cx="52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0F21B5F-06DF-1840-B2F7-3636C65A51F9}" type="slidenum">
              <a:rPr lang="en-US" sz="12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</a:rPr>
              <a:pPr algn="r"/>
              <a:t>‹#›</a:t>
            </a:fld>
            <a:endParaRPr lang="en-US" sz="1200" b="0" i="0" dirty="0">
              <a:solidFill>
                <a:schemeClr val="bg1">
                  <a:lumMod val="65000"/>
                </a:schemeClr>
              </a:solidFill>
              <a:latin typeface="Montserrat Medium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277AB2-5E37-2148-B9EB-63192DA317FC}"/>
              </a:ext>
            </a:extLst>
          </p:cNvPr>
          <p:cNvSpPr/>
          <p:nvPr userDrawn="1"/>
        </p:nvSpPr>
        <p:spPr>
          <a:xfrm>
            <a:off x="10157021" y="6374907"/>
            <a:ext cx="18085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dirty="0">
                <a:solidFill>
                  <a:schemeClr val="bg1">
                    <a:lumMod val="75000"/>
                  </a:schemeClr>
                </a:solidFill>
                <a:effectLst/>
                <a:latin typeface="Montserrat" pitchFamily="2" charset="77"/>
              </a:rPr>
              <a:t>©2022 ESIG. All rights Reserved.</a:t>
            </a:r>
            <a:endParaRPr lang="en-US" sz="800" b="0" dirty="0">
              <a:solidFill>
                <a:schemeClr val="bg1">
                  <a:lumMod val="75000"/>
                </a:schemeClr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4780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0" r:id="rId4"/>
    <p:sldLayoutId id="2147483675" r:id="rId5"/>
    <p:sldLayoutId id="2147483677" r:id="rId6"/>
    <p:sldLayoutId id="2147483676" r:id="rId7"/>
    <p:sldLayoutId id="2147483670" r:id="rId8"/>
    <p:sldLayoutId id="2147483672" r:id="rId9"/>
    <p:sldLayoutId id="2147483671" r:id="rId10"/>
    <p:sldLayoutId id="2147483650" r:id="rId11"/>
    <p:sldLayoutId id="2147483663" r:id="rId12"/>
    <p:sldLayoutId id="2147483673" r:id="rId13"/>
    <p:sldLayoutId id="2147483664" r:id="rId14"/>
    <p:sldLayoutId id="2147483665" r:id="rId15"/>
    <p:sldLayoutId id="2147483655" r:id="rId16"/>
    <p:sldLayoutId id="2147483666" r:id="rId17"/>
    <p:sldLayoutId id="2147483667" r:id="rId18"/>
    <p:sldLayoutId id="2147483668" r:id="rId19"/>
    <p:sldLayoutId id="2147483669" r:id="rId20"/>
    <p:sldLayoutId id="214748367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tabLst/>
        <a:defRPr sz="2000" b="1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1pPr>
      <a:lvl2pPr marL="517525" indent="-231775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2000" b="1" i="1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2pPr>
      <a:lvl3pPr marL="858838" indent="-176213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800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3pPr>
      <a:lvl4pPr marL="1270000" indent="-1778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600" i="1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4pPr>
      <a:lvl5pPr marL="1611313" indent="-233363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400" kern="1200">
          <a:ln>
            <a:noFill/>
          </a:ln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rc.com/pa/Stand/Pages/Project_2020-02_Transmission-connected_Resources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pri.com/research/products/000000003002025063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deralregister.gov/documents/2022/07/05/2022-13470/improvements-to-generator-interconnection-procedures-and-agreements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ig.energy/event/webinar-heco-plans-for-meeting-clean-energy-targets-and-role-of-grid-forming-inverters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ig.energy/grid-forming-technology-in-energy-systems-integration/" TargetMode="Externa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18127-824C-414A-AD4E-4AB486C0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IBRTF: NERC and Other Industry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C4DEF-7F56-473D-A709-AEEC2B51E4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Julia Matevosyan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409F88-523A-4B84-ACFF-C7E2DC74CF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7/8/2022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17D9C0-62E5-4A6A-A26F-9437EC0A8A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Chief Engineer</a:t>
            </a:r>
          </a:p>
          <a:p>
            <a:r>
              <a:rPr lang="en-US" dirty="0"/>
              <a:t>ESIG</a:t>
            </a:r>
          </a:p>
        </p:txBody>
      </p:sp>
    </p:spTree>
    <p:extLst>
      <p:ext uri="{BB962C8B-B14F-4D97-AF65-F5344CB8AC3E}">
        <p14:creationId xmlns:p14="http://schemas.microsoft.com/office/powerpoint/2010/main" val="109028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1137E-8003-50A2-7FC9-2008065DC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NERC Updates – EMT SAR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BF4A7-DC1F-8511-E880-B0B0B389DCC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NERC Inverter-Baser Resource Performance Subcommittee: Survey of OEM Plans for IEEE 2800 Adoption, expected completion date July 13</a:t>
            </a:r>
            <a:r>
              <a:rPr lang="en-US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NERC Reliability and Security Technical Committee approved Standard Authorization Request on inclusion of EMT models and studies in planning related NERC Standards.  </a:t>
            </a:r>
          </a:p>
          <a:p>
            <a:pPr marL="112713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goal is:</a:t>
            </a:r>
          </a:p>
          <a:p>
            <a:pPr lvl="1">
              <a:lnSpc>
                <a:spcPct val="100000"/>
              </a:lnSpc>
              <a:buFontTx/>
              <a:buChar char="‒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interconnection process is clear regarding modelling and study requirements, including EMT modelling and studies (modifications to FAC-002) </a:t>
            </a:r>
          </a:p>
          <a:p>
            <a:pPr lvl="1">
              <a:lnSpc>
                <a:spcPct val="100000"/>
              </a:lnSpc>
              <a:buFontTx/>
              <a:buChar char="‒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that models are available for the purposes of reliability studies – interconnection studies per FAC-002 and planning assessments per TPL-001 (using MOD-032 as the modeling data standard, or a new standard if deemed necessary)</a:t>
            </a:r>
          </a:p>
          <a:p>
            <a:pPr lvl="1">
              <a:lnSpc>
                <a:spcPct val="100000"/>
              </a:lnSpc>
              <a:buFontTx/>
              <a:buChar char="‒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that model quality issues are addressed during interconnection studies per FAC-002 and during annual case creation and planning assessment (MOD-032/TPL-001)</a:t>
            </a:r>
          </a:p>
          <a:p>
            <a:pPr lvl="1">
              <a:lnSpc>
                <a:spcPct val="100000"/>
              </a:lnSpc>
              <a:buFontTx/>
              <a:buChar char="‒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that EMT studies are conducted during interconnection studies and annual planning assessment if TP or PC identifies reliability need for such studies.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99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D5F9C-0E50-E368-F8A8-A3ED9E26E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NERC Updates – PRC-024 SAR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9EEF3-A1A7-8912-5A5B-E3A41D96E5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0288" y="1762483"/>
            <a:ext cx="10631424" cy="44352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NERC-sponsored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Standard Authorization Request for PRC-024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existing PRC-024-3 is an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settings standard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solely on voltage and frequency protection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purpose of this SAR is to retire PRC-024-3 and replace it with a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performance-based ride-through standard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ensures generators remain connected to the BPS during system disturbances.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Specifically, this SAR focuses on the generator protection and control systems that can result in the output reduction or disconnection of generating resources during disturbances.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SAR also ensures protection or controls that fail to ride through system events are analyzed, addressed with a corrective action plan (if possible), and reported to necessary entities for situational awareness.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goal of the new standard is to mitigate the ongoing and systemic performance issues identified across multiple Interconnections and across many disturbances analyzed by NERC and the Regions.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performance issues in many causes were unrelated to voltage and frequency protection settings as dictated by the currently effective version of PRC-024. </a:t>
            </a:r>
          </a:p>
        </p:txBody>
      </p:sp>
    </p:spTree>
    <p:extLst>
      <p:ext uri="{BB962C8B-B14F-4D97-AF65-F5344CB8AC3E}">
        <p14:creationId xmlns:p14="http://schemas.microsoft.com/office/powerpoint/2010/main" val="205603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AB0C4-F1EC-E345-3FE3-DF2AA90E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Updates – EPRI Modelling White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A5533-3DB0-F2AA-9BE8-E7A30AD0FDE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EPRI*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White Paper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“Differentiating between Applicability of Simulation Domains and Inverter Mathematical Models in these Domains”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8333DA-05B3-18B5-FB16-6F2DE9694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56" y="2810070"/>
            <a:ext cx="9978571" cy="2947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BEA037-E902-CDC5-9FE6-05DCE77CA2A0}"/>
              </a:ext>
            </a:extLst>
          </p:cNvPr>
          <p:cNvSpPr txBox="1"/>
          <p:nvPr/>
        </p:nvSpPr>
        <p:spPr>
          <a:xfrm>
            <a:off x="762000" y="6314625"/>
            <a:ext cx="8323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Deepak Ramasubramanian, Wes Baker, Parag Mitra,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Sudipta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Dutta, and Anish Gaikwad</a:t>
            </a:r>
          </a:p>
        </p:txBody>
      </p:sp>
    </p:spTree>
    <p:extLst>
      <p:ext uri="{BB962C8B-B14F-4D97-AF65-F5344CB8AC3E}">
        <p14:creationId xmlns:p14="http://schemas.microsoft.com/office/powerpoint/2010/main" val="3967697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2E942-8D35-EF8F-4B67-FDD2A1DF1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Updates – EPRI Modelling White Paper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F46F2E-61B7-5252-79A6-F0D1B00E0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488" y="1855789"/>
            <a:ext cx="8757023" cy="451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4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BF46E-A228-6DAE-D5AF-836EE82F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Updates - FERC NOPR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C54AE-9807-3EF6-E199-A12B128374C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33363" indent="-233363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FERC NOPR on Improvements to Generator Interconnection Procedures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Agreements proposes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reform the Commission’s standard generator interconnection procedures and agreements.  </a:t>
            </a:r>
          </a:p>
          <a:p>
            <a:pPr marL="233363" indent="-233363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proposed reforms are intended to address interconnection queue backlogs, improve certainty, and prevent undue discrimination for new technologies to ensure that the 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forma 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 interconnection procedures are just and reasonable and not unduly discriminatory or preferential.</a:t>
            </a:r>
          </a:p>
          <a:p>
            <a:pPr marL="233363" indent="-233363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FERC’s Interconnection Notice of Proposed Rulemaking in Docket No. RM22-14 was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published in the Federal Register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July 5</a:t>
            </a:r>
            <a:r>
              <a:rPr lang="en-US" sz="1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  </a:t>
            </a:r>
          </a:p>
          <a:p>
            <a:pPr marL="233363" indent="-233363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Comments are due by October 13</a:t>
            </a:r>
            <a:r>
              <a:rPr lang="en-US" sz="1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reply comments are due by November 14</a:t>
            </a:r>
            <a:r>
              <a:rPr lang="en-US" sz="1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33363" indent="-233363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ESIG/NAGF/NERC/FERC/EPRI are planning a virtual workshop to provide education and inform industry comments, afternoons on August 9-11 </a:t>
            </a:r>
          </a:p>
          <a:p>
            <a:pPr marL="233363" indent="-233363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Topics: interconnection process, studies and modelling, interconnection requirements/IEEE2800</a:t>
            </a:r>
          </a:p>
        </p:txBody>
      </p:sp>
    </p:spTree>
    <p:extLst>
      <p:ext uri="{BB962C8B-B14F-4D97-AF65-F5344CB8AC3E}">
        <p14:creationId xmlns:p14="http://schemas.microsoft.com/office/powerpoint/2010/main" val="57073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C02DC-BD08-FF9F-BB70-AC7AFE8BB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Updates – GB Stability Pathfinder, Phase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32F6F-38EA-2A55-267C-B0DCD01B72B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33363" indent="-233363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grid forming batteries were awarded along-side five synchronous condensers to provide stability services in Great Britain</a:t>
            </a:r>
          </a:p>
          <a:p>
            <a:pPr marL="233363" indent="-233363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focus was on increasing short circuit level in Scotland but also substitute for diminishing inertia.</a:t>
            </a:r>
          </a:p>
          <a:p>
            <a:pPr marL="233363" indent="-233363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were procured through Stability Pathfinder Phase 2 tender </a:t>
            </a:r>
          </a:p>
          <a:p>
            <a:pPr marL="233363" indent="-233363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resources will have to comply with recently approved Minimum Specification Required for Provision of GB Grid Forming (GBGF) Capability.</a:t>
            </a:r>
          </a:p>
          <a:p>
            <a:pPr marL="233363" indent="-233363"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In-service date of April 2024. 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963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6BC04-9A31-792E-1966-4EED832D3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ESIG Webinar: HECO Plans for Meeting Clean Energy Targets and Role of Grid Forming Inverters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8FC74A-43EC-77C1-3850-29EA6BD83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7"/>
          <a:stretch/>
        </p:blipFill>
        <p:spPr>
          <a:xfrm>
            <a:off x="672195" y="1545753"/>
            <a:ext cx="5638170" cy="50660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7197F9-8502-1D1A-27CA-0261E19FDFCC}"/>
              </a:ext>
            </a:extLst>
          </p:cNvPr>
          <p:cNvSpPr txBox="1"/>
          <p:nvPr/>
        </p:nvSpPr>
        <p:spPr>
          <a:xfrm>
            <a:off x="6652727" y="1651518"/>
            <a:ext cx="518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 Page and Registration: </a:t>
            </a:r>
            <a:r>
              <a:rPr lang="en-US" dirty="0">
                <a:hlinkClick r:id="rId3"/>
              </a:rPr>
              <a:t>https://www.esig.energy/event/webinar-heco-plans-for-meeting-clean-energy-targets-and-role-of-grid-forming-inverters/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3065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F2F232-AEFB-4198-AAB4-4C9846C77F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Julia Matevosyan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421F7-F4EF-4569-8427-374F6BB966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julia@esig.energy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B12614-0E71-4620-8503-EC6FF438BFFD}"/>
              </a:ext>
            </a:extLst>
          </p:cNvPr>
          <p:cNvSpPr txBox="1"/>
          <p:nvPr/>
        </p:nvSpPr>
        <p:spPr>
          <a:xfrm>
            <a:off x="6096000" y="829954"/>
            <a:ext cx="5896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Grid –Forming Technology in Energy Systems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67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nergy Innovatio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C2558"/>
      </a:accent1>
      <a:accent2>
        <a:srgbClr val="FBAF40"/>
      </a:accent2>
      <a:accent3>
        <a:srgbClr val="D5D5D5"/>
      </a:accent3>
      <a:accent4>
        <a:srgbClr val="919191"/>
      </a:accent4>
      <a:accent5>
        <a:srgbClr val="F2A436"/>
      </a:accent5>
      <a:accent6>
        <a:srgbClr val="929292"/>
      </a:accent6>
      <a:hlink>
        <a:srgbClr val="005392"/>
      </a:hlink>
      <a:folHlink>
        <a:srgbClr val="92929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G Workshop GFM Presentation" id="{87531808-6D3E-4CA0-9F13-8BECDECC0DFD}" vid="{C841E32D-BD76-44A1-B13A-11D75AD0D6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ESIG Workshop GFM Presentation</Template>
  <TotalTime>2200</TotalTime>
  <Words>682</Words>
  <Application>Microsoft Office PowerPoint</Application>
  <PresentationFormat>Widescreen</PresentationFormat>
  <Paragraphs>47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Adobe Garamond Pro</vt:lpstr>
      <vt:lpstr>Arial</vt:lpstr>
      <vt:lpstr>Calibri</vt:lpstr>
      <vt:lpstr>Century Gothic</vt:lpstr>
      <vt:lpstr>Montserrat</vt:lpstr>
      <vt:lpstr>Montserrat Medium</vt:lpstr>
      <vt:lpstr>Montserrat SemiBold</vt:lpstr>
      <vt:lpstr>Wingdings</vt:lpstr>
      <vt:lpstr>Office Theme</vt:lpstr>
      <vt:lpstr>ERCOT IBRTF: NERC and Other Industry Updates</vt:lpstr>
      <vt:lpstr>NERC Updates – EMT SAR</vt:lpstr>
      <vt:lpstr>NERC Updates – PRC-024 SAR</vt:lpstr>
      <vt:lpstr>Other Updates – EPRI Modelling White Paper</vt:lpstr>
      <vt:lpstr>Other Updates – EPRI Modelling White Paper</vt:lpstr>
      <vt:lpstr>Other Updates - FERC NOPR</vt:lpstr>
      <vt:lpstr>Other Updates – GB Stability Pathfinder, Phase 2</vt:lpstr>
      <vt:lpstr>ESIG Webinar: HECO Plans for Meeting Clean Energy Targets and Role of Grid Forming Inverters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Grid Forming Technology in Energy Systems Integration</dc:title>
  <dc:creator>Julia Matevosyan</dc:creator>
  <cp:lastModifiedBy>Julia Matevosyan</cp:lastModifiedBy>
  <cp:revision>12</cp:revision>
  <dcterms:created xsi:type="dcterms:W3CDTF">2022-05-16T15:19:42Z</dcterms:created>
  <dcterms:modified xsi:type="dcterms:W3CDTF">2022-07-07T20:31:20Z</dcterms:modified>
</cp:coreProperties>
</file>