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402" r:id="rId8"/>
    <p:sldId id="286" r:id="rId9"/>
    <p:sldId id="383" r:id="rId10"/>
    <p:sldId id="403" r:id="rId11"/>
    <p:sldId id="404" r:id="rId12"/>
    <p:sldId id="386" r:id="rId13"/>
    <p:sldId id="40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383"/>
            <p14:sldId id="403"/>
            <p14:sldId id="404"/>
            <p14:sldId id="386"/>
            <p14:sldId id="4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68" d="100"/>
          <a:sy n="68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66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53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3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3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June 2022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June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487113"/>
              </p:ext>
            </p:extLst>
          </p:nvPr>
        </p:nvGraphicFramePr>
        <p:xfrm>
          <a:off x="438509" y="732605"/>
          <a:ext cx="8382000" cy="63436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June</a:t>
            </a:r>
            <a:r>
              <a:rPr lang="en-US" dirty="0"/>
              <a:t> 2022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97088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42,430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20,683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19,199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533.31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June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287706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June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490382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068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June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949085"/>
              </p:ext>
            </p:extLst>
          </p:nvPr>
        </p:nvGraphicFramePr>
        <p:xfrm>
          <a:off x="438509" y="732605"/>
          <a:ext cx="8382000" cy="88773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567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June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90485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1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June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859707"/>
              </p:ext>
            </p:extLst>
          </p:nvPr>
        </p:nvGraphicFramePr>
        <p:xfrm>
          <a:off x="438509" y="732605"/>
          <a:ext cx="8382000" cy="443484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848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c34af464-7aa1-4edd-9be4-83dffc1cb926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6182</TotalTime>
  <Words>743</Words>
  <Application>Microsoft Office PowerPoint</Application>
  <PresentationFormat>On-screen Show (4:3)</PresentationFormat>
  <Paragraphs>479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June 2022</vt:lpstr>
      <vt:lpstr>IRR Summary – June 2022</vt:lpstr>
      <vt:lpstr>IRR ≥ 95%, ≥ 100 Scored Intervals – June 2022</vt:lpstr>
      <vt:lpstr>IRR ≥ 95%, ≥ 100 Scored Intervals – June 2022</vt:lpstr>
      <vt:lpstr>IRR ≥ 95%, ≥ 100 Scored Intervals – June 2022</vt:lpstr>
      <vt:lpstr>IRR &lt; 95%, ≥ 100 Scored Intervals – June 2022</vt:lpstr>
      <vt:lpstr>IRR &lt; 95%, ≥ 100 Scored Intervals – June 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Gonzales, David</cp:lastModifiedBy>
  <cp:revision>300</cp:revision>
  <cp:lastPrinted>2016-01-21T20:53:15Z</cp:lastPrinted>
  <dcterms:created xsi:type="dcterms:W3CDTF">2016-01-21T15:20:31Z</dcterms:created>
  <dcterms:modified xsi:type="dcterms:W3CDTF">2022-07-06T21:29:35Z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