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8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3163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73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712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19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24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2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4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6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2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4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4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2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8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B4AB6-B4EA-4E49-9BE1-F24BE9B8A60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69E6D19-C1F7-4EDB-9EB8-26D42B6C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5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Reduced SCED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0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the SCED run time from the current 5 minute basis to something shorter in order to:</a:t>
            </a:r>
          </a:p>
          <a:p>
            <a:pPr lvl="1"/>
            <a:r>
              <a:rPr lang="en-US" dirty="0"/>
              <a:t>Improve the accuracy of energy pricing</a:t>
            </a:r>
          </a:p>
          <a:p>
            <a:pPr lvl="1"/>
            <a:r>
              <a:rPr lang="en-US" dirty="0"/>
              <a:t>Reduce impact of voluntary load response</a:t>
            </a:r>
          </a:p>
          <a:p>
            <a:pPr lvl="1"/>
            <a:r>
              <a:rPr lang="en-US" dirty="0"/>
              <a:t>Reduce amount of regulation required</a:t>
            </a:r>
          </a:p>
          <a:p>
            <a:pPr lvl="1"/>
            <a:r>
              <a:rPr lang="en-US" dirty="0"/>
              <a:t>Reduce financial impact to regulation providers (energy </a:t>
            </a:r>
            <a:r>
              <a:rPr lang="en-US" dirty="0" err="1"/>
              <a:t>pricetakers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Reduce manual SCED intervention by operators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3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Voluntary Load Shed Impact on Regulation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Energy prices are created by Security Constrained Economic Dispatch</a:t>
            </a:r>
          </a:p>
          <a:p>
            <a:pPr lvl="1"/>
            <a:r>
              <a:rPr lang="en-US" dirty="0"/>
              <a:t>Load and generation levels are matched as closely as possible</a:t>
            </a:r>
          </a:p>
          <a:p>
            <a:pPr lvl="2"/>
            <a:r>
              <a:rPr lang="en-US" dirty="0"/>
              <a:t>Bias factors try to estimate certain variations</a:t>
            </a:r>
          </a:p>
          <a:p>
            <a:pPr lvl="2"/>
            <a:r>
              <a:rPr lang="en-US" dirty="0"/>
              <a:t>Load response offered in SCED is appropriately accounted </a:t>
            </a:r>
          </a:p>
          <a:p>
            <a:pPr lvl="1"/>
            <a:r>
              <a:rPr lang="en-US" dirty="0"/>
              <a:t>Voluntary large load response is generally not appropriately considered</a:t>
            </a:r>
          </a:p>
          <a:p>
            <a:pPr lvl="2"/>
            <a:r>
              <a:rPr lang="en-US" dirty="0"/>
              <a:t>Difference must be covered by Regulation Up or Regulation Down</a:t>
            </a:r>
          </a:p>
          <a:p>
            <a:pPr lvl="2"/>
            <a:r>
              <a:rPr lang="en-US" dirty="0"/>
              <a:t>Usually at a price that is opposite the desired deployment</a:t>
            </a:r>
          </a:p>
          <a:p>
            <a:pPr lvl="2"/>
            <a:r>
              <a:rPr lang="en-US" dirty="0"/>
              <a:t>High prices = load curtailment, must be covered by Regulation Down</a:t>
            </a:r>
          </a:p>
          <a:p>
            <a:pPr lvl="2"/>
            <a:r>
              <a:rPr lang="en-US" dirty="0"/>
              <a:t>Low prices = load returns, must be covered by Regulation 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51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SCED Interval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time at high or low price</a:t>
            </a:r>
          </a:p>
          <a:p>
            <a:pPr lvl="1"/>
            <a:r>
              <a:rPr lang="en-US" dirty="0"/>
              <a:t>Similar benefit seen reducing interval from 15 minutes in zonal to 5 in nodal</a:t>
            </a:r>
          </a:p>
          <a:p>
            <a:pPr lvl="1"/>
            <a:r>
              <a:rPr lang="en-US" dirty="0"/>
              <a:t>New SCED interval is able to incorporate actual remaining load in calculation</a:t>
            </a:r>
          </a:p>
          <a:p>
            <a:pPr lvl="1"/>
            <a:r>
              <a:rPr lang="en-US" dirty="0"/>
              <a:t>Limits the value of voluntary price chasing</a:t>
            </a:r>
          </a:p>
          <a:p>
            <a:r>
              <a:rPr lang="en-US" dirty="0"/>
              <a:t>Logically will fall into a divisor of 15 minutes to match the settlement interval</a:t>
            </a:r>
          </a:p>
          <a:p>
            <a:pPr lvl="1"/>
            <a:r>
              <a:rPr lang="en-US" dirty="0"/>
              <a:t>This leaves 1 min, 1.5 min, 2.5 min, or 3 min.</a:t>
            </a:r>
          </a:p>
          <a:p>
            <a:pPr lvl="1"/>
            <a:r>
              <a:rPr lang="en-US" dirty="0"/>
              <a:t>Limited by duration of the worst case SCED run</a:t>
            </a:r>
          </a:p>
          <a:p>
            <a:r>
              <a:rPr lang="en-US" dirty="0"/>
              <a:t>Propose to move to shortest duration possible	</a:t>
            </a:r>
          </a:p>
        </p:txBody>
      </p:sp>
    </p:spTree>
    <p:extLst>
      <p:ext uri="{BB962C8B-B14F-4D97-AF65-F5344CB8AC3E}">
        <p14:creationId xmlns:p14="http://schemas.microsoft.com/office/powerpoint/2010/main" val="4808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1B1AC-4199-4ACA-8216-59B652632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Points for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4618F-9001-4934-8975-E9520C597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Future market enhancements may impact decisions about decreasing the SCED timeframe, e.g., real-time co-optimization or a multi-interval real-time market</a:t>
            </a:r>
          </a:p>
          <a:p>
            <a:endParaRPr lang="en-US" dirty="0"/>
          </a:p>
          <a:p>
            <a:r>
              <a:rPr lang="en-US" dirty="0"/>
              <a:t>If the timeframes are changes, need to revisit other processes that are based on the current 5-minutes, e.g., state estimator and real-time contingency analysis</a:t>
            </a:r>
          </a:p>
          <a:p>
            <a:endParaRPr lang="en-US" dirty="0"/>
          </a:p>
          <a:p>
            <a:r>
              <a:rPr lang="en-US" dirty="0"/>
              <a:t>Should consider more automatic triggering events to initiate off-cycle SCED executions.</a:t>
            </a:r>
          </a:p>
          <a:p>
            <a:pPr lvl="1"/>
            <a:r>
              <a:rPr lang="en-US" dirty="0"/>
              <a:t>This solution could be an alternative to or complimentary with reductions to the SCED timeframe </a:t>
            </a:r>
          </a:p>
        </p:txBody>
      </p:sp>
    </p:spTree>
    <p:extLst>
      <p:ext uri="{BB962C8B-B14F-4D97-AF65-F5344CB8AC3E}">
        <p14:creationId xmlns:p14="http://schemas.microsoft.com/office/powerpoint/2010/main" val="300512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291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</TotalTime>
  <Words>321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Reduced SCED Time</vt:lpstr>
      <vt:lpstr>Description</vt:lpstr>
      <vt:lpstr>Voluntary Load Shed Impact on Regulation</vt:lpstr>
      <vt:lpstr>Reducing SCED Interval </vt:lpstr>
      <vt:lpstr>Points for Consideration</vt:lpstr>
      <vt:lpstr>Questions?</vt:lpstr>
    </vt:vector>
  </TitlesOfParts>
  <Company>Morgan Stanley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Reduced SCED Time</dc:title>
  <dc:creator>Greer, Clayton (FID)</dc:creator>
  <cp:lastModifiedBy>Greer, Clayton (FID)</cp:lastModifiedBy>
  <cp:revision>7</cp:revision>
  <dcterms:created xsi:type="dcterms:W3CDTF">2022-06-06T21:09:19Z</dcterms:created>
  <dcterms:modified xsi:type="dcterms:W3CDTF">2022-06-23T21:41:44Z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7f119e6-c6cd-44b0-a5ee-ac1aff68c56e_Enabled">
    <vt:lpwstr>true</vt:lpwstr>
  </property>
  <property fmtid="{D5CDD505-2E9C-101B-9397-08002B2CF9AE}" pid="3" name="MSIP_Label_07f119e6-c6cd-44b0-a5ee-ac1aff68c56e_SetDate">
    <vt:lpwstr>2022-06-23T21:38:01Z</vt:lpwstr>
  </property>
  <property fmtid="{D5CDD505-2E9C-101B-9397-08002B2CF9AE}" pid="4" name="MSIP_Label_07f119e6-c6cd-44b0-a5ee-ac1aff68c56e_Method">
    <vt:lpwstr>Standard</vt:lpwstr>
  </property>
  <property fmtid="{D5CDD505-2E9C-101B-9397-08002B2CF9AE}" pid="5" name="MSIP_Label_07f119e6-c6cd-44b0-a5ee-ac1aff68c56e_Name">
    <vt:lpwstr>Confidential v1</vt:lpwstr>
  </property>
  <property fmtid="{D5CDD505-2E9C-101B-9397-08002B2CF9AE}" pid="6" name="MSIP_Label_07f119e6-c6cd-44b0-a5ee-ac1aff68c56e_SiteId">
    <vt:lpwstr>e29b8111-49f8-418d-ac2a-935335a52614</vt:lpwstr>
  </property>
  <property fmtid="{D5CDD505-2E9C-101B-9397-08002B2CF9AE}" pid="7" name="MSIP_Label_07f119e6-c6cd-44b0-a5ee-ac1aff68c56e_ActionId">
    <vt:lpwstr>e0881315-dd05-4d57-9391-4571c1fbdf91</vt:lpwstr>
  </property>
  <property fmtid="{D5CDD505-2E9C-101B-9397-08002B2CF9AE}" pid="8" name="MSIP_Label_07f119e6-c6cd-44b0-a5ee-ac1aff68c56e_ContentBits">
    <vt:lpwstr>0</vt:lpwstr>
  </property>
</Properties>
</file>