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7"/>
  </p:notesMasterIdLst>
  <p:handoutMasterIdLst>
    <p:handoutMasterId r:id="rId8"/>
  </p:handoutMasterIdLst>
  <p:sldIdLst>
    <p:sldId id="270" r:id="rId4"/>
    <p:sldId id="571" r:id="rId5"/>
    <p:sldId id="5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65" d="100"/>
          <a:sy n="65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o, Nitika" userId="eb4dfd7f-5a13-4bd1-acb0-2d627733e6c8" providerId="ADAL" clId="{80BAF7D0-000A-41AA-8E0A-E4BA98F08ABE}"/>
    <pc:docChg chg="modSld">
      <pc:chgData name="Mago, Nitika" userId="eb4dfd7f-5a13-4bd1-acb0-2d627733e6c8" providerId="ADAL" clId="{80BAF7D0-000A-41AA-8E0A-E4BA98F08ABE}" dt="2022-06-15T22:15:11.454" v="5" actId="13926"/>
      <pc:docMkLst>
        <pc:docMk/>
      </pc:docMkLst>
      <pc:sldChg chg="modSp mod">
        <pc:chgData name="Mago, Nitika" userId="eb4dfd7f-5a13-4bd1-acb0-2d627733e6c8" providerId="ADAL" clId="{80BAF7D0-000A-41AA-8E0A-E4BA98F08ABE}" dt="2022-06-15T22:15:11.454" v="5" actId="13926"/>
        <pc:sldMkLst>
          <pc:docMk/>
          <pc:sldMk cId="420145602" sldId="578"/>
        </pc:sldMkLst>
        <pc:spChg chg="mod">
          <ac:chgData name="Mago, Nitika" userId="eb4dfd7f-5a13-4bd1-acb0-2d627733e6c8" providerId="ADAL" clId="{80BAF7D0-000A-41AA-8E0A-E4BA98F08ABE}" dt="2022-06-15T22:15:11.454" v="5" actId="13926"/>
          <ac:spMkLst>
            <pc:docMk/>
            <pc:sldMk cId="420145602" sldId="578"/>
            <ac:spMk id="3" creationId="{6C47AFFD-42FC-457E-ABA0-1603A1FDCC1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Telemetry Data for Crypto load and IRR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June 28, 2022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Integration Working Group Meeting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  <a:p>
            <a:r>
              <a:rPr lang="en-US" dirty="0"/>
              <a:t>ERCOT Balancing Operations Planning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35F00-964E-4C34-822E-C168B4D6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Co-located Crypto Load and IRR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D0EB05-E49F-4B8F-86A7-D7B54E3CC468}"/>
              </a:ext>
            </a:extLst>
          </p:cNvPr>
          <p:cNvCxnSpPr/>
          <p:nvPr/>
        </p:nvCxnSpPr>
        <p:spPr>
          <a:xfrm>
            <a:off x="5589638" y="1563322"/>
            <a:ext cx="7669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88E7F408-0A79-4623-85D9-A6A4164919ED}"/>
              </a:ext>
            </a:extLst>
          </p:cNvPr>
          <p:cNvSpPr/>
          <p:nvPr/>
        </p:nvSpPr>
        <p:spPr>
          <a:xfrm>
            <a:off x="5481484" y="2414442"/>
            <a:ext cx="265471" cy="272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F16FDC-CD88-45B0-8301-6AC2AC24C523}"/>
              </a:ext>
            </a:extLst>
          </p:cNvPr>
          <p:cNvSpPr/>
          <p:nvPr/>
        </p:nvSpPr>
        <p:spPr>
          <a:xfrm>
            <a:off x="6127954" y="2445465"/>
            <a:ext cx="265471" cy="272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CAD596-E10D-4A2E-A1B8-E4050BFACB5D}"/>
              </a:ext>
            </a:extLst>
          </p:cNvPr>
          <p:cNvCxnSpPr>
            <a:cxnSpLocks/>
          </p:cNvCxnSpPr>
          <p:nvPr/>
        </p:nvCxnSpPr>
        <p:spPr>
          <a:xfrm>
            <a:off x="5941142" y="1563322"/>
            <a:ext cx="0" cy="398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7CF7083-4F72-4C0E-9161-1857098DB8E9}"/>
              </a:ext>
            </a:extLst>
          </p:cNvPr>
          <p:cNvCxnSpPr>
            <a:cxnSpLocks/>
          </p:cNvCxnSpPr>
          <p:nvPr/>
        </p:nvCxnSpPr>
        <p:spPr>
          <a:xfrm flipH="1">
            <a:off x="5614220" y="1961528"/>
            <a:ext cx="64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73320B-00AE-425B-9EAB-0D6ABD60320E}"/>
              </a:ext>
            </a:extLst>
          </p:cNvPr>
          <p:cNvCxnSpPr/>
          <p:nvPr/>
        </p:nvCxnSpPr>
        <p:spPr>
          <a:xfrm>
            <a:off x="899650" y="1682545"/>
            <a:ext cx="7669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03A6F52-7855-472F-860A-467856415DEC}"/>
              </a:ext>
            </a:extLst>
          </p:cNvPr>
          <p:cNvSpPr/>
          <p:nvPr/>
        </p:nvSpPr>
        <p:spPr>
          <a:xfrm>
            <a:off x="1118418" y="2448233"/>
            <a:ext cx="265471" cy="272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9D0BD3-9ECC-4AC7-8BCA-66417413879B}"/>
              </a:ext>
            </a:extLst>
          </p:cNvPr>
          <p:cNvCxnSpPr>
            <a:cxnSpLocks/>
          </p:cNvCxnSpPr>
          <p:nvPr/>
        </p:nvCxnSpPr>
        <p:spPr>
          <a:xfrm>
            <a:off x="1251154" y="1682545"/>
            <a:ext cx="0" cy="758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B3BCE7D-2652-48D0-AA92-3C21A98B9C05}"/>
              </a:ext>
            </a:extLst>
          </p:cNvPr>
          <p:cNvSpPr txBox="1"/>
          <p:nvPr/>
        </p:nvSpPr>
        <p:spPr>
          <a:xfrm>
            <a:off x="1007806" y="1270196"/>
            <a:ext cx="634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POI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15796F-D8FA-4ADC-BE7C-6759F57C2756}"/>
              </a:ext>
            </a:extLst>
          </p:cNvPr>
          <p:cNvSpPr txBox="1"/>
          <p:nvPr/>
        </p:nvSpPr>
        <p:spPr>
          <a:xfrm>
            <a:off x="936525" y="2806160"/>
            <a:ext cx="634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IRR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C271AA-5B7F-41F6-890A-0A9527B0F8B4}"/>
              </a:ext>
            </a:extLst>
          </p:cNvPr>
          <p:cNvSpPr txBox="1"/>
          <p:nvPr/>
        </p:nvSpPr>
        <p:spPr>
          <a:xfrm>
            <a:off x="5597013" y="1054193"/>
            <a:ext cx="634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POI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4B25D83-FC44-4FD1-8939-1A6BBA44A3AA}"/>
              </a:ext>
            </a:extLst>
          </p:cNvPr>
          <p:cNvSpPr txBox="1"/>
          <p:nvPr/>
        </p:nvSpPr>
        <p:spPr>
          <a:xfrm>
            <a:off x="1832478" y="1717556"/>
            <a:ext cx="10966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MW/HSL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EDD3F390-78F0-4D8E-AF19-D4C6B17C1743}"/>
              </a:ext>
            </a:extLst>
          </p:cNvPr>
          <p:cNvSpPr/>
          <p:nvPr/>
        </p:nvSpPr>
        <p:spPr>
          <a:xfrm rot="16200000">
            <a:off x="1272658" y="1766107"/>
            <a:ext cx="218766" cy="197865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EC5148-D10C-4C63-BF9B-FCDB8952A6F3}"/>
              </a:ext>
            </a:extLst>
          </p:cNvPr>
          <p:cNvCxnSpPr>
            <a:cxnSpLocks/>
            <a:stCxn id="26" idx="1"/>
            <a:endCxn id="27" idx="3"/>
          </p:cNvCxnSpPr>
          <p:nvPr/>
        </p:nvCxnSpPr>
        <p:spPr>
          <a:xfrm flipH="1">
            <a:off x="1480974" y="1856056"/>
            <a:ext cx="351504" cy="8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0583DF5-E1B9-47FF-87EE-7FF2D849C887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5614220" y="1961528"/>
            <a:ext cx="0" cy="452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FE9BB55-9041-4279-BE66-FC99526468FD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6260689" y="1961528"/>
            <a:ext cx="1" cy="483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D10EC43-8C0A-4B11-B3C9-125A691D68EE}"/>
              </a:ext>
            </a:extLst>
          </p:cNvPr>
          <p:cNvSpPr txBox="1"/>
          <p:nvPr/>
        </p:nvSpPr>
        <p:spPr>
          <a:xfrm>
            <a:off x="5218805" y="2791724"/>
            <a:ext cx="634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IRR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C19B4B-6A94-426F-8F4D-1159558644C5}"/>
              </a:ext>
            </a:extLst>
          </p:cNvPr>
          <p:cNvSpPr txBox="1"/>
          <p:nvPr/>
        </p:nvSpPr>
        <p:spPr>
          <a:xfrm>
            <a:off x="5974325" y="2796970"/>
            <a:ext cx="1532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Crypto Load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8C3012-B5F9-4BA9-965D-4837AB67A7A6}"/>
              </a:ext>
            </a:extLst>
          </p:cNvPr>
          <p:cNvSpPr txBox="1"/>
          <p:nvPr/>
        </p:nvSpPr>
        <p:spPr>
          <a:xfrm>
            <a:off x="6522465" y="1560525"/>
            <a:ext cx="13068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MW/HSL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CEB95540-E0FC-4499-AF7E-6658DD087BE4}"/>
              </a:ext>
            </a:extLst>
          </p:cNvPr>
          <p:cNvSpPr/>
          <p:nvPr/>
        </p:nvSpPr>
        <p:spPr>
          <a:xfrm rot="16200000">
            <a:off x="5966121" y="1623431"/>
            <a:ext cx="197069" cy="165929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2E3445-A826-408D-AF7F-8F3CDE3D62D6}"/>
              </a:ext>
            </a:extLst>
          </p:cNvPr>
          <p:cNvCxnSpPr>
            <a:cxnSpLocks/>
            <a:stCxn id="43" idx="1"/>
            <a:endCxn id="44" idx="3"/>
          </p:cNvCxnSpPr>
          <p:nvPr/>
        </p:nvCxnSpPr>
        <p:spPr>
          <a:xfrm flipH="1">
            <a:off x="6147620" y="1699025"/>
            <a:ext cx="374845" cy="7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505EC89-E27A-47C8-A148-4648E2D5DF86}"/>
              </a:ext>
            </a:extLst>
          </p:cNvPr>
          <p:cNvSpPr txBox="1"/>
          <p:nvPr/>
        </p:nvSpPr>
        <p:spPr>
          <a:xfrm>
            <a:off x="3605982" y="2024830"/>
            <a:ext cx="1476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Gross MW/</a:t>
            </a:r>
            <a:r>
              <a:rPr lang="en-US" sz="1200" dirty="0">
                <a:solidFill>
                  <a:srgbClr val="FF0000"/>
                </a:solidFill>
              </a:rPr>
              <a:t>Gross HSL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CC05F367-EB0A-41B0-82F9-83BB578326E9}"/>
              </a:ext>
            </a:extLst>
          </p:cNvPr>
          <p:cNvSpPr/>
          <p:nvPr/>
        </p:nvSpPr>
        <p:spPr>
          <a:xfrm rot="5400000">
            <a:off x="5385997" y="2004810"/>
            <a:ext cx="154120" cy="194161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CBBD3B1-2C46-4FBB-9107-A720343C6AD4}"/>
              </a:ext>
            </a:extLst>
          </p:cNvPr>
          <p:cNvCxnSpPr>
            <a:cxnSpLocks/>
          </p:cNvCxnSpPr>
          <p:nvPr/>
        </p:nvCxnSpPr>
        <p:spPr>
          <a:xfrm flipH="1">
            <a:off x="5020934" y="2112138"/>
            <a:ext cx="351504" cy="7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91BD9A79-C07D-4DEB-918E-F1D7EF0F64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314172"/>
              </p:ext>
            </p:extLst>
          </p:nvPr>
        </p:nvGraphicFramePr>
        <p:xfrm>
          <a:off x="490096" y="3378478"/>
          <a:ext cx="7886700" cy="30175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4138471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9594114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2606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br>
                        <a:rPr lang="en-US" sz="1200" dirty="0"/>
                      </a:b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IRR + Co-located load with PUN designation or crypto 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Single IRR (WGR or PVGR)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1712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High Sustained 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Reflect net power potential of the plant (re-use the existing HSL data point)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Existing today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135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Gross High Sustained 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telemetry data point, added to reflect real-time power potential of IRR part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6777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Reflect actual power production of the plant (re-use the existing MW data point)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Existing today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5652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Gross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Existing telemetry data point to reflect real-time power production of IRR part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Existing today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74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626FE-CB11-448B-B8B3-FA9182A9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23B1E-AD58-4910-ADBB-23824F98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Pengwei.</a:t>
            </a:r>
            <a:r>
              <a:rPr lang="en-US" err="1"/>
              <a:t>du</a:t>
            </a:r>
            <a:r>
              <a:rPr lang="en-US"/>
              <a:t>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B8E59-9DC3-481F-8430-504BE0B8C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412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26144</TotalTime>
  <Words>145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Co-located Crypto Load and IRR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Pengwei Du</cp:lastModifiedBy>
  <cp:revision>590</cp:revision>
  <dcterms:created xsi:type="dcterms:W3CDTF">2016-04-16T13:25:21Z</dcterms:created>
  <dcterms:modified xsi:type="dcterms:W3CDTF">2022-06-27T13:53:54Z</dcterms:modified>
</cp:coreProperties>
</file>