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8"/>
  </p:notesMasterIdLst>
  <p:sldIdLst>
    <p:sldId id="337" r:id="rId3"/>
    <p:sldId id="343" r:id="rId4"/>
    <p:sldId id="350" r:id="rId5"/>
    <p:sldId id="370" r:id="rId6"/>
    <p:sldId id="371" r:id="rId7"/>
    <p:sldId id="344" r:id="rId8"/>
    <p:sldId id="372" r:id="rId9"/>
    <p:sldId id="345" r:id="rId10"/>
    <p:sldId id="346" r:id="rId11"/>
    <p:sldId id="363" r:id="rId12"/>
    <p:sldId id="368" r:id="rId13"/>
    <p:sldId id="341" r:id="rId14"/>
    <p:sldId id="362" r:id="rId15"/>
    <p:sldId id="348" r:id="rId16"/>
    <p:sldId id="33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2" y="4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19 April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RIOORS_M_Operator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 System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not accepted unless an exception is granted.</a:t>
            </a:r>
            <a:br>
              <a:rPr lang="en-US" sz="1800" dirty="0"/>
            </a:b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The RIOO Create phase effort has been initiated – this will allow new generators to submit their data via the on-line application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capability to RIOO-IS to accept interconnection requests from generation less than 10MWs and DGRs on 12/20/2021.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payment capability in the system for generation less than 10MWs and DGRs.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RIOO-IS Release – added payment feature for Small Generators &amp; DGRs in the system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3/11 RIOO-IS Release – added missing Additional Generation flow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6/03 RIOO-IS and RIOO-RS Releases – Defect fixes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RIOO-IS – Payment issues, RARF attestation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RIOO-RS – Updated validation rules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7/01 RIOO-RS Release – fix read-only change request status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Currently working on timeline for future releases for the following capability: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data for a new generator, code in iTest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(Repowers)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SODG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Load Resources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Targeting a 4Q2022 release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Potential Data Export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security testing recommendation to change the format of the exported file 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Add a single quote, ‘ , to the beginning of some of the worksheet cells to mitigate the risk of bad actors inserting malicious data into the export file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 your company uses the exported file in any automated process, this could </a:t>
            </a:r>
            <a:r>
              <a:rPr lang="en-US" sz="2000"/>
              <a:t>impact the </a:t>
            </a:r>
            <a:r>
              <a:rPr lang="en-US" sz="2000" dirty="0"/>
              <a:t>processing of the data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Please send info to </a:t>
            </a:r>
            <a:r>
              <a:rPr lang="en-US" sz="2000" dirty="0">
                <a:hlinkClick r:id="rId2"/>
              </a:rPr>
              <a:t>RIOO-HELP@ercot.com</a:t>
            </a:r>
            <a:r>
              <a:rPr lang="en-US" sz="2000" dirty="0"/>
              <a:t> if this would impact your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00018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08"/>
            <a:ext cx="11359532" cy="54759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EA580D-5CA7-43C3-9E49-97B3B4B29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2" y="1649896"/>
            <a:ext cx="10822057" cy="46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D966-ABCF-4F0E-9B20-30774D4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51448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C5D5-130C-427F-BBAD-E18598B1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3305"/>
            <a:ext cx="11379200" cy="431983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RIOORS_M_Operator</a:t>
            </a:r>
            <a:r>
              <a:rPr lang="en-US" sz="1800" dirty="0"/>
              <a:t> in order to gain access to RIOO-RS for every DUNs.</a:t>
            </a:r>
            <a:br>
              <a:rPr lang="en-US" sz="1700" dirty="0"/>
            </a:br>
            <a:endParaRPr lang="en-US" sz="17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75E2F-49B5-4CDD-BB88-4698782F8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RIOORS_M_Operator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13269</TotalTime>
  <Words>1053</Words>
  <Application>Microsoft Office PowerPoint</Application>
  <PresentationFormat>Widescreen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1_Office Theme</vt:lpstr>
      <vt:lpstr>PowerPoint Presentation</vt:lpstr>
      <vt:lpstr>RIOO System is live</vt:lpstr>
      <vt:lpstr>RIOO-RS &amp; RIOO-IS Updates - 2022</vt:lpstr>
      <vt:lpstr>Future Effort</vt:lpstr>
      <vt:lpstr>Potential Data Export Change</vt:lpstr>
      <vt:lpstr>RIOO- RS FAQ</vt:lpstr>
      <vt:lpstr>RIOO-RS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235</cp:revision>
  <cp:lastPrinted>2019-09-25T20:49:27Z</cp:lastPrinted>
  <dcterms:created xsi:type="dcterms:W3CDTF">2019-07-23T13:16:52Z</dcterms:created>
  <dcterms:modified xsi:type="dcterms:W3CDTF">2022-06-22T16:25:40Z</dcterms:modified>
</cp:coreProperties>
</file>