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77" r:id="rId8"/>
    <p:sldId id="2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638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4/12/172702-SA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files/docs/2021/05/18/SAWG__Meeting_5-18-2021_Updated_Rooftop_Solar_Growth_Projectionsv3.pptx" TargetMode="External"/><Relationship Id="rId4" Type="http://schemas.openxmlformats.org/officeDocument/2006/relationships/hyperlink" Target="http://www.ercot.com/content/wcm/key_documents_lists/195745/SAWG_April_2020_Solar_PV_Growth_Projection_Discussion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2022 Update to Rooftop Solar PV Growth Projections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Supply Analysis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24,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S-Curve Growth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Initial Methodology Proposed at April 12, 2019 SAWG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http://www.ercot.com/calendar/2019/4/12/172702-SAWG</a:t>
            </a:r>
            <a:endParaRPr lang="en-US" sz="1600" dirty="0"/>
          </a:p>
          <a:p>
            <a:pPr marL="400050" lvl="1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Curves revised annually based on installed data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2020 Projections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hlinkClick r:id="rId4"/>
              </a:rPr>
              <a:t>http://www.ercot.com/content/wcm/key_documents_lists/195745/SAWG_April_2020_Solar_PV_Growth_Projection_Discussion.pptx</a:t>
            </a:r>
            <a:endParaRPr lang="en-US" sz="14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2021 Projections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>
                <a:hlinkClick r:id="rId5"/>
              </a:rPr>
              <a:t>https://www.ercot.com/files/docs/2021/05/18/SAWG__Meeting_5-18-2021_Updated_Rooftop_Solar_Growth_Projectionsv3.pptx</a:t>
            </a:r>
            <a:endParaRPr lang="en-US" sz="1400" dirty="0"/>
          </a:p>
          <a:p>
            <a:pPr marL="0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8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Minor update made to the moderate curve input variables since the S-curve equation tries to force solution in shorter timeframe. 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Start of ramp shifted from 2019 to 2020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Provides smoother (although slightly delayed) growth</a:t>
            </a:r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A30F48-9291-487D-BAEE-4AE893862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960" y="1676400"/>
            <a:ext cx="7236579" cy="4511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2021 Rooftop Solar PV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1"/>
            <a:ext cx="8267700" cy="914400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Total of ~1440 MW for NOIES plus Competitive Choice areas</a:t>
            </a:r>
            <a:endParaRPr lang="en-US" sz="1800" b="1" dirty="0"/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b="1" dirty="0"/>
              <a:t>2020 moderate curve projection was  ~1630 MW (pre-Covid)</a:t>
            </a:r>
            <a:endParaRPr lang="en-US" sz="1400" dirty="0"/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581400" y="4886417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7249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/>
              <a:t>Scenarios deviate significantly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Conservative reaches ~2500 by 2025 and ~3900 MW by 2032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Moderate reaches  ~4000 MW by 2025 and ~5900 MW by 2032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Aggressive reaches ~6100 MW by 2025 and ~7500 MW by 2032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/>
              <a:t>2016-2021 Data matches the “Moderate” profile best (so far).</a:t>
            </a:r>
            <a:endParaRPr lang="en-US" sz="1000" dirty="0"/>
          </a:p>
          <a:p>
            <a:pPr marL="0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Discussion?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41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6047</TotalTime>
  <Words>247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PowerPoint Presentation</vt:lpstr>
      <vt:lpstr>S-Curve Growth Projections</vt:lpstr>
      <vt:lpstr>2021 Rooftop Solar PV Summary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87</cp:revision>
  <cp:lastPrinted>2016-01-21T20:53:15Z</cp:lastPrinted>
  <dcterms:created xsi:type="dcterms:W3CDTF">2016-01-21T15:20:31Z</dcterms:created>
  <dcterms:modified xsi:type="dcterms:W3CDTF">2022-06-23T17:47:49Z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