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</p:sldMasterIdLst>
  <p:notesMasterIdLst>
    <p:notesMasterId r:id="rId9"/>
  </p:notesMasterIdLst>
  <p:handoutMasterIdLst>
    <p:handoutMasterId r:id="rId10"/>
  </p:handoutMasterIdLst>
  <p:sldIdLst>
    <p:sldId id="303" r:id="rId3"/>
    <p:sldId id="332" r:id="rId4"/>
    <p:sldId id="311" r:id="rId5"/>
    <p:sldId id="333" r:id="rId6"/>
    <p:sldId id="334" r:id="rId7"/>
    <p:sldId id="335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28" autoAdjust="0"/>
    <p:restoredTop sz="55594" autoAdjust="0"/>
  </p:normalViewPr>
  <p:slideViewPr>
    <p:cSldViewPr showGuides="1">
      <p:cViewPr varScale="1">
        <p:scale>
          <a:sx n="63" d="100"/>
          <a:sy n="63" d="100"/>
        </p:scale>
        <p:origin x="1578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92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60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fontAlgn="base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56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513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04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4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2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0"/>
            <a:ext cx="247396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6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28" y="5909898"/>
            <a:ext cx="942109" cy="50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reedy@potomaceconomic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tomaceconomics.com/wp-content/uploads/2022/05/2021-State-of-the-Market-Report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447800"/>
            <a:ext cx="55537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Recommendations from the </a:t>
            </a:r>
          </a:p>
          <a:p>
            <a:r>
              <a:rPr lang="en-US" sz="2000" b="1" dirty="0"/>
              <a:t>2021 State of the Market Report by the Independent Market Monitor (IMM) </a:t>
            </a:r>
          </a:p>
          <a:p>
            <a:endParaRPr lang="en-US" sz="2000" b="1" dirty="0"/>
          </a:p>
          <a:p>
            <a:endParaRPr lang="en-US" b="1" dirty="0"/>
          </a:p>
          <a:p>
            <a:r>
              <a:rPr lang="en-US" i="1" dirty="0"/>
              <a:t>Carrie </a:t>
            </a:r>
            <a:r>
              <a:rPr lang="en-US" i="1" dirty="0" err="1"/>
              <a:t>Bivens</a:t>
            </a:r>
            <a:endParaRPr lang="en-US" i="1" dirty="0"/>
          </a:p>
          <a:p>
            <a:r>
              <a:rPr lang="en-US" i="1" dirty="0"/>
              <a:t>ERCOT IMM Director</a:t>
            </a:r>
          </a:p>
          <a:p>
            <a:r>
              <a:rPr lang="en-US" i="1" dirty="0">
                <a:hlinkClick r:id="rId3"/>
              </a:rPr>
              <a:t>cbivens@potomaceconomics.com</a:t>
            </a:r>
            <a:r>
              <a:rPr lang="en-US" i="1" dirty="0"/>
              <a:t> </a:t>
            </a:r>
          </a:p>
          <a:p>
            <a:endParaRPr lang="en-US" i="1" dirty="0"/>
          </a:p>
          <a:p>
            <a:endParaRPr lang="en-US" i="1" dirty="0"/>
          </a:p>
          <a:p>
            <a:r>
              <a:rPr lang="en-US" dirty="0"/>
              <a:t>Technical Advisory Committee</a:t>
            </a:r>
          </a:p>
          <a:p>
            <a:endParaRPr lang="en-US" dirty="0"/>
          </a:p>
          <a:p>
            <a:r>
              <a:rPr lang="en-US" dirty="0"/>
              <a:t>ERCOT Public</a:t>
            </a:r>
          </a:p>
          <a:p>
            <a:r>
              <a:rPr lang="en-US" dirty="0"/>
              <a:t>June 27, 2022</a:t>
            </a:r>
          </a:p>
        </p:txBody>
      </p:sp>
    </p:spTree>
    <p:extLst>
      <p:ext uri="{BB962C8B-B14F-4D97-AF65-F5344CB8AC3E}">
        <p14:creationId xmlns:p14="http://schemas.microsoft.com/office/powerpoint/2010/main" val="2260839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367F7-5E1E-4C02-A095-F7AE900AF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State of the Market Recommendations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1C6FE-0C7F-4402-A876-72E27CC57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4EBF57-DFEF-4B1F-B594-3339D57A2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066802"/>
            <a:ext cx="7696200" cy="489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905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State of the Market Recommendations - New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4790128" cy="485323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2021-1	Eliminate “small fish” rule</a:t>
            </a:r>
          </a:p>
          <a:p>
            <a:pPr marL="0" indent="0">
              <a:buNone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C7ED4C-A46B-440A-BFAE-258CAE2E1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1" y="1724342"/>
            <a:ext cx="5323528" cy="373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70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State of the Market Recommendations - New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5171128" cy="485323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2021-1	Eliminate “small fish” rule</a:t>
            </a:r>
          </a:p>
          <a:p>
            <a:pPr marL="0" indent="0">
              <a:buNone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2021-2	Implement an uncertainty product</a:t>
            </a:r>
          </a:p>
          <a:p>
            <a:pPr marL="0" indent="0">
              <a:buNone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D8B2BB-3FB7-40CF-BDC5-6031047C1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939228"/>
            <a:ext cx="5867400" cy="426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State of the Market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219128" cy="485323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2021-1	Eliminate “small fish” rule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2021-2	Implement an uncertainty product</a:t>
            </a:r>
          </a:p>
          <a:p>
            <a:pPr marL="0" indent="0">
              <a:buNone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2021-3 	Reevaluate net metering at certain sites</a:t>
            </a:r>
          </a:p>
          <a:p>
            <a:pPr marL="0" indent="0">
              <a:buNone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7A1551-5487-4F91-8DF0-E0DA0ADBD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786" y="1021082"/>
            <a:ext cx="2610214" cy="48584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66E804-123B-4728-914B-32021CE279A8}"/>
              </a:ext>
            </a:extLst>
          </p:cNvPr>
          <p:cNvSpPr txBox="1"/>
          <p:nvPr/>
        </p:nvSpPr>
        <p:spPr>
          <a:xfrm>
            <a:off x="7617685" y="5900098"/>
            <a:ext cx="1526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Source: ERCOT </a:t>
            </a:r>
          </a:p>
        </p:txBody>
      </p:sp>
    </p:spTree>
    <p:extLst>
      <p:ext uri="{BB962C8B-B14F-4D97-AF65-F5344CB8AC3E}">
        <p14:creationId xmlns:p14="http://schemas.microsoft.com/office/powerpoint/2010/main" val="3968838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State of the Market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219128" cy="4853233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2021-1	Eliminate “small fish” rule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2021-2	Implement an uncertainty product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2021-3 	Reevaluate net metering at certain sites</a:t>
            </a:r>
          </a:p>
          <a:p>
            <a:pPr marL="0" indent="0">
              <a:buNone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2020-3	Smaller load zones</a:t>
            </a:r>
          </a:p>
          <a:p>
            <a:pPr marL="0" indent="0">
              <a:buNone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2020-4	PTP bid fee</a:t>
            </a:r>
          </a:p>
          <a:p>
            <a:pPr marL="0" indent="0">
              <a:buNone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2019-1	Exclude fixed costs from mitigated offer caps</a:t>
            </a:r>
          </a:p>
          <a:p>
            <a:pPr marL="0" indent="0">
              <a:buNone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2015-1	Transition away from 4CP allocation method</a:t>
            </a:r>
          </a:p>
          <a:p>
            <a:pPr marL="0" indent="0">
              <a:buNone/>
            </a:pPr>
            <a:endParaRPr lang="en-US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In addition, implement Real-Time Co-Optimization as soon as possible</a:t>
            </a:r>
          </a:p>
          <a:p>
            <a:pPr marL="0" indent="0">
              <a:buNone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6AB042-3BDC-4823-9692-3728501D0981}"/>
              </a:ext>
            </a:extLst>
          </p:cNvPr>
          <p:cNvSpPr/>
          <p:nvPr/>
        </p:nvSpPr>
        <p:spPr>
          <a:xfrm>
            <a:off x="2971800" y="5181600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Full 2021 State of the Market Report can be found </a:t>
            </a:r>
            <a:r>
              <a:rPr lang="en-US" dirty="0">
                <a:hlinkClick r:id="rId3"/>
              </a:rPr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63861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198</Words>
  <Application>Microsoft Office PowerPoint</Application>
  <PresentationFormat>On-screen Show (4:3)</PresentationFormat>
  <Paragraphs>47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Verdana</vt:lpstr>
      <vt:lpstr>1_Custom Design</vt:lpstr>
      <vt:lpstr>Inside pages</vt:lpstr>
      <vt:lpstr>PowerPoint Presentation</vt:lpstr>
      <vt:lpstr>2021 State of the Market Recommendations</vt:lpstr>
      <vt:lpstr>2021 State of the Market Recommendations - New</vt:lpstr>
      <vt:lpstr>2021 State of the Market Recommendations - New</vt:lpstr>
      <vt:lpstr>2021 State of the Market Recommendations</vt:lpstr>
      <vt:lpstr>2021 State of the Market Recommendations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2020-06-01T18:00:08Z</dcterms:created>
  <dcterms:modified xsi:type="dcterms:W3CDTF">2022-06-23T14:48:25Z</dcterms:modified>
</cp:coreProperties>
</file>