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7" r:id="rId7"/>
    <p:sldId id="283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58D11EB-2B32-41B9-B70B-1C98C18F7495}">
          <p14:sldIdLst>
            <p14:sldId id="260"/>
            <p14:sldId id="267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howGuides="1">
      <p:cViewPr varScale="1">
        <p:scale>
          <a:sx n="57" d="100"/>
          <a:sy n="57" d="100"/>
        </p:scale>
        <p:origin x="102" y="105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77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0" y="2105561"/>
            <a:ext cx="56460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Large Flexible Load Taskforce update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Bill Blevins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Date 06-27-2022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update progress to date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8000" y="1295400"/>
            <a:ext cx="11099800" cy="505222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Approved Chair and Vice Chair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Approved LFLTF scope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Held 4 meetings in April and May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3000" dirty="0">
                <a:solidFill>
                  <a:schemeClr val="tx1"/>
                </a:solidFill>
              </a:rPr>
              <a:t>Addressed Interim process for interconnection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3000" dirty="0">
                <a:solidFill>
                  <a:schemeClr val="tx1"/>
                </a:solidFill>
              </a:rPr>
              <a:t>Addressed current practices for TSPs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3000" dirty="0">
                <a:solidFill>
                  <a:schemeClr val="tx1"/>
                </a:solidFill>
              </a:rPr>
              <a:t>Addressed operations background from LFL developers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Assembled a list of Issues and owners for each issue.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Developed a proposed Large Load Interconnection Process flowchart.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update on-going work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7867" y="1119449"/>
            <a:ext cx="11099800" cy="505222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Developing definitions and criteria for Interconnection process.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Develop Planning Guide revision for Large Load Interconnection.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Develop registration approach for Large Flexible Loads which would register voluntarily.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Develop approach to address Planning, Operations and Markets issues for Large Flexible Loads.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Intention is to develop consensus approach on Large Load and LFL issues and bring to TAC for endorsement.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>
              <a:solidFill>
                <a:schemeClr val="tx1"/>
              </a:solidFill>
            </a:endParaRP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3357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 by 9 PUBLIC PowerPoint Template  -  Read-Only" id="{0F2D6E95-5B0D-47D8-82D2-262067680968}" vid="{5C1208F6-BC1F-4C31-86F0-9F9F80E121D5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 by 9 PUBLIC PowerPoint Template  -  Read-Only" id="{0F2D6E95-5B0D-47D8-82D2-262067680968}" vid="{9C53787C-D064-42E4-B2F3-57DA870F959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5" ma:contentTypeDescription="Create a new document." ma:contentTypeScope="" ma:versionID="bc086b1d27d1d5cd3200bec5c6f498fb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8523d3693b54b68b988c11fe32c00f5a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150501-6051-4FAE-B447-19BC9BFEE0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dcmitype/"/>
    <ds:schemaRef ds:uri="97deaf5a-01d9-4834-89d2-802f43df0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ded7f6be-006e-48d8-8435-0405bc84a9a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by 9 PUBLIC PowerPoint Template</Template>
  <TotalTime>409</TotalTime>
  <Words>136</Words>
  <Application>Microsoft Office PowerPoint</Application>
  <PresentationFormat>Widescreen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TAC update progress to date</vt:lpstr>
      <vt:lpstr>TAC update on-going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Blevins</dc:creator>
  <cp:lastModifiedBy>Bill Blevins</cp:lastModifiedBy>
  <cp:revision>16</cp:revision>
  <cp:lastPrinted>2016-01-21T20:53:15Z</cp:lastPrinted>
  <dcterms:created xsi:type="dcterms:W3CDTF">2022-05-03T14:14:14Z</dcterms:created>
  <dcterms:modified xsi:type="dcterms:W3CDTF">2022-06-23T14:32:28Z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