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93467" r:id="rId3"/>
    <p:sldMasterId id="2147493652" r:id="rId4"/>
    <p:sldMasterId id="2147494357" r:id="rId5"/>
  </p:sldMasterIdLst>
  <p:notesMasterIdLst>
    <p:notesMasterId r:id="rId12"/>
  </p:notesMasterIdLst>
  <p:handoutMasterIdLst>
    <p:handoutMasterId r:id="rId13"/>
  </p:handoutMasterIdLst>
  <p:sldIdLst>
    <p:sldId id="260" r:id="rId6"/>
    <p:sldId id="314" r:id="rId7"/>
    <p:sldId id="324" r:id="rId8"/>
    <p:sldId id="323" r:id="rId9"/>
    <p:sldId id="319" r:id="rId10"/>
    <p:sldId id="318" r:id="rId11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23" autoAdjust="0"/>
    <p:restoredTop sz="70319" autoAdjust="0"/>
  </p:normalViewPr>
  <p:slideViewPr>
    <p:cSldViewPr snapToGrid="0" snapToObjects="1">
      <p:cViewPr varScale="1">
        <p:scale>
          <a:sx n="47" d="100"/>
          <a:sy n="47" d="100"/>
        </p:scale>
        <p:origin x="1572" y="36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3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6/20/2022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6/20/2022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5977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35468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24588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10183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268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725"/>
            <a:chOff x="787400" y="1852613"/>
            <a:chExt cx="7543800" cy="2618498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June 27, 2022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Chase Smith</a:t>
              </a:r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Voting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No voting items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815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5E898-6C17-4AC5-B509-9EF730DEC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F4D18-6F17-4CCF-B6DB-289C91F8055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NPRR1085, Ensuring Continuous Validity of Physical Responsive Capability and Dispatch through Timely Changes to Resource Telemetry and Current Operating Plans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– endorsed as amended by 5/19/22 Reliant comments</a:t>
            </a:r>
          </a:p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NPRR1133, Clarify Responsibilities for Submission of Planning Model Data for DC Ties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– endorsed as submitted</a:t>
            </a:r>
          </a:p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PGRR101, Related to NPRR1133, Clarify Responsibilities for Submission of Planning Model Data for DC Ties – recommended approval</a:t>
            </a:r>
          </a:p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Southern Cross Directive 1, Registration and Market Segment Whitepaper – endorsed as amended by WMS</a:t>
            </a:r>
          </a:p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Southern Cross Directive 11, Cost Allocation Whitepaper – endorsed as amended by WMS</a:t>
            </a:r>
          </a:p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Southern Cross Directive 12, QSE Costs Whitepaper - endorsed </a:t>
            </a:r>
          </a:p>
          <a:p>
            <a:pPr>
              <a:spcAft>
                <a:spcPts val="0"/>
              </a:spcAft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5022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ROS WG Assignments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034" y="1600200"/>
            <a:ext cx="8551269" cy="4495800"/>
          </a:xfrm>
        </p:spPr>
        <p:txBody>
          <a:bodyPr/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NPRR1070, Planning Criteria for GTC Exit Solutions (OWG, PLWG)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NPRR1084, Improvements to Reporting of Resource Outages and Derates (OWG)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NPRR1118, Clarifications to the OSA Process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NPRR1128, </a:t>
            </a: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Allow FFR Procurement up to FFR Limit Without Proration (PDCWG)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NPRR1132, Communicate Operating Limitations during Cold and Hot Weather Conditions (OWG)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NOGRR215, Limit Use of Remedial Action Schemes (OWG)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NOGRR226, Revision to 5% Transmission Operator Load Shedding Relay Set Point (PDCWG, OWG, DWG)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NOGRR230, WAN Participant Security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NOGRR241, Related to NPRR1127, Clarification of ERCOT Hotline Uses (OWG)</a:t>
            </a:r>
            <a:endParaRPr lang="en-US" sz="17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PGRR073, Related to NPRR956, Designation of Providers of Transmission Additions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PGRR101, Related to NPRR1133, Clarify Responsibilities for Submission of Planning Model Data for DC Ties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RRGRR032, Related to NPRR1132, Communicate Operating Limitations during Cold and Hot Weather Conditions (OWG)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SCR821, </a:t>
            </a: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Voltage Set Point Target Information for DGR or DESR (NDSWG, OWG, and VPWG)</a:t>
            </a:r>
            <a:endParaRPr lang="en-US" sz="17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sz="2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534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Discussion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Clr>
                <a:srgbClr val="DD8047"/>
              </a:buClr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Southern Cross Directives 1, 11, 12 Whitepapers</a:t>
            </a:r>
          </a:p>
          <a:p>
            <a:pPr>
              <a:buClr>
                <a:srgbClr val="DD8047"/>
              </a:buClr>
              <a:defRPr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DD8047"/>
              </a:buClr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TSAT Model Update</a:t>
            </a:r>
          </a:p>
          <a:p>
            <a:pPr>
              <a:buClr>
                <a:srgbClr val="DD8047"/>
              </a:buClr>
              <a:defRPr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DD8047"/>
              </a:buClr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IBRTF</a:t>
            </a:r>
          </a:p>
          <a:p>
            <a:pPr lvl="1">
              <a:buClr>
                <a:srgbClr val="DD8047"/>
              </a:buClr>
              <a:defRPr/>
            </a:pP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IEEE2800 Gap Analysis</a:t>
            </a:r>
          </a:p>
          <a:p>
            <a:pPr lvl="1">
              <a:buClr>
                <a:srgbClr val="DD8047"/>
              </a:buClr>
              <a:defRPr/>
            </a:pP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Reviewing Odessa Disturbance.  At the June 10th IBRTF meeting, ERCOT provided update on Odessa Disturbance 2 event that occurred on June 4th</a:t>
            </a:r>
          </a:p>
          <a:p>
            <a:pPr>
              <a:buClr>
                <a:srgbClr val="DD8047"/>
              </a:buClr>
              <a:defRPr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6143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ROS</a:t>
            </a:r>
          </a:p>
          <a:p>
            <a:pPr lvl="1" indent="-319088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3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Next Regularly Scheduled Meeting – July 7th</a:t>
            </a:r>
            <a:endParaRPr lang="en-US" sz="23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27488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08B9F88-4009-47D3-BE70-F3C0D343BEB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8b965130-e3da-4e6b-9b2e-40bd1204f29d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43238</TotalTime>
  <Words>373</Words>
  <Application>Microsoft Office PowerPoint</Application>
  <PresentationFormat>On-screen Show (4:3)</PresentationFormat>
  <Paragraphs>50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Arial</vt:lpstr>
      <vt:lpstr>Calibri</vt:lpstr>
      <vt:lpstr>Symbol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Recent ROS Actions</vt:lpstr>
      <vt:lpstr>ROS WG Assignments</vt:lpstr>
      <vt:lpstr>Recent ROS Discussion Items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Smith, Chase (SPC)</cp:lastModifiedBy>
  <cp:revision>1171</cp:revision>
  <cp:lastPrinted>2017-05-22T18:26:12Z</cp:lastPrinted>
  <dcterms:created xsi:type="dcterms:W3CDTF">2010-04-12T23:12:02Z</dcterms:created>
  <dcterms:modified xsi:type="dcterms:W3CDTF">2022-06-20T14:32:37Z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</Properties>
</file>