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74031" autoAdjust="0"/>
  </p:normalViewPr>
  <p:slideViewPr>
    <p:cSldViewPr showGuides="1">
      <p:cViewPr varScale="1">
        <p:scale>
          <a:sx n="84" d="100"/>
          <a:sy n="84" d="100"/>
        </p:scale>
        <p:origin x="229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up deployment in May is consistent with that of  previous two years.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May is consistent with that of  previous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is also consistent with the previous two month overall.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smallest zero-crossing reg percentages occurred during HE8 and HE20 due to significant solar up and down ramps.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over 81% for all hours, which shows a good balance of deploying both Reg up and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4.82 %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4.82 %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 is 93 and peak hours is 42.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 is 168 and peak hours is 29.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fairly similar compared with last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big increase in total load in May due to high temperatures.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netload peak in May is slightly higher than that of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is slightly higher than that of last two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Hourly wind generation is much higher compared to the last two years’.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The STLF </a:t>
            </a:r>
            <a:r>
              <a:rPr lang="en-US" dirty="0"/>
              <a:t>errors is kept quite small for most of the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5/22/2022 02:30 -&gt; 273.77MW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5/11/2022 12:30-&gt; -268.18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fairly consistent and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the trends have been very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May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June 16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D9B56-5E6A-4375-BE72-20EDB9BC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68" y="1043354"/>
            <a:ext cx="8516264" cy="47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7CF95-5124-4FB9-BC80-5BFCF0D0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571625"/>
            <a:ext cx="49815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2EA12-4519-4101-BB5A-AAE992AF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2F24B-C3F5-4739-8918-DDF2AB60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D8BE3-1574-4CC2-9A89-9DCAC94E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69C7C-6C3B-49F3-B971-61B33A3C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51087"/>
            <a:ext cx="5181600" cy="47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20ACD-398E-4220-95ED-C7E55778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257175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5D851-E9D7-40D2-B369-F58EA830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862361"/>
            <a:ext cx="8687553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88F8A-93DC-4897-BAC7-AD62CFED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1524000"/>
            <a:ext cx="2838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4E9A3-48FC-4AEC-B507-FCB0478B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862361"/>
            <a:ext cx="8681456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86C69-0ED0-4A8E-A7AF-7E81EE41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50" y="1600200"/>
            <a:ext cx="28384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F372F-9DE8-4686-9543-2F4CDDA1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16" y="1082675"/>
            <a:ext cx="8362181" cy="4700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71691-EC06-46E4-8713-4C4C94A84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28800"/>
            <a:ext cx="2552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90177-48AC-4C18-9389-05DE3189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2" y="1002681"/>
            <a:ext cx="8529577" cy="485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74A97-3A5A-4697-A9FE-4FAB0897F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2552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DE938-D5E2-4E50-BD6F-5C939B37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0" y="1002681"/>
            <a:ext cx="7924439" cy="48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61E49-7CE4-4279-8CBC-90E23DA3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81000" y="5927909"/>
            <a:ext cx="3886200" cy="238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F15F3-2F99-4711-A2BC-1F325FFAB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103"/>
          <a:stretch/>
        </p:blipFill>
        <p:spPr>
          <a:xfrm>
            <a:off x="4419600" y="5892432"/>
            <a:ext cx="4648200" cy="308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D5D387-042B-412E-9CF2-6EABF9EB27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1" t="6364" r="2191" b="3131"/>
          <a:stretch/>
        </p:blipFill>
        <p:spPr>
          <a:xfrm>
            <a:off x="706820" y="1023999"/>
            <a:ext cx="7730360" cy="4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3846B-6F2C-4F41-838C-94F841A1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917785"/>
            <a:ext cx="8458200" cy="50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E078C-CB19-46FD-B70B-250A047C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8" y="964581"/>
            <a:ext cx="8300584" cy="49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B83E6-154A-4996-8318-1F1FA7EE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26" y="862361"/>
            <a:ext cx="852294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ADDA0-4116-4E5D-BC6C-D6CC2580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48988-A23B-4C18-84FB-0D94F44D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27A5C-9CA6-47BA-8F2F-F3535EFE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203994"/>
            <a:ext cx="8486775" cy="44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D2B3E-CF0E-415E-8123-1DD78334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8" y="862361"/>
            <a:ext cx="8529043" cy="5133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16CD4-FB5D-4E76-ACAD-624C7FC2C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267200"/>
            <a:ext cx="32861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9AE8-B824-47FB-8EE9-B53C33A1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68E23-2C37-4844-B4B6-D56193773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42262-55C2-42C9-8DA3-E8B427C6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8" y="924828"/>
            <a:ext cx="7691583" cy="50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B9E91-4E98-414C-8406-88AC95F9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93" y="940188"/>
            <a:ext cx="7625413" cy="49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D0B1C-8F4D-462E-94E1-7BE6BDA6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26" y="997979"/>
            <a:ext cx="7453348" cy="48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E7818-B2C9-450A-97BF-4BDC1B11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19" y="882173"/>
            <a:ext cx="7803162" cy="50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30BB8-9F55-4D26-8EE2-E2930FB8E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65" y="2409825"/>
            <a:ext cx="5810469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76882</TotalTime>
  <Words>1285</Words>
  <Application>Microsoft Office PowerPoint</Application>
  <PresentationFormat>On-screen Show (4:3)</PresentationFormat>
  <Paragraphs>186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789</cp:revision>
  <cp:lastPrinted>2016-01-21T20:53:15Z</cp:lastPrinted>
  <dcterms:created xsi:type="dcterms:W3CDTF">2016-01-21T15:20:31Z</dcterms:created>
  <dcterms:modified xsi:type="dcterms:W3CDTF">2022-06-15T19:29:38Z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