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7" r:id="rId6"/>
    <p:sldId id="268" r:id="rId7"/>
    <p:sldId id="26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LFL-47: Consider Voltage Control/Voltage Stability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2"/>
                </a:solidFill>
              </a:rPr>
              <a:t>Problem Statement: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Large Flexible Loads vary their consumption frequently and enough to impact nearby voltage.</a:t>
            </a:r>
          </a:p>
          <a:p>
            <a:pPr>
              <a:lnSpc>
                <a:spcPct val="150000"/>
              </a:lnSpc>
            </a:pPr>
            <a:r>
              <a:rPr lang="en-US" sz="2300" dirty="0"/>
              <a:t>Considerations: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How much variation in load is expected?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Frequent variations could be difficult to manage SOLs</a:t>
            </a:r>
          </a:p>
          <a:p>
            <a:pPr lvl="2">
              <a:lnSpc>
                <a:spcPct val="150000"/>
              </a:lnSpc>
            </a:pPr>
            <a:r>
              <a:rPr lang="en-US" sz="1600" dirty="0"/>
              <a:t>Manually switched Capacitor &amp; Reactors are not sufficient</a:t>
            </a:r>
          </a:p>
          <a:p>
            <a:pPr lvl="2">
              <a:lnSpc>
                <a:spcPct val="150000"/>
              </a:lnSpc>
            </a:pPr>
            <a:r>
              <a:rPr lang="en-US" sz="1600" dirty="0"/>
              <a:t>Dynamic Reactive Devices are better suited, when no Generation nearby</a:t>
            </a:r>
          </a:p>
          <a:p>
            <a:pPr lvl="2">
              <a:lnSpc>
                <a:spcPct val="150000"/>
              </a:lnSpc>
            </a:pPr>
            <a:r>
              <a:rPr lang="en-US" sz="1600" dirty="0"/>
              <a:t>Time delay to allow for switching actions?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Transmission or Distribution connected?</a:t>
            </a:r>
          </a:p>
          <a:p>
            <a:pPr lvl="2">
              <a:lnSpc>
                <a:spcPct val="150000"/>
              </a:lnSpc>
            </a:pPr>
            <a:r>
              <a:rPr lang="en-US" sz="1600" dirty="0"/>
              <a:t>Power Factor obligations identified in Interconnection Agreement, .97pf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9A37C-D6CC-4072-A25D-28B4CEA93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LFL-47: Consider Voltage Control/Voltage Stability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70214-EB69-4C94-A1AC-6CB3A8D36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3555"/>
            <a:ext cx="8534400" cy="5052221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en-US" sz="2000" dirty="0"/>
              <a:t>Modeling</a:t>
            </a:r>
          </a:p>
          <a:p>
            <a:pPr lvl="2">
              <a:lnSpc>
                <a:spcPct val="150000"/>
              </a:lnSpc>
            </a:pPr>
            <a:r>
              <a:rPr lang="en-US" sz="2000" dirty="0"/>
              <a:t>How is variability captured in studies, LDF’s?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How do TSPs manage voltage with current large variable loads?</a:t>
            </a:r>
          </a:p>
          <a:p>
            <a:pPr lvl="2">
              <a:lnSpc>
                <a:spcPct val="150000"/>
              </a:lnSpc>
            </a:pPr>
            <a:r>
              <a:rPr lang="en-US" sz="2000" dirty="0"/>
              <a:t>Steel Mills</a:t>
            </a:r>
          </a:p>
          <a:p>
            <a:pPr lvl="1"/>
            <a:endParaRPr lang="en-US" sz="900" dirty="0"/>
          </a:p>
          <a:p>
            <a:pPr lvl="1"/>
            <a:r>
              <a:rPr lang="en-US" sz="2000" dirty="0"/>
              <a:t>Should LFL follow a Voltage Setpoint?</a:t>
            </a:r>
          </a:p>
          <a:p>
            <a:pPr lvl="2"/>
            <a:r>
              <a:rPr lang="en-US" sz="2000" dirty="0"/>
              <a:t>Similar to a Generation Resource</a:t>
            </a:r>
          </a:p>
          <a:p>
            <a:pPr lvl="2"/>
            <a:r>
              <a:rPr lang="en-US" sz="2000" dirty="0"/>
              <a:t>Possible?</a:t>
            </a:r>
          </a:p>
          <a:p>
            <a:pPr lvl="2"/>
            <a:endParaRPr lang="en-US" sz="900" dirty="0"/>
          </a:p>
          <a:p>
            <a:pPr lvl="1"/>
            <a:r>
              <a:rPr lang="en-US" sz="2000" dirty="0"/>
              <a:t>Should Large load have a Voltage Ride Through Requirement?</a:t>
            </a:r>
          </a:p>
          <a:p>
            <a:pPr lvl="2"/>
            <a:r>
              <a:rPr lang="en-US" sz="2000" dirty="0"/>
              <a:t>Simultaneous trip could result in large loss of load event</a:t>
            </a:r>
          </a:p>
          <a:p>
            <a:pPr lvl="2"/>
            <a:r>
              <a:rPr lang="en-US" sz="2000" dirty="0"/>
              <a:t>High Frequency Event</a:t>
            </a:r>
          </a:p>
          <a:p>
            <a:pPr lvl="2"/>
            <a:r>
              <a:rPr lang="en-US" sz="2000" dirty="0"/>
              <a:t>Are TSAT models needed to simulate large load loss contingency or impacts on GTCs.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478F34-D320-423C-BD09-363BAD868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0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07961-4A65-45B1-AB29-2340928C1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LFL-33: Rules related to RAS/CMPs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4A089-DA7C-4592-9D89-D7A35461A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052221"/>
          </a:xfrm>
        </p:spPr>
        <p:txBody>
          <a:bodyPr/>
          <a:lstStyle/>
          <a:p>
            <a:r>
              <a:rPr lang="en-US" dirty="0"/>
              <a:t>Considerations:</a:t>
            </a:r>
          </a:p>
          <a:p>
            <a:pPr lvl="1"/>
            <a:r>
              <a:rPr lang="en-US" dirty="0"/>
              <a:t>Constraint Management Plans (CMPs)</a:t>
            </a:r>
          </a:p>
          <a:p>
            <a:pPr lvl="2"/>
            <a:r>
              <a:rPr lang="en-US" dirty="0"/>
              <a:t>Used where SCED is unable to resolve Transmission violation.  See CMP definition</a:t>
            </a:r>
          </a:p>
          <a:p>
            <a:pPr lvl="2"/>
            <a:r>
              <a:rPr lang="en-US" dirty="0"/>
              <a:t>RAPs – Cannot include Generation dispatch or Load shed</a:t>
            </a:r>
          </a:p>
          <a:p>
            <a:pPr lvl="2"/>
            <a:r>
              <a:rPr lang="en-US" dirty="0"/>
              <a:t>Mitigation Plans – Post Contingency action, used when no dispatch solution is available.  Load shed</a:t>
            </a:r>
          </a:p>
          <a:p>
            <a:pPr lvl="2"/>
            <a:r>
              <a:rPr lang="en-US" dirty="0"/>
              <a:t>PCAP – Pre Contingency action, line switching that would isolate load post contingency.  Reliability tool.</a:t>
            </a:r>
          </a:p>
          <a:p>
            <a:pPr lvl="2"/>
            <a:r>
              <a:rPr lang="en-US" dirty="0"/>
              <a:t>AMP – Limited to series device insertion</a:t>
            </a:r>
          </a:p>
          <a:p>
            <a:pPr lvl="2"/>
            <a:endParaRPr lang="en-US" sz="1600" dirty="0"/>
          </a:p>
          <a:p>
            <a:pPr lvl="1"/>
            <a:r>
              <a:rPr lang="en-US" dirty="0"/>
              <a:t>Remedial Action Schemes</a:t>
            </a:r>
          </a:p>
          <a:p>
            <a:pPr lvl="2"/>
            <a:r>
              <a:rPr lang="en-US" dirty="0"/>
              <a:t>NOGRR215</a:t>
            </a:r>
          </a:p>
          <a:p>
            <a:pPr lvl="2"/>
            <a:r>
              <a:rPr lang="en-US" dirty="0"/>
              <a:t>More discussion with TSPs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F90751-6361-4B7F-86B1-B125126AF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5719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261</Words>
  <Application>Microsoft Office PowerPoint</Application>
  <PresentationFormat>On-screen Show (4:3)</PresentationFormat>
  <Paragraphs>41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LFL-47: Consider Voltage Control/Voltage Stability</vt:lpstr>
      <vt:lpstr>LFL-47: Consider Voltage Control/Voltage Stability</vt:lpstr>
      <vt:lpstr>LFL-33: Rules related to RAS/CMPs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Freddy G.</cp:lastModifiedBy>
  <cp:revision>40</cp:revision>
  <cp:lastPrinted>2016-01-21T20:53:15Z</cp:lastPrinted>
  <dcterms:created xsi:type="dcterms:W3CDTF">2016-01-21T15:20:31Z</dcterms:created>
  <dcterms:modified xsi:type="dcterms:W3CDTF">2022-06-14T22:41:13Z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