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3.xml" ContentType="application/vnd.openxmlformats-officedocument.theme+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4.xml" ContentType="application/vnd.openxmlformats-officedocument.theme+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0" r:id="rId1"/>
    <p:sldMasterId id="2147483702" r:id="rId2"/>
    <p:sldMasterId id="2147483704" r:id="rId3"/>
    <p:sldMasterId id="2147483711" r:id="rId4"/>
    <p:sldMasterId id="2147483737" r:id="rId5"/>
  </p:sldMasterIdLst>
  <p:notesMasterIdLst>
    <p:notesMasterId r:id="rId12"/>
  </p:notesMasterIdLst>
  <p:handoutMasterIdLst>
    <p:handoutMasterId r:id="rId13"/>
  </p:handoutMasterIdLst>
  <p:sldIdLst>
    <p:sldId id="270" r:id="rId6"/>
    <p:sldId id="350" r:id="rId7"/>
    <p:sldId id="573" r:id="rId8"/>
    <p:sldId id="574" r:id="rId9"/>
    <p:sldId id="576" r:id="rId10"/>
    <p:sldId id="577"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uthor" initials="A" lastIdx="2" clrIdx="0"/>
  <p:cmAuthor id="1" name="Du, Pengwei" initials="DP" lastIdx="3" clrIdx="1">
    <p:extLst>
      <p:ext uri="{19B8F6BF-5375-455C-9EA6-DF929625EA0E}">
        <p15:presenceInfo xmlns:p15="http://schemas.microsoft.com/office/powerpoint/2012/main" userId="S-1-5-21-639947351-343809578-3807592339-42176" providerId="AD"/>
      </p:ext>
    </p:extLst>
  </p:cmAuthor>
  <p:cmAuthor id="2" name="Mago, Nitika" initials="NVM" lastIdx="25" clrIdx="2">
    <p:extLst>
      <p:ext uri="{19B8F6BF-5375-455C-9EA6-DF929625EA0E}">
        <p15:presenceInfo xmlns:p15="http://schemas.microsoft.com/office/powerpoint/2012/main" userId="Mago, Nitika" providerId="None"/>
      </p:ext>
    </p:extLst>
  </p:cmAuthor>
  <p:cmAuthor id="3" name="Steffan, Nick" initials="SN" lastIdx="3" clrIdx="3">
    <p:extLst>
      <p:ext uri="{19B8F6BF-5375-455C-9EA6-DF929625EA0E}">
        <p15:presenceInfo xmlns:p15="http://schemas.microsoft.com/office/powerpoint/2012/main" userId="S-1-5-21-639947351-343809578-3807592339-42285" providerId="AD"/>
      </p:ext>
    </p:extLst>
  </p:cmAuthor>
  <p:cmAuthor id="4" name="Littlefield, Jennifer" initials="LJ" lastIdx="2" clrIdx="4">
    <p:extLst>
      <p:ext uri="{19B8F6BF-5375-455C-9EA6-DF929625EA0E}">
        <p15:presenceInfo xmlns:p15="http://schemas.microsoft.com/office/powerpoint/2012/main" userId="S-1-5-21-639947351-343809578-3807592339-51623" providerId="AD"/>
      </p:ext>
    </p:extLst>
  </p:cmAuthor>
  <p:cmAuthor id="5" name="Li, Weifeng" initials="LW" lastIdx="10" clrIdx="5">
    <p:extLst>
      <p:ext uri="{19B8F6BF-5375-455C-9EA6-DF929625EA0E}">
        <p15:presenceInfo xmlns:p15="http://schemas.microsoft.com/office/powerpoint/2012/main" userId="S-1-5-21-639947351-343809578-3807592339-5523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E89F"/>
    <a:srgbClr val="73C8FD"/>
    <a:srgbClr val="50BC3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BC1B14E-BE3F-4620-8D65-E1E0BA3C7500}" v="16" dt="2022-06-15T18:36:29.24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25" autoAdjust="0"/>
    <p:restoredTop sz="71907" autoAdjust="0"/>
  </p:normalViewPr>
  <p:slideViewPr>
    <p:cSldViewPr snapToGrid="0">
      <p:cViewPr varScale="1">
        <p:scale>
          <a:sx n="110" d="100"/>
          <a:sy n="110" d="100"/>
        </p:scale>
        <p:origin x="378" y="108"/>
      </p:cViewPr>
      <p:guideLst>
        <p:guide orient="horz" pos="2160"/>
        <p:guide pos="3840"/>
      </p:guideLst>
    </p:cSldViewPr>
  </p:slideViewPr>
  <p:notesTextViewPr>
    <p:cViewPr>
      <p:scale>
        <a:sx n="3" d="2"/>
        <a:sy n="3" d="2"/>
      </p:scale>
      <p:origin x="0" y="0"/>
    </p:cViewPr>
  </p:notesTextViewPr>
  <p:sorterViewPr>
    <p:cViewPr>
      <p:scale>
        <a:sx n="60" d="100"/>
        <a:sy n="60" d="100"/>
      </p:scale>
      <p:origin x="0" y="0"/>
    </p:cViewPr>
  </p:sorterViewPr>
  <p:notesViewPr>
    <p:cSldViewPr snapToGrid="0" showGuides="1">
      <p:cViewPr varScale="1">
        <p:scale>
          <a:sx n="98" d="100"/>
          <a:sy n="98" d="100"/>
        </p:scale>
        <p:origin x="3516" y="7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handoutMaster" Target="handoutMasters/handoutMaster1.xml"/><Relationship Id="rId18" Type="http://schemas.openxmlformats.org/officeDocument/2006/relationships/tableStyles" Target="tableStyles.xml"/><Relationship Id="rId3" Type="http://schemas.openxmlformats.org/officeDocument/2006/relationships/slideMaster" Target="slideMasters/slideMaster3.xml"/><Relationship Id="rId7" Type="http://schemas.openxmlformats.org/officeDocument/2006/relationships/slide" Target="slides/slide2.xml"/><Relationship Id="rId12" Type="http://schemas.openxmlformats.org/officeDocument/2006/relationships/notesMaster" Target="notesMasters/notesMaster1.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5.xml"/><Relationship Id="rId15" Type="http://schemas.openxmlformats.org/officeDocument/2006/relationships/presProps" Target="presProps.xml"/><Relationship Id="rId10" Type="http://schemas.openxmlformats.org/officeDocument/2006/relationships/slide" Target="slides/slide5.xml"/><Relationship Id="rId19" Type="http://schemas.microsoft.com/office/2015/10/relationships/revisionInfo" Target="revisionInfo.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7.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8FADBA4A-CF1B-46AC-9045-2B6612C0624C}" type="datetimeFigureOut">
              <a:rPr lang="en-US" smtClean="0"/>
              <a:t>6/15/2022</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446EE2B4-D30B-4D65-BC1C-DE57E4765049}" type="slidenum">
              <a:rPr lang="en-US" smtClean="0"/>
              <a:t>‹#›</a:t>
            </a:fld>
            <a:endParaRPr lang="en-US"/>
          </a:p>
        </p:txBody>
      </p:sp>
    </p:spTree>
    <p:extLst>
      <p:ext uri="{BB962C8B-B14F-4D97-AF65-F5344CB8AC3E}">
        <p14:creationId xmlns:p14="http://schemas.microsoft.com/office/powerpoint/2010/main" val="207912128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73C6F44-CB68-48CB-8188-A47D4423899A}" type="datetimeFigureOut">
              <a:rPr lang="en-US" smtClean="0"/>
              <a:t>6/15/2022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772613F-3576-4EE9-945C-25503B987A39}" type="slidenum">
              <a:rPr lang="en-US" smtClean="0"/>
              <a:t>‹#›</a:t>
            </a:fld>
            <a:endParaRPr lang="en-US"/>
          </a:p>
        </p:txBody>
      </p:sp>
    </p:spTree>
    <p:extLst>
      <p:ext uri="{BB962C8B-B14F-4D97-AF65-F5344CB8AC3E}">
        <p14:creationId xmlns:p14="http://schemas.microsoft.com/office/powerpoint/2010/main" val="17399486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772613F-3576-4EE9-945C-25503B987A39}" type="slidenum">
              <a:rPr lang="en-US" smtClean="0"/>
              <a:t>1</a:t>
            </a:fld>
            <a:endParaRPr lang="en-US"/>
          </a:p>
        </p:txBody>
      </p:sp>
    </p:spTree>
    <p:extLst>
      <p:ext uri="{BB962C8B-B14F-4D97-AF65-F5344CB8AC3E}">
        <p14:creationId xmlns:p14="http://schemas.microsoft.com/office/powerpoint/2010/main" val="30871059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62AC51D-6DAA-4455-8EA7-D54B64909A85}"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581922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772613F-3576-4EE9-945C-25503B987A39}" type="slidenum">
              <a:rPr lang="en-US" smtClean="0"/>
              <a:t>4</a:t>
            </a:fld>
            <a:endParaRPr lang="en-US"/>
          </a:p>
        </p:txBody>
      </p:sp>
    </p:spTree>
    <p:extLst>
      <p:ext uri="{BB962C8B-B14F-4D97-AF65-F5344CB8AC3E}">
        <p14:creationId xmlns:p14="http://schemas.microsoft.com/office/powerpoint/2010/main" val="242539818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772613F-3576-4EE9-945C-25503B987A39}" type="slidenum">
              <a:rPr lang="en-US" smtClean="0"/>
              <a:t>5</a:t>
            </a:fld>
            <a:endParaRPr lang="en-US"/>
          </a:p>
        </p:txBody>
      </p:sp>
    </p:spTree>
    <p:extLst>
      <p:ext uri="{BB962C8B-B14F-4D97-AF65-F5344CB8AC3E}">
        <p14:creationId xmlns:p14="http://schemas.microsoft.com/office/powerpoint/2010/main" val="34585452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5" name="Text Placeholder 4"/>
          <p:cNvSpPr>
            <a:spLocks noGrp="1"/>
          </p:cNvSpPr>
          <p:nvPr>
            <p:ph type="body" sz="quarter" idx="3"/>
          </p:nvPr>
        </p:nvSpPr>
        <p:spPr>
          <a:xfrm>
            <a:off x="4734511" y="4837176"/>
            <a:ext cx="5953711" cy="649224"/>
          </a:xfrm>
          <a:prstGeom prst="rect">
            <a:avLst/>
          </a:prstGeom>
        </p:spPr>
        <p:txBody>
          <a:bodyPr anchor="t" anchorCtr="0">
            <a:noAutofit/>
          </a:bodyPr>
          <a:lstStyle>
            <a:lvl1pPr marL="0" indent="0">
              <a:lnSpc>
                <a:spcPct val="100000"/>
              </a:lnSpc>
              <a:spcBef>
                <a:spcPts val="0"/>
              </a:spcBef>
              <a:buNone/>
              <a:defRPr sz="1800" b="1" cap="sm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Text Placeholder 4"/>
          <p:cNvSpPr>
            <a:spLocks noGrp="1"/>
          </p:cNvSpPr>
          <p:nvPr>
            <p:ph type="body" sz="quarter" idx="10"/>
          </p:nvPr>
        </p:nvSpPr>
        <p:spPr>
          <a:xfrm>
            <a:off x="4730497" y="3429000"/>
            <a:ext cx="5953711" cy="923544"/>
          </a:xfrm>
          <a:prstGeom prst="rect">
            <a:avLst/>
          </a:prstGeom>
        </p:spPr>
        <p:txBody>
          <a:bodyPr anchor="t" anchorCtr="0">
            <a:noAutofit/>
          </a:bodyPr>
          <a:lstStyle>
            <a:lvl1pPr marL="0" indent="0">
              <a:lnSpc>
                <a:spcPct val="100000"/>
              </a:lnSpc>
              <a:spcBef>
                <a:spcPts val="0"/>
              </a:spcBef>
              <a:buNone/>
              <a:defRPr sz="1800" b="0" cap="none"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8" name="Text Placeholder 4"/>
          <p:cNvSpPr>
            <a:spLocks noGrp="1"/>
          </p:cNvSpPr>
          <p:nvPr>
            <p:ph type="body" sz="quarter" idx="11"/>
          </p:nvPr>
        </p:nvSpPr>
        <p:spPr>
          <a:xfrm>
            <a:off x="4730496" y="1325880"/>
            <a:ext cx="7359904" cy="2304288"/>
          </a:xfrm>
          <a:prstGeom prst="rect">
            <a:avLst/>
          </a:prstGeom>
        </p:spPr>
        <p:txBody>
          <a:bodyPr anchor="t" anchorCtr="0">
            <a:noAutofit/>
          </a:bodyPr>
          <a:lstStyle>
            <a:lvl1pPr marL="0" indent="0">
              <a:lnSpc>
                <a:spcPct val="100000"/>
              </a:lnSpc>
              <a:spcBef>
                <a:spcPts val="0"/>
              </a:spcBef>
              <a:buNone/>
              <a:defRPr sz="3600" b="1" cap="sm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Tree>
    <p:extLst>
      <p:ext uri="{BB962C8B-B14F-4D97-AF65-F5344CB8AC3E}">
        <p14:creationId xmlns:p14="http://schemas.microsoft.com/office/powerpoint/2010/main" val="31932133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6/15/2022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2221141974"/>
      </p:ext>
    </p:extLst>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764DE79-268F-4C1A-8933-263129D2AF90}" type="datetimeFigureOut">
              <a:rPr lang="en-US" dirty="0"/>
              <a:t>6/15/2022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3254609409"/>
      </p:ext>
    </p:extLst>
  </p:cSld>
  <p:clrMapOvr>
    <a:masterClrMapping/>
  </p:clrMapOvr>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764DE79-268F-4C1A-8933-263129D2AF90}" type="datetimeFigureOut">
              <a:rPr lang="en-US" dirty="0"/>
              <a:t>6/15/2022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2636170295"/>
      </p:ext>
    </p:extLst>
  </p:cSld>
  <p:clrMapOvr>
    <a:masterClrMapping/>
  </p:clrMapOvr>
  <p:hf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764DE79-268F-4C1A-8933-263129D2AF90}" type="datetimeFigureOut">
              <a:rPr lang="en-US" dirty="0"/>
              <a:t>6/15/2022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2794657125"/>
      </p:ext>
    </p:extLst>
  </p:cSld>
  <p:clrMapOvr>
    <a:masterClrMapping/>
  </p:clrMapOvr>
  <p:hf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764DE79-268F-4C1A-8933-263129D2AF90}" type="datetimeFigureOut">
              <a:rPr lang="en-US" dirty="0"/>
              <a:t>6/15/2022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3234598393"/>
      </p:ext>
    </p:extLst>
  </p:cSld>
  <p:clrMapOvr>
    <a:masterClrMapping/>
  </p:clrMapOvr>
  <p:hf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4DE79-268F-4C1A-8933-263129D2AF90}" type="datetimeFigureOut">
              <a:rPr lang="en-US" dirty="0"/>
              <a:t>6/15/2022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1897410390"/>
      </p:ext>
    </p:extLst>
  </p:cSld>
  <p:clrMapOvr>
    <a:masterClrMapping/>
  </p:clrMapOvr>
  <p:hf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6/15/2022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1901067424"/>
      </p:ext>
    </p:extLst>
  </p:cSld>
  <p:clrMapOvr>
    <a:masterClrMapping/>
  </p:clrMapOvr>
  <p:hf hdr="0" ftr="0" dt="0"/>
</p:sldLayout>
</file>

<file path=ppt/slideLayouts/slideLayout1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6/15/2022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1230084911"/>
      </p:ext>
    </p:extLst>
  </p:cSld>
  <p:clrMapOvr>
    <a:masterClrMapping/>
  </p:clrMapOvr>
  <p:hf hdr="0" ftr="0" dt="0"/>
</p:sldLayout>
</file>

<file path=ppt/slideLayouts/slideLayout1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6/15/2022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3432705011"/>
      </p:ext>
    </p:extLst>
  </p:cSld>
  <p:clrMapOvr>
    <a:masterClrMapping/>
  </p:clrMapOvr>
  <p:hf hdr="0" ftr="0" dt="0"/>
</p:sldLayout>
</file>

<file path=ppt/slideLayouts/slideLayout1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6/15/2022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3781207471"/>
      </p:ext>
    </p:extLst>
  </p:cSld>
  <p:clrMapOvr>
    <a:masterClrMapping/>
  </p:clrMapOvr>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Content Placeholder 2"/>
          <p:cNvSpPr>
            <a:spLocks noGrp="1"/>
          </p:cNvSpPr>
          <p:nvPr>
            <p:ph idx="1"/>
          </p:nvPr>
        </p:nvSpPr>
        <p:spPr>
          <a:xfrm>
            <a:off x="2438400" y="685800"/>
            <a:ext cx="8432800" cy="5486400"/>
          </a:xfrm>
          <a:prstGeom prst="rect">
            <a:avLst/>
          </a:prstGeom>
        </p:spPr>
        <p:txBody>
          <a:bodyPr/>
          <a:lstStyle>
            <a:lvl1pPr>
              <a:defRPr sz="1800">
                <a:solidFill>
                  <a:schemeClr val="tx2"/>
                </a:solidFill>
              </a:defRPr>
            </a:lvl1pPr>
            <a:lvl2pPr>
              <a:defRPr sz="1800">
                <a:solidFill>
                  <a:schemeClr val="tx2"/>
                </a:solidFill>
              </a:defRPr>
            </a:lvl2pPr>
            <a:lvl3pPr>
              <a:defRPr sz="1600">
                <a:solidFill>
                  <a:schemeClr val="tx2"/>
                </a:solidFill>
              </a:defRPr>
            </a:lvl3pPr>
            <a:lvl4pPr>
              <a:defRPr sz="1600">
                <a:solidFill>
                  <a:schemeClr val="tx2"/>
                </a:solidFill>
              </a:defRPr>
            </a:lvl4pPr>
            <a:lvl5pPr>
              <a:defRPr sz="140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80402385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1_Blank">
    <p:spTree>
      <p:nvGrpSpPr>
        <p:cNvPr id="1" name=""/>
        <p:cNvGrpSpPr/>
        <p:nvPr/>
      </p:nvGrpSpPr>
      <p:grpSpPr>
        <a:xfrm>
          <a:off x="0" y="0"/>
          <a:ext cx="0" cy="0"/>
          <a:chOff x="0" y="0"/>
          <a:chExt cx="0" cy="0"/>
        </a:xfrm>
      </p:grpSpPr>
      <p:sp>
        <p:nvSpPr>
          <p:cNvPr id="5" name="Text Placeholder 4"/>
          <p:cNvSpPr>
            <a:spLocks noGrp="1"/>
          </p:cNvSpPr>
          <p:nvPr>
            <p:ph type="body" sz="quarter" idx="3"/>
          </p:nvPr>
        </p:nvSpPr>
        <p:spPr>
          <a:xfrm>
            <a:off x="4734511" y="4837176"/>
            <a:ext cx="5953711" cy="649224"/>
          </a:xfrm>
          <a:prstGeom prst="rect">
            <a:avLst/>
          </a:prstGeom>
        </p:spPr>
        <p:txBody>
          <a:bodyPr anchor="t" anchorCtr="0">
            <a:noAutofit/>
          </a:bodyPr>
          <a:lstStyle>
            <a:lvl1pPr marL="0" indent="0">
              <a:lnSpc>
                <a:spcPct val="100000"/>
              </a:lnSpc>
              <a:spcBef>
                <a:spcPts val="0"/>
              </a:spcBef>
              <a:buNone/>
              <a:defRPr sz="1800" b="1" cap="sm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Text Placeholder 4"/>
          <p:cNvSpPr>
            <a:spLocks noGrp="1"/>
          </p:cNvSpPr>
          <p:nvPr>
            <p:ph type="body" sz="quarter" idx="10"/>
          </p:nvPr>
        </p:nvSpPr>
        <p:spPr>
          <a:xfrm>
            <a:off x="4730497" y="3429000"/>
            <a:ext cx="5953711" cy="923544"/>
          </a:xfrm>
          <a:prstGeom prst="rect">
            <a:avLst/>
          </a:prstGeom>
        </p:spPr>
        <p:txBody>
          <a:bodyPr anchor="t" anchorCtr="0">
            <a:noAutofit/>
          </a:bodyPr>
          <a:lstStyle>
            <a:lvl1pPr marL="0" indent="0">
              <a:lnSpc>
                <a:spcPct val="100000"/>
              </a:lnSpc>
              <a:spcBef>
                <a:spcPts val="0"/>
              </a:spcBef>
              <a:buNone/>
              <a:defRPr sz="1800" b="0" cap="none"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8" name="Text Placeholder 4"/>
          <p:cNvSpPr>
            <a:spLocks noGrp="1"/>
          </p:cNvSpPr>
          <p:nvPr>
            <p:ph type="body" sz="quarter" idx="11"/>
          </p:nvPr>
        </p:nvSpPr>
        <p:spPr>
          <a:xfrm>
            <a:off x="4730496" y="1325880"/>
            <a:ext cx="7359904" cy="2304288"/>
          </a:xfrm>
          <a:prstGeom prst="rect">
            <a:avLst/>
          </a:prstGeom>
        </p:spPr>
        <p:txBody>
          <a:bodyPr anchor="t" anchorCtr="0">
            <a:noAutofit/>
          </a:bodyPr>
          <a:lstStyle>
            <a:lvl1pPr marL="0" indent="0">
              <a:lnSpc>
                <a:spcPct val="100000"/>
              </a:lnSpc>
              <a:spcBef>
                <a:spcPts val="0"/>
              </a:spcBef>
              <a:buNone/>
              <a:defRPr sz="3600" b="1" cap="sm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Tree>
    <p:extLst>
      <p:ext uri="{BB962C8B-B14F-4D97-AF65-F5344CB8AC3E}">
        <p14:creationId xmlns:p14="http://schemas.microsoft.com/office/powerpoint/2010/main" val="125818959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a:prstGeom prst="rect">
            <a:avLst/>
          </a:prstGeom>
        </p:spPr>
        <p:txBody>
          <a:bodyPr/>
          <a:lstStyle/>
          <a:p>
            <a:r>
              <a:rPr lang="en-US" dirty="0"/>
              <a:t>Click to edit Master title style</a:t>
            </a:r>
          </a:p>
        </p:txBody>
      </p:sp>
      <p:sp>
        <p:nvSpPr>
          <p:cNvPr id="3" name="Subtitle 2"/>
          <p:cNvSpPr>
            <a:spLocks noGrp="1"/>
          </p:cNvSpPr>
          <p:nvPr>
            <p:ph type="subTitle" idx="1"/>
          </p:nvPr>
        </p:nvSpPr>
        <p:spPr>
          <a:xfrm>
            <a:off x="1828800" y="3886200"/>
            <a:ext cx="85344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7" name="Slide Number Placeholder 5"/>
          <p:cNvSpPr>
            <a:spLocks noGrp="1"/>
          </p:cNvSpPr>
          <p:nvPr>
            <p:ph type="sldNum" sz="quarter" idx="4"/>
          </p:nvPr>
        </p:nvSpPr>
        <p:spPr>
          <a:xfrm>
            <a:off x="11480800" y="6561139"/>
            <a:ext cx="6096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87805149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8000" y="243682"/>
            <a:ext cx="11277600" cy="1143000"/>
          </a:xfrm>
          <a:prstGeom prst="rect">
            <a:avLst/>
          </a:prstGeom>
        </p:spPr>
        <p:txBody>
          <a:bodyPr/>
          <a:lstStyle>
            <a:lvl1pPr algn="l">
              <a:defRPr sz="2800" b="1">
                <a:solidFill>
                  <a:schemeClr val="accent1"/>
                </a:solidFill>
              </a:defRPr>
            </a:lvl1pPr>
          </a:lstStyle>
          <a:p>
            <a:r>
              <a:rPr lang="en-US" dirty="0"/>
              <a:t>Click to edit Master title style</a:t>
            </a:r>
          </a:p>
        </p:txBody>
      </p:sp>
      <p:sp>
        <p:nvSpPr>
          <p:cNvPr id="3" name="Content Placeholder 2"/>
          <p:cNvSpPr>
            <a:spLocks noGrp="1"/>
          </p:cNvSpPr>
          <p:nvPr>
            <p:ph idx="1"/>
          </p:nvPr>
        </p:nvSpPr>
        <p:spPr>
          <a:xfrm>
            <a:off x="406400" y="1600201"/>
            <a:ext cx="11379200" cy="4319832"/>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406400" y="243682"/>
            <a:ext cx="1016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cxnSp>
        <p:nvCxnSpPr>
          <p:cNvPr id="5" name="Straight Connector 4"/>
          <p:cNvCxnSpPr/>
          <p:nvPr userDrawn="1"/>
        </p:nvCxnSpPr>
        <p:spPr>
          <a:xfrm>
            <a:off x="406400" y="243682"/>
            <a:ext cx="13208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11480800" y="6561139"/>
            <a:ext cx="6096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409144091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1064947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Title Slide">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dirty="0">
                <a:solidFill>
                  <a:prstClr val="black">
                    <a:tint val="75000"/>
                  </a:prstClr>
                </a:solidFill>
              </a:rPr>
              <a:t>Footer text goes here.</a:t>
            </a:r>
          </a:p>
        </p:txBody>
      </p:sp>
      <p:sp>
        <p:nvSpPr>
          <p:cNvPr id="7" name="Slide Number Placeholder 5"/>
          <p:cNvSpPr>
            <a:spLocks noGrp="1"/>
          </p:cNvSpPr>
          <p:nvPr>
            <p:ph type="sldNum" sz="quarter" idx="4"/>
          </p:nvPr>
        </p:nvSpPr>
        <p:spPr>
          <a:xfrm>
            <a:off x="10972800" y="6569084"/>
            <a:ext cx="609600" cy="212725"/>
          </a:xfrm>
          <a:prstGeom prst="rect">
            <a:avLst/>
          </a:prstGeom>
        </p:spPr>
        <p:txBody>
          <a:bodyPr vert="horz" lIns="91440" tIns="45720" rIns="91440" bIns="45720" rtlCol="0" anchor="ctr"/>
          <a:lstStyle>
            <a:lvl1pPr algn="ctr">
              <a:defRPr sz="675">
                <a:solidFill>
                  <a:schemeClr val="tx1">
                    <a:tint val="75000"/>
                  </a:schemeClr>
                </a:solidFill>
              </a:defRPr>
            </a:lvl1pPr>
          </a:lstStyle>
          <a:p>
            <a:fld id="{1D93BD3E-1E9A-4970-A6F7-E7AC52762E0C}" type="slidenum">
              <a:rPr lang="en-US" smtClean="0">
                <a:solidFill>
                  <a:prstClr val="black">
                    <a:tint val="75000"/>
                  </a:prstClr>
                </a:solidFill>
              </a:rPr>
              <a:pPr/>
              <a:t>‹#›</a:t>
            </a:fld>
            <a:endParaRPr lang="en-US" dirty="0">
              <a:solidFill>
                <a:prstClr val="black">
                  <a:tint val="75000"/>
                </a:prstClr>
              </a:solidFill>
            </a:endParaRPr>
          </a:p>
        </p:txBody>
      </p:sp>
      <p:cxnSp>
        <p:nvCxnSpPr>
          <p:cNvPr id="8" name="Straight Connector 7"/>
          <p:cNvCxnSpPr/>
          <p:nvPr userDrawn="1"/>
        </p:nvCxnSpPr>
        <p:spPr>
          <a:xfrm>
            <a:off x="1905000" y="2625326"/>
            <a:ext cx="8382000" cy="0"/>
          </a:xfrm>
          <a:prstGeom prst="line">
            <a:avLst/>
          </a:prstGeom>
          <a:ln>
            <a:solidFill>
              <a:schemeClr val="accent1"/>
            </a:solidFill>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userDrawn="1"/>
        </p:nvCxnSpPr>
        <p:spPr>
          <a:xfrm>
            <a:off x="1905000" y="4232673"/>
            <a:ext cx="8382000" cy="0"/>
          </a:xfrm>
          <a:prstGeom prst="line">
            <a:avLst/>
          </a:prstGeom>
          <a:ln>
            <a:solidFill>
              <a:schemeClr val="accent1"/>
            </a:solidFill>
          </a:ln>
          <a:effectLst/>
        </p:spPr>
        <p:style>
          <a:lnRef idx="2">
            <a:schemeClr val="accent1"/>
          </a:lnRef>
          <a:fillRef idx="0">
            <a:schemeClr val="accent1"/>
          </a:fillRef>
          <a:effectRef idx="1">
            <a:schemeClr val="accent1"/>
          </a:effectRef>
          <a:fontRef idx="minor">
            <a:schemeClr val="tx1"/>
          </a:fontRef>
        </p:style>
      </p:cxnSp>
      <p:sp>
        <p:nvSpPr>
          <p:cNvPr id="10" name="Content Placeholder 2"/>
          <p:cNvSpPr>
            <a:spLocks noGrp="1"/>
          </p:cNvSpPr>
          <p:nvPr>
            <p:ph idx="16"/>
          </p:nvPr>
        </p:nvSpPr>
        <p:spPr>
          <a:xfrm>
            <a:off x="1905000" y="2895600"/>
            <a:ext cx="8382000" cy="990600"/>
          </a:xfrm>
          <a:prstGeom prst="rect">
            <a:avLst/>
          </a:prstGeom>
        </p:spPr>
        <p:txBody>
          <a:bodyPr/>
          <a:lstStyle>
            <a:lvl1pPr marL="0" indent="0" algn="ctr">
              <a:buNone/>
              <a:defRPr sz="2400" b="1" cap="small" baseline="0">
                <a:solidFill>
                  <a:schemeClr val="tx2"/>
                </a:solidFill>
              </a:defRPr>
            </a:lvl1pPr>
            <a:lvl2pPr>
              <a:defRPr sz="1350" baseline="0">
                <a:solidFill>
                  <a:schemeClr val="tx2"/>
                </a:solidFill>
              </a:defRPr>
            </a:lvl2pPr>
            <a:lvl3pPr>
              <a:defRPr sz="1200" baseline="0">
                <a:solidFill>
                  <a:schemeClr val="tx2"/>
                </a:solidFill>
              </a:defRPr>
            </a:lvl3pPr>
            <a:lvl4pPr>
              <a:defRPr sz="1200" baseline="0">
                <a:solidFill>
                  <a:schemeClr val="tx2"/>
                </a:solidFill>
              </a:defRPr>
            </a:lvl4pPr>
            <a:lvl5pPr>
              <a:defRPr sz="1050" baseline="0">
                <a:solidFill>
                  <a:schemeClr val="tx2"/>
                </a:solidFill>
              </a:defRPr>
            </a:lvl5pPr>
          </a:lstStyle>
          <a:p>
            <a:pPr lvl="0"/>
            <a:r>
              <a:rPr lang="en-US" dirty="0"/>
              <a:t>Click to edit Master text styles</a:t>
            </a:r>
          </a:p>
        </p:txBody>
      </p:sp>
    </p:spTree>
    <p:extLst>
      <p:ext uri="{BB962C8B-B14F-4D97-AF65-F5344CB8AC3E}">
        <p14:creationId xmlns:p14="http://schemas.microsoft.com/office/powerpoint/2010/main" val="30446499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8000" y="243682"/>
            <a:ext cx="11277600" cy="518318"/>
          </a:xfrm>
          <a:prstGeom prst="rect">
            <a:avLst/>
          </a:prstGeom>
        </p:spPr>
        <p:txBody>
          <a:bodyPr/>
          <a:lstStyle>
            <a:lvl1pPr algn="l">
              <a:defRPr sz="2400" b="1">
                <a:solidFill>
                  <a:schemeClr val="accent1"/>
                </a:solidFill>
              </a:defRPr>
            </a:lvl1pPr>
          </a:lstStyle>
          <a:p>
            <a:r>
              <a:rPr lang="en-US" dirty="0"/>
              <a:t>Click to edit Master title style</a:t>
            </a:r>
          </a:p>
        </p:txBody>
      </p:sp>
      <p:sp>
        <p:nvSpPr>
          <p:cNvPr id="3" name="Content Placeholder 2"/>
          <p:cNvSpPr>
            <a:spLocks noGrp="1"/>
          </p:cNvSpPr>
          <p:nvPr>
            <p:ph idx="1"/>
          </p:nvPr>
        </p:nvSpPr>
        <p:spPr>
          <a:xfrm>
            <a:off x="406400" y="855415"/>
            <a:ext cx="11379200" cy="5064627"/>
          </a:xfrm>
          <a:prstGeom prst="rect">
            <a:avLst/>
          </a:prstGeom>
        </p:spPr>
        <p:txBody>
          <a:bodyPr/>
          <a:lstStyle>
            <a:lvl1pPr>
              <a:defRPr sz="1350" baseline="0">
                <a:solidFill>
                  <a:schemeClr val="tx2"/>
                </a:solidFill>
              </a:defRPr>
            </a:lvl1pPr>
            <a:lvl2pPr>
              <a:defRPr sz="1350" baseline="0">
                <a:solidFill>
                  <a:schemeClr val="tx2"/>
                </a:solidFill>
              </a:defRPr>
            </a:lvl2pPr>
            <a:lvl3pPr>
              <a:defRPr sz="1200" baseline="0">
                <a:solidFill>
                  <a:schemeClr val="tx2"/>
                </a:solidFill>
              </a:defRPr>
            </a:lvl3pPr>
            <a:lvl4pPr>
              <a:defRPr sz="1200" baseline="0">
                <a:solidFill>
                  <a:schemeClr val="tx2"/>
                </a:solidFill>
              </a:defRPr>
            </a:lvl4pPr>
            <a:lvl5pPr>
              <a:defRPr sz="1050" baseline="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406400" y="243682"/>
            <a:ext cx="1016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dirty="0">
              <a:solidFill>
                <a:srgbClr val="FFFFFF"/>
              </a:solidFill>
            </a:endParaRPr>
          </a:p>
        </p:txBody>
      </p:sp>
      <p:sp>
        <p:nvSpPr>
          <p:cNvPr id="8" name="Footer Placeholder 4"/>
          <p:cNvSpPr>
            <a:spLocks noGrp="1"/>
          </p:cNvSpPr>
          <p:nvPr>
            <p:ph type="ftr" sz="quarter" idx="11"/>
          </p:nvPr>
        </p:nvSpPr>
        <p:spPr>
          <a:xfrm>
            <a:off x="3657600" y="6553200"/>
            <a:ext cx="5384800" cy="228600"/>
          </a:xfrm>
        </p:spPr>
        <p:txBody>
          <a:bodyPr/>
          <a:lstStyle/>
          <a:p>
            <a:r>
              <a:rPr lang="en-US" dirty="0">
                <a:solidFill>
                  <a:prstClr val="black">
                    <a:tint val="75000"/>
                  </a:prstClr>
                </a:solidFill>
              </a:rPr>
              <a:t>Footer text goes here.</a:t>
            </a:r>
          </a:p>
        </p:txBody>
      </p:sp>
      <p:cxnSp>
        <p:nvCxnSpPr>
          <p:cNvPr id="5" name="Straight Connector 4"/>
          <p:cNvCxnSpPr/>
          <p:nvPr userDrawn="1"/>
        </p:nvCxnSpPr>
        <p:spPr>
          <a:xfrm>
            <a:off x="406400" y="243682"/>
            <a:ext cx="13208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10959691" y="6553209"/>
            <a:ext cx="609600" cy="212725"/>
          </a:xfrm>
          <a:prstGeom prst="rect">
            <a:avLst/>
          </a:prstGeom>
        </p:spPr>
        <p:txBody>
          <a:bodyPr vert="horz" lIns="91440" tIns="45720" rIns="91440" bIns="45720" rtlCol="0" anchor="ctr"/>
          <a:lstStyle>
            <a:lvl1pPr algn="ctr">
              <a:defRPr sz="675">
                <a:solidFill>
                  <a:schemeClr val="bg1"/>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30698479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Two Content">
    <p:spTree>
      <p:nvGrpSpPr>
        <p:cNvPr id="1" name=""/>
        <p:cNvGrpSpPr/>
        <p:nvPr/>
      </p:nvGrpSpPr>
      <p:grpSpPr>
        <a:xfrm>
          <a:off x="0" y="0"/>
          <a:ext cx="0" cy="0"/>
          <a:chOff x="0" y="0"/>
          <a:chExt cx="0" cy="0"/>
        </a:xfrm>
      </p:grpSpPr>
      <p:sp>
        <p:nvSpPr>
          <p:cNvPr id="5" name="Slide Number Placeholder 4"/>
          <p:cNvSpPr>
            <a:spLocks noGrp="1"/>
          </p:cNvSpPr>
          <p:nvPr>
            <p:ph type="sldNum" sz="quarter" idx="10"/>
          </p:nvPr>
        </p:nvSpPr>
        <p:spPr/>
        <p:txBody>
          <a:bodyPr/>
          <a:lstStyle>
            <a:lvl1pPr>
              <a:defRPr>
                <a:solidFill>
                  <a:schemeClr val="bg1"/>
                </a:solidFill>
              </a:defRPr>
            </a:lvl1pPr>
          </a:lstStyle>
          <a:p>
            <a:fld id="{CDB75BAC-74D7-43DA-9DE7-3912ED22B407}" type="slidenum">
              <a:rPr lang="en-US" smtClean="0"/>
              <a:pPr/>
              <a:t>‹#›</a:t>
            </a:fld>
            <a:endParaRPr lang="en-US" dirty="0"/>
          </a:p>
        </p:txBody>
      </p:sp>
      <p:sp>
        <p:nvSpPr>
          <p:cNvPr id="8" name="Rectangle 7"/>
          <p:cNvSpPr/>
          <p:nvPr userDrawn="1"/>
        </p:nvSpPr>
        <p:spPr>
          <a:xfrm>
            <a:off x="406400" y="243682"/>
            <a:ext cx="1016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dirty="0">
              <a:solidFill>
                <a:srgbClr val="FFFFFF"/>
              </a:solidFill>
            </a:endParaRPr>
          </a:p>
        </p:txBody>
      </p:sp>
      <p:cxnSp>
        <p:nvCxnSpPr>
          <p:cNvPr id="9" name="Straight Connector 8"/>
          <p:cNvCxnSpPr/>
          <p:nvPr userDrawn="1"/>
        </p:nvCxnSpPr>
        <p:spPr>
          <a:xfrm>
            <a:off x="406400" y="243682"/>
            <a:ext cx="13208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Content Placeholder 2"/>
          <p:cNvSpPr>
            <a:spLocks noGrp="1"/>
          </p:cNvSpPr>
          <p:nvPr>
            <p:ph idx="13"/>
          </p:nvPr>
        </p:nvSpPr>
        <p:spPr>
          <a:xfrm>
            <a:off x="6181344" y="863355"/>
            <a:ext cx="5608320" cy="5064627"/>
          </a:xfrm>
          <a:prstGeom prst="rect">
            <a:avLst/>
          </a:prstGeom>
        </p:spPr>
        <p:txBody>
          <a:bodyPr/>
          <a:lstStyle>
            <a:lvl1pPr>
              <a:defRPr sz="1350" baseline="0">
                <a:solidFill>
                  <a:schemeClr val="tx2"/>
                </a:solidFill>
              </a:defRPr>
            </a:lvl1pPr>
            <a:lvl2pPr>
              <a:defRPr sz="1350" baseline="0">
                <a:solidFill>
                  <a:schemeClr val="tx2"/>
                </a:solidFill>
              </a:defRPr>
            </a:lvl2pPr>
            <a:lvl3pPr>
              <a:defRPr sz="1200" baseline="0">
                <a:solidFill>
                  <a:schemeClr val="tx2"/>
                </a:solidFill>
              </a:defRPr>
            </a:lvl3pPr>
            <a:lvl4pPr>
              <a:defRPr sz="1200" baseline="0">
                <a:solidFill>
                  <a:schemeClr val="tx2"/>
                </a:solidFill>
              </a:defRPr>
            </a:lvl4pPr>
            <a:lvl5pPr>
              <a:defRPr sz="1050" baseline="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Content Placeholder 2"/>
          <p:cNvSpPr>
            <a:spLocks noGrp="1"/>
          </p:cNvSpPr>
          <p:nvPr>
            <p:ph idx="1"/>
          </p:nvPr>
        </p:nvSpPr>
        <p:spPr>
          <a:xfrm>
            <a:off x="406400" y="855415"/>
            <a:ext cx="5608320" cy="5064627"/>
          </a:xfrm>
          <a:prstGeom prst="rect">
            <a:avLst/>
          </a:prstGeom>
        </p:spPr>
        <p:txBody>
          <a:bodyPr/>
          <a:lstStyle>
            <a:lvl1pPr>
              <a:defRPr sz="1350" baseline="0">
                <a:solidFill>
                  <a:schemeClr val="tx2"/>
                </a:solidFill>
              </a:defRPr>
            </a:lvl1pPr>
            <a:lvl2pPr>
              <a:defRPr sz="1350" baseline="0">
                <a:solidFill>
                  <a:schemeClr val="tx2"/>
                </a:solidFill>
              </a:defRPr>
            </a:lvl2pPr>
            <a:lvl3pPr>
              <a:defRPr sz="1200" baseline="0">
                <a:solidFill>
                  <a:schemeClr val="tx2"/>
                </a:solidFill>
              </a:defRPr>
            </a:lvl3pPr>
            <a:lvl4pPr>
              <a:defRPr sz="1200" baseline="0">
                <a:solidFill>
                  <a:schemeClr val="tx2"/>
                </a:solidFill>
              </a:defRPr>
            </a:lvl4pPr>
            <a:lvl5pPr>
              <a:defRPr sz="1050" baseline="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Title 1"/>
          <p:cNvSpPr>
            <a:spLocks noGrp="1"/>
          </p:cNvSpPr>
          <p:nvPr>
            <p:ph type="title"/>
          </p:nvPr>
        </p:nvSpPr>
        <p:spPr>
          <a:xfrm>
            <a:off x="508000" y="243682"/>
            <a:ext cx="11277600" cy="518318"/>
          </a:xfrm>
          <a:prstGeom prst="rect">
            <a:avLst/>
          </a:prstGeom>
        </p:spPr>
        <p:txBody>
          <a:bodyPr/>
          <a:lstStyle>
            <a:lvl1pPr algn="l">
              <a:defRPr sz="2400" b="1">
                <a:solidFill>
                  <a:schemeClr val="accent1"/>
                </a:solidFill>
              </a:defRPr>
            </a:lvl1pPr>
          </a:lstStyle>
          <a:p>
            <a:r>
              <a:rPr lang="en-US" dirty="0"/>
              <a:t>Click to edit Master title style</a:t>
            </a:r>
          </a:p>
        </p:txBody>
      </p:sp>
      <p:sp>
        <p:nvSpPr>
          <p:cNvPr id="13" name="Footer Placeholder 4"/>
          <p:cNvSpPr>
            <a:spLocks noGrp="1"/>
          </p:cNvSpPr>
          <p:nvPr>
            <p:ph type="ftr" sz="quarter" idx="11"/>
          </p:nvPr>
        </p:nvSpPr>
        <p:spPr>
          <a:xfrm>
            <a:off x="3657600" y="6553200"/>
            <a:ext cx="5384800" cy="228600"/>
          </a:xfrm>
        </p:spPr>
        <p:txBody>
          <a:bodyPr/>
          <a:lstStyle/>
          <a:p>
            <a:r>
              <a:rPr lang="en-US" dirty="0">
                <a:solidFill>
                  <a:prstClr val="black">
                    <a:tint val="75000"/>
                  </a:prstClr>
                </a:solidFill>
              </a:rPr>
              <a:t>Footer text goes here.</a:t>
            </a:r>
          </a:p>
        </p:txBody>
      </p:sp>
    </p:spTree>
    <p:extLst>
      <p:ext uri="{BB962C8B-B14F-4D97-AF65-F5344CB8AC3E}">
        <p14:creationId xmlns:p14="http://schemas.microsoft.com/office/powerpoint/2010/main" val="2565663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Comparison">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lvl1pPr>
              <a:defRPr>
                <a:solidFill>
                  <a:schemeClr val="bg1"/>
                </a:solidFill>
              </a:defRPr>
            </a:lvl1pPr>
          </a:lstStyle>
          <a:p>
            <a:fld id="{0E7085C4-D6A8-46D9-A1BA-F87C2DEFFCDB}" type="slidenum">
              <a:rPr lang="en-US" smtClean="0"/>
              <a:pPr/>
              <a:t>‹#›</a:t>
            </a:fld>
            <a:endParaRPr lang="en-US" dirty="0"/>
          </a:p>
        </p:txBody>
      </p:sp>
      <p:sp>
        <p:nvSpPr>
          <p:cNvPr id="10" name="Rectangle 9"/>
          <p:cNvSpPr/>
          <p:nvPr userDrawn="1"/>
        </p:nvSpPr>
        <p:spPr>
          <a:xfrm>
            <a:off x="406400" y="243682"/>
            <a:ext cx="1016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dirty="0">
              <a:solidFill>
                <a:srgbClr val="FFFFFF"/>
              </a:solidFill>
            </a:endParaRPr>
          </a:p>
        </p:txBody>
      </p:sp>
      <p:cxnSp>
        <p:nvCxnSpPr>
          <p:cNvPr id="11" name="Straight Connector 10"/>
          <p:cNvCxnSpPr/>
          <p:nvPr userDrawn="1"/>
        </p:nvCxnSpPr>
        <p:spPr>
          <a:xfrm>
            <a:off x="406400" y="243682"/>
            <a:ext cx="13208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3" name="Content Placeholder 2"/>
          <p:cNvSpPr>
            <a:spLocks noGrp="1"/>
          </p:cNvSpPr>
          <p:nvPr>
            <p:ph idx="13"/>
          </p:nvPr>
        </p:nvSpPr>
        <p:spPr>
          <a:xfrm>
            <a:off x="6181344" y="1695203"/>
            <a:ext cx="5608320" cy="4232773"/>
          </a:xfrm>
          <a:prstGeom prst="rect">
            <a:avLst/>
          </a:prstGeom>
        </p:spPr>
        <p:txBody>
          <a:bodyPr/>
          <a:lstStyle>
            <a:lvl1pPr>
              <a:defRPr sz="1350" baseline="0">
                <a:solidFill>
                  <a:schemeClr val="tx2"/>
                </a:solidFill>
              </a:defRPr>
            </a:lvl1pPr>
            <a:lvl2pPr>
              <a:defRPr sz="1350" baseline="0">
                <a:solidFill>
                  <a:schemeClr val="tx2"/>
                </a:solidFill>
              </a:defRPr>
            </a:lvl2pPr>
            <a:lvl3pPr>
              <a:defRPr sz="1200" baseline="0">
                <a:solidFill>
                  <a:schemeClr val="tx2"/>
                </a:solidFill>
              </a:defRPr>
            </a:lvl3pPr>
            <a:lvl4pPr>
              <a:defRPr sz="1200" baseline="0">
                <a:solidFill>
                  <a:schemeClr val="tx2"/>
                </a:solidFill>
              </a:defRPr>
            </a:lvl4pPr>
            <a:lvl5pPr>
              <a:defRPr sz="1050" baseline="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4" name="Content Placeholder 2"/>
          <p:cNvSpPr>
            <a:spLocks noGrp="1"/>
          </p:cNvSpPr>
          <p:nvPr>
            <p:ph idx="14"/>
          </p:nvPr>
        </p:nvSpPr>
        <p:spPr>
          <a:xfrm>
            <a:off x="406400" y="1695208"/>
            <a:ext cx="5608320" cy="4224833"/>
          </a:xfrm>
          <a:prstGeom prst="rect">
            <a:avLst/>
          </a:prstGeom>
        </p:spPr>
        <p:txBody>
          <a:bodyPr/>
          <a:lstStyle>
            <a:lvl1pPr>
              <a:defRPr sz="1350" baseline="0">
                <a:solidFill>
                  <a:schemeClr val="tx2"/>
                </a:solidFill>
              </a:defRPr>
            </a:lvl1pPr>
            <a:lvl2pPr>
              <a:defRPr sz="1350" baseline="0">
                <a:solidFill>
                  <a:schemeClr val="tx2"/>
                </a:solidFill>
              </a:defRPr>
            </a:lvl2pPr>
            <a:lvl3pPr>
              <a:defRPr sz="1200" baseline="0">
                <a:solidFill>
                  <a:schemeClr val="tx2"/>
                </a:solidFill>
              </a:defRPr>
            </a:lvl3pPr>
            <a:lvl4pPr>
              <a:defRPr sz="1200" baseline="0">
                <a:solidFill>
                  <a:schemeClr val="tx2"/>
                </a:solidFill>
              </a:defRPr>
            </a:lvl4pPr>
            <a:lvl5pPr>
              <a:defRPr sz="1050" baseline="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5" name="Content Placeholder 2"/>
          <p:cNvSpPr>
            <a:spLocks noGrp="1"/>
          </p:cNvSpPr>
          <p:nvPr>
            <p:ph idx="15"/>
          </p:nvPr>
        </p:nvSpPr>
        <p:spPr>
          <a:xfrm>
            <a:off x="6181344" y="863347"/>
            <a:ext cx="5608320" cy="730506"/>
          </a:xfrm>
          <a:prstGeom prst="rect">
            <a:avLst/>
          </a:prstGeom>
        </p:spPr>
        <p:txBody>
          <a:bodyPr/>
          <a:lstStyle>
            <a:lvl1pPr marL="0" marR="0" indent="0" algn="l" defTabSz="514325" rtl="0" eaLnBrk="1" fontAlgn="auto" latinLnBrk="0" hangingPunct="1">
              <a:lnSpc>
                <a:spcPct val="100000"/>
              </a:lnSpc>
              <a:spcBef>
                <a:spcPct val="20000"/>
              </a:spcBef>
              <a:spcAft>
                <a:spcPts val="0"/>
              </a:spcAft>
              <a:buClrTx/>
              <a:buSzTx/>
              <a:buFont typeface="Arial" panose="020B0604020202020204" pitchFamily="34" charset="0"/>
              <a:buNone/>
              <a:tabLst/>
              <a:defRPr sz="1350" b="1" baseline="0">
                <a:solidFill>
                  <a:schemeClr val="tx2"/>
                </a:solidFill>
              </a:defRPr>
            </a:lvl1pPr>
            <a:lvl2pPr>
              <a:defRPr sz="1350" baseline="0">
                <a:solidFill>
                  <a:schemeClr val="tx2"/>
                </a:solidFill>
              </a:defRPr>
            </a:lvl2pPr>
            <a:lvl3pPr>
              <a:defRPr sz="1200" baseline="0">
                <a:solidFill>
                  <a:schemeClr val="tx2"/>
                </a:solidFill>
              </a:defRPr>
            </a:lvl3pPr>
            <a:lvl4pPr>
              <a:defRPr sz="1200" baseline="0">
                <a:solidFill>
                  <a:schemeClr val="tx2"/>
                </a:solidFill>
              </a:defRPr>
            </a:lvl4pPr>
            <a:lvl5pPr>
              <a:defRPr sz="1050" baseline="0">
                <a:solidFill>
                  <a:schemeClr val="tx2"/>
                </a:solidFill>
              </a:defRPr>
            </a:lvl5pPr>
          </a:lstStyle>
          <a:p>
            <a:pPr marL="0" marR="0" lvl="0" indent="0" algn="l" defTabSz="514325" rtl="0" eaLnBrk="1" fontAlgn="auto" latinLnBrk="0" hangingPunct="1">
              <a:lnSpc>
                <a:spcPct val="100000"/>
              </a:lnSpc>
              <a:spcBef>
                <a:spcPct val="20000"/>
              </a:spcBef>
              <a:spcAft>
                <a:spcPts val="0"/>
              </a:spcAft>
              <a:buClrTx/>
              <a:buSzTx/>
              <a:buFont typeface="Arial" panose="020B0604020202020204" pitchFamily="34" charset="0"/>
              <a:buNone/>
              <a:tabLst/>
              <a:defRPr/>
            </a:pPr>
            <a:r>
              <a:rPr lang="en-US" dirty="0"/>
              <a:t>Click to edit Master text styles</a:t>
            </a:r>
          </a:p>
        </p:txBody>
      </p:sp>
      <p:sp>
        <p:nvSpPr>
          <p:cNvPr id="16" name="Content Placeholder 2"/>
          <p:cNvSpPr>
            <a:spLocks noGrp="1"/>
          </p:cNvSpPr>
          <p:nvPr>
            <p:ph idx="16"/>
          </p:nvPr>
        </p:nvSpPr>
        <p:spPr>
          <a:xfrm>
            <a:off x="406400" y="855407"/>
            <a:ext cx="5608320" cy="730506"/>
          </a:xfrm>
          <a:prstGeom prst="rect">
            <a:avLst/>
          </a:prstGeom>
        </p:spPr>
        <p:txBody>
          <a:bodyPr/>
          <a:lstStyle>
            <a:lvl1pPr marL="0" indent="0">
              <a:buNone/>
              <a:defRPr sz="1350" b="1" baseline="0">
                <a:solidFill>
                  <a:schemeClr val="tx2"/>
                </a:solidFill>
              </a:defRPr>
            </a:lvl1pPr>
            <a:lvl2pPr>
              <a:defRPr sz="1350" baseline="0">
                <a:solidFill>
                  <a:schemeClr val="tx2"/>
                </a:solidFill>
              </a:defRPr>
            </a:lvl2pPr>
            <a:lvl3pPr>
              <a:defRPr sz="1200" baseline="0">
                <a:solidFill>
                  <a:schemeClr val="tx2"/>
                </a:solidFill>
              </a:defRPr>
            </a:lvl3pPr>
            <a:lvl4pPr>
              <a:defRPr sz="1200" baseline="0">
                <a:solidFill>
                  <a:schemeClr val="tx2"/>
                </a:solidFill>
              </a:defRPr>
            </a:lvl4pPr>
            <a:lvl5pPr>
              <a:defRPr sz="1050" baseline="0">
                <a:solidFill>
                  <a:schemeClr val="tx2"/>
                </a:solidFill>
              </a:defRPr>
            </a:lvl5pPr>
          </a:lstStyle>
          <a:p>
            <a:pPr lvl="0"/>
            <a:r>
              <a:rPr lang="en-US" dirty="0"/>
              <a:t>Click to edit Master text styles</a:t>
            </a:r>
          </a:p>
        </p:txBody>
      </p:sp>
      <p:sp>
        <p:nvSpPr>
          <p:cNvPr id="17" name="Footer Placeholder 4"/>
          <p:cNvSpPr>
            <a:spLocks noGrp="1"/>
          </p:cNvSpPr>
          <p:nvPr>
            <p:ph type="ftr" sz="quarter" idx="11"/>
          </p:nvPr>
        </p:nvSpPr>
        <p:spPr>
          <a:xfrm>
            <a:off x="3657600" y="6553200"/>
            <a:ext cx="5384800" cy="228600"/>
          </a:xfrm>
        </p:spPr>
        <p:txBody>
          <a:bodyPr/>
          <a:lstStyle/>
          <a:p>
            <a:r>
              <a:rPr lang="en-US" dirty="0">
                <a:solidFill>
                  <a:prstClr val="black">
                    <a:tint val="75000"/>
                  </a:prstClr>
                </a:solidFill>
              </a:rPr>
              <a:t>Footer text goes here.</a:t>
            </a:r>
          </a:p>
        </p:txBody>
      </p:sp>
      <p:sp>
        <p:nvSpPr>
          <p:cNvPr id="18" name="Title 1"/>
          <p:cNvSpPr>
            <a:spLocks noGrp="1"/>
          </p:cNvSpPr>
          <p:nvPr>
            <p:ph type="title"/>
          </p:nvPr>
        </p:nvSpPr>
        <p:spPr>
          <a:xfrm>
            <a:off x="508000" y="243682"/>
            <a:ext cx="11277600" cy="518318"/>
          </a:xfrm>
          <a:prstGeom prst="rect">
            <a:avLst/>
          </a:prstGeom>
        </p:spPr>
        <p:txBody>
          <a:bodyPr/>
          <a:lstStyle>
            <a:lvl1pPr algn="l">
              <a:defRPr sz="2400" b="1">
                <a:solidFill>
                  <a:schemeClr val="accent1"/>
                </a:solidFill>
              </a:defRPr>
            </a:lvl1pPr>
          </a:lstStyle>
          <a:p>
            <a:r>
              <a:rPr lang="en-US" dirty="0"/>
              <a:t>Click to edit Master title style</a:t>
            </a:r>
          </a:p>
        </p:txBody>
      </p:sp>
    </p:spTree>
    <p:extLst>
      <p:ext uri="{BB962C8B-B14F-4D97-AF65-F5344CB8AC3E}">
        <p14:creationId xmlns:p14="http://schemas.microsoft.com/office/powerpoint/2010/main" val="11430578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ullets">
    <p:spTree>
      <p:nvGrpSpPr>
        <p:cNvPr id="1" name=""/>
        <p:cNvGrpSpPr/>
        <p:nvPr/>
      </p:nvGrpSpPr>
      <p:grpSpPr>
        <a:xfrm>
          <a:off x="0" y="0"/>
          <a:ext cx="0" cy="0"/>
          <a:chOff x="0" y="0"/>
          <a:chExt cx="0" cy="0"/>
        </a:xfrm>
      </p:grpSpPr>
      <p:sp>
        <p:nvSpPr>
          <p:cNvPr id="5" name="Rectangle 4"/>
          <p:cNvSpPr/>
          <p:nvPr userDrawn="1"/>
        </p:nvSpPr>
        <p:spPr>
          <a:xfrm>
            <a:off x="3752748" y="266304"/>
            <a:ext cx="1016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dirty="0">
              <a:solidFill>
                <a:srgbClr val="FFFFFF"/>
              </a:solidFill>
            </a:endParaRPr>
          </a:p>
        </p:txBody>
      </p:sp>
      <p:cxnSp>
        <p:nvCxnSpPr>
          <p:cNvPr id="6" name="Straight Connector 5"/>
          <p:cNvCxnSpPr/>
          <p:nvPr userDrawn="1"/>
        </p:nvCxnSpPr>
        <p:spPr>
          <a:xfrm>
            <a:off x="3752748" y="266304"/>
            <a:ext cx="13208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7" name="Title 1"/>
          <p:cNvSpPr txBox="1">
            <a:spLocks/>
          </p:cNvSpPr>
          <p:nvPr userDrawn="1"/>
        </p:nvSpPr>
        <p:spPr>
          <a:xfrm>
            <a:off x="3864864" y="243682"/>
            <a:ext cx="8022336" cy="518318"/>
          </a:xfrm>
          <a:prstGeom prst="rect">
            <a:avLst/>
          </a:prstGeom>
        </p:spPr>
        <p:txBody>
          <a:bodyPr/>
          <a:lstStyle>
            <a:lvl1pPr algn="l" defTabSz="685800" rtl="0" eaLnBrk="1" latinLnBrk="0" hangingPunct="1">
              <a:spcBef>
                <a:spcPct val="0"/>
              </a:spcBef>
              <a:buNone/>
              <a:defRPr sz="3200" b="1" kern="1200">
                <a:solidFill>
                  <a:schemeClr val="accent1"/>
                </a:solidFill>
                <a:latin typeface="+mj-lt"/>
                <a:ea typeface="+mj-ea"/>
                <a:cs typeface="+mj-cs"/>
              </a:defRPr>
            </a:lvl1pPr>
          </a:lstStyle>
          <a:p>
            <a:r>
              <a:rPr lang="en-US" sz="2400" dirty="0"/>
              <a:t>Click to edit Master title style</a:t>
            </a:r>
          </a:p>
        </p:txBody>
      </p:sp>
      <p:sp>
        <p:nvSpPr>
          <p:cNvPr id="8" name="Content Placeholder 2"/>
          <p:cNvSpPr>
            <a:spLocks noGrp="1"/>
          </p:cNvSpPr>
          <p:nvPr>
            <p:ph idx="13"/>
          </p:nvPr>
        </p:nvSpPr>
        <p:spPr>
          <a:xfrm>
            <a:off x="402336" y="859536"/>
            <a:ext cx="11375136" cy="5065776"/>
          </a:xfrm>
          <a:prstGeom prst="rect">
            <a:avLst/>
          </a:prstGeom>
        </p:spPr>
        <p:txBody>
          <a:bodyPr/>
          <a:lstStyle>
            <a:lvl1pPr>
              <a:defRPr sz="1350" baseline="0">
                <a:solidFill>
                  <a:schemeClr val="tx2"/>
                </a:solidFill>
              </a:defRPr>
            </a:lvl1pPr>
            <a:lvl2pPr marL="417889" indent="-160727">
              <a:buClr>
                <a:schemeClr val="accent1"/>
              </a:buClr>
              <a:buFont typeface="Wingdings" panose="05000000000000000000" pitchFamily="2" charset="2"/>
              <a:buChar char="§"/>
              <a:defRPr sz="1350" baseline="0">
                <a:solidFill>
                  <a:schemeClr val="tx2"/>
                </a:solidFill>
              </a:defRPr>
            </a:lvl2pPr>
            <a:lvl3pPr marL="642906" indent="-128582">
              <a:buClr>
                <a:schemeClr val="tx2"/>
              </a:buClr>
              <a:buFont typeface="Courier New" panose="02070309020205020404" pitchFamily="49" charset="0"/>
              <a:buChar char="o"/>
              <a:defRPr sz="1200" baseline="0">
                <a:solidFill>
                  <a:schemeClr val="tx2"/>
                </a:solidFill>
              </a:defRPr>
            </a:lvl3pPr>
            <a:lvl4pPr>
              <a:buClr>
                <a:schemeClr val="accent1"/>
              </a:buClr>
              <a:defRPr sz="1200" baseline="0">
                <a:solidFill>
                  <a:schemeClr val="tx2"/>
                </a:solidFill>
              </a:defRPr>
            </a:lvl4pPr>
            <a:lvl5pPr>
              <a:defRPr sz="1050" baseline="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6395688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34"/>
            <a:ext cx="10363200" cy="1470025"/>
          </a:xfrm>
          <a:prstGeom prst="rect">
            <a:avLst/>
          </a:prstGeom>
        </p:spPr>
        <p:txBody>
          <a:bodyPr/>
          <a:lstStyle/>
          <a:p>
            <a:r>
              <a:rPr lang="en-US"/>
              <a:t>Click to edit Master title style</a:t>
            </a:r>
            <a:endParaRPr lang="en-US" dirty="0"/>
          </a:p>
        </p:txBody>
      </p:sp>
      <p:sp>
        <p:nvSpPr>
          <p:cNvPr id="3" name="Subtitle 2"/>
          <p:cNvSpPr>
            <a:spLocks noGrp="1"/>
          </p:cNvSpPr>
          <p:nvPr>
            <p:ph type="subTitle" idx="1"/>
          </p:nvPr>
        </p:nvSpPr>
        <p:spPr>
          <a:xfrm>
            <a:off x="1828800" y="3886200"/>
            <a:ext cx="8534400" cy="1752600"/>
          </a:xfrm>
          <a:prstGeom prst="rect">
            <a:avLst/>
          </a:prstGeom>
        </p:spPr>
        <p:txBody>
          <a:bodyPr/>
          <a:lstStyle>
            <a:lvl1pPr marL="0" indent="0" algn="ctr">
              <a:buNone/>
              <a:defRPr>
                <a:solidFill>
                  <a:schemeClr val="tx1">
                    <a:tint val="75000"/>
                  </a:schemeClr>
                </a:solidFill>
              </a:defRPr>
            </a:lvl1pPr>
            <a:lvl2pPr marL="342884" indent="0" algn="ctr">
              <a:buNone/>
              <a:defRPr>
                <a:solidFill>
                  <a:schemeClr val="tx1">
                    <a:tint val="75000"/>
                  </a:schemeClr>
                </a:solidFill>
              </a:defRPr>
            </a:lvl2pPr>
            <a:lvl3pPr marL="685766" indent="0" algn="ctr">
              <a:buNone/>
              <a:defRPr>
                <a:solidFill>
                  <a:schemeClr val="tx1">
                    <a:tint val="75000"/>
                  </a:schemeClr>
                </a:solidFill>
              </a:defRPr>
            </a:lvl3pPr>
            <a:lvl4pPr marL="1028649" indent="0" algn="ctr">
              <a:buNone/>
              <a:defRPr>
                <a:solidFill>
                  <a:schemeClr val="tx1">
                    <a:tint val="75000"/>
                  </a:schemeClr>
                </a:solidFill>
              </a:defRPr>
            </a:lvl4pPr>
            <a:lvl5pPr marL="1371532" indent="0" algn="ctr">
              <a:buNone/>
              <a:defRPr>
                <a:solidFill>
                  <a:schemeClr val="tx1">
                    <a:tint val="75000"/>
                  </a:schemeClr>
                </a:solidFill>
              </a:defRPr>
            </a:lvl5pPr>
            <a:lvl6pPr marL="1714415" indent="0" algn="ctr">
              <a:buNone/>
              <a:defRPr>
                <a:solidFill>
                  <a:schemeClr val="tx1">
                    <a:tint val="75000"/>
                  </a:schemeClr>
                </a:solidFill>
              </a:defRPr>
            </a:lvl6pPr>
            <a:lvl7pPr marL="2057297" indent="0" algn="ctr">
              <a:buNone/>
              <a:defRPr>
                <a:solidFill>
                  <a:schemeClr val="tx1">
                    <a:tint val="75000"/>
                  </a:schemeClr>
                </a:solidFill>
              </a:defRPr>
            </a:lvl7pPr>
            <a:lvl8pPr marL="2400180" indent="0" algn="ctr">
              <a:buNone/>
              <a:defRPr>
                <a:solidFill>
                  <a:schemeClr val="tx1">
                    <a:tint val="75000"/>
                  </a:schemeClr>
                </a:solidFill>
              </a:defRPr>
            </a:lvl8pPr>
            <a:lvl9pPr marL="2743064" indent="0" algn="ctr">
              <a:buNone/>
              <a:defRPr>
                <a:solidFill>
                  <a:schemeClr val="tx1">
                    <a:tint val="75000"/>
                  </a:schemeClr>
                </a:solidFill>
              </a:defRPr>
            </a:lvl9pPr>
          </a:lstStyle>
          <a:p>
            <a:r>
              <a:rPr lang="en-US"/>
              <a:t>Click to edit Master subtitle style</a:t>
            </a:r>
          </a:p>
        </p:txBody>
      </p:sp>
      <p:sp>
        <p:nvSpPr>
          <p:cNvPr id="5" name="Footer Placeholder 4"/>
          <p:cNvSpPr>
            <a:spLocks noGrp="1"/>
          </p:cNvSpPr>
          <p:nvPr>
            <p:ph type="ftr" sz="quarter" idx="11"/>
          </p:nvPr>
        </p:nvSpPr>
        <p:spPr>
          <a:xfrm>
            <a:off x="3657600" y="6553200"/>
            <a:ext cx="5384800" cy="228600"/>
          </a:xfrm>
          <a:prstGeom prst="rect">
            <a:avLst/>
          </a:prstGeom>
        </p:spPr>
        <p:txBody>
          <a:bodyPr/>
          <a:lstStyle/>
          <a:p>
            <a:r>
              <a:rPr lang="en-US"/>
              <a:t>Footer text goes here.</a:t>
            </a:r>
          </a:p>
        </p:txBody>
      </p:sp>
      <p:sp>
        <p:nvSpPr>
          <p:cNvPr id="7" name="Slide Number Placeholder 5"/>
          <p:cNvSpPr>
            <a:spLocks noGrp="1"/>
          </p:cNvSpPr>
          <p:nvPr>
            <p:ph type="sldNum" sz="quarter" idx="4"/>
          </p:nvPr>
        </p:nvSpPr>
        <p:spPr>
          <a:xfrm>
            <a:off x="11379200" y="6561138"/>
            <a:ext cx="711200" cy="220662"/>
          </a:xfrm>
          <a:prstGeom prst="rect">
            <a:avLst/>
          </a:prstGeom>
        </p:spPr>
        <p:txBody>
          <a:bodyPr vert="horz" lIns="91440" tIns="45720" rIns="91440" bIns="45720" rtlCol="0" anchor="ctr"/>
          <a:lstStyle>
            <a:lvl1pPr algn="ctr">
              <a:defRPr sz="9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32435338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6/15/2022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1853503978"/>
      </p:ext>
    </p:extLst>
  </p:cSld>
  <p:clrMapOvr>
    <a:masterClrMapping/>
  </p:clrMapOvr>
  <p:hf hdr="0" ftr="0" dt="0"/>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2.xml"/><Relationship Id="rId1" Type="http://schemas.openxmlformats.org/officeDocument/2006/relationships/slideLayout" Target="../slideLayouts/slideLayout2.xml"/></Relationships>
</file>

<file path=ppt/slideMasters/_rels/slideMaster3.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slideLayout" Target="../slideLayouts/slideLayout5.xml"/><Relationship Id="rId7" Type="http://schemas.openxmlformats.org/officeDocument/2006/relationships/theme" Target="../theme/theme3.xml"/><Relationship Id="rId2" Type="http://schemas.openxmlformats.org/officeDocument/2006/relationships/slideLayout" Target="../slideLayouts/slideLayout4.xml"/><Relationship Id="rId1" Type="http://schemas.openxmlformats.org/officeDocument/2006/relationships/slideLayout" Target="../slideLayouts/slideLayout3.xml"/><Relationship Id="rId6" Type="http://schemas.openxmlformats.org/officeDocument/2006/relationships/slideLayout" Target="../slideLayouts/slideLayout8.xml"/><Relationship Id="rId5" Type="http://schemas.openxmlformats.org/officeDocument/2006/relationships/slideLayout" Target="../slideLayouts/slideLayout7.xml"/><Relationship Id="rId4" Type="http://schemas.openxmlformats.org/officeDocument/2006/relationships/slideLayout" Target="../slideLayouts/slideLayout6.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16.xml"/><Relationship Id="rId13" Type="http://schemas.openxmlformats.org/officeDocument/2006/relationships/theme" Target="../theme/theme4.xml"/><Relationship Id="rId3" Type="http://schemas.openxmlformats.org/officeDocument/2006/relationships/slideLayout" Target="../slideLayouts/slideLayout11.xml"/><Relationship Id="rId7" Type="http://schemas.openxmlformats.org/officeDocument/2006/relationships/slideLayout" Target="../slideLayouts/slideLayout15.xml"/><Relationship Id="rId12" Type="http://schemas.openxmlformats.org/officeDocument/2006/relationships/slideLayout" Target="../slideLayouts/slideLayout20.xml"/><Relationship Id="rId2" Type="http://schemas.openxmlformats.org/officeDocument/2006/relationships/slideLayout" Target="../slideLayouts/slideLayout10.xml"/><Relationship Id="rId1" Type="http://schemas.openxmlformats.org/officeDocument/2006/relationships/slideLayout" Target="../slideLayouts/slideLayout9.xml"/><Relationship Id="rId6" Type="http://schemas.openxmlformats.org/officeDocument/2006/relationships/slideLayout" Target="../slideLayouts/slideLayout14.xml"/><Relationship Id="rId11" Type="http://schemas.openxmlformats.org/officeDocument/2006/relationships/slideLayout" Target="../slideLayouts/slideLayout19.xml"/><Relationship Id="rId5" Type="http://schemas.openxmlformats.org/officeDocument/2006/relationships/slideLayout" Target="../slideLayouts/slideLayout13.xml"/><Relationship Id="rId10" Type="http://schemas.openxmlformats.org/officeDocument/2006/relationships/slideLayout" Target="../slideLayouts/slideLayout18.xml"/><Relationship Id="rId4" Type="http://schemas.openxmlformats.org/officeDocument/2006/relationships/slideLayout" Target="../slideLayouts/slideLayout12.xml"/><Relationship Id="rId9" Type="http://schemas.openxmlformats.org/officeDocument/2006/relationships/slideLayout" Target="../slideLayouts/slideLayout17.xml"/><Relationship Id="rId14" Type="http://schemas.openxmlformats.org/officeDocument/2006/relationships/image" Target="../media/image1.png"/></Relationships>
</file>

<file path=ppt/slideMasters/_rels/slideMaster5.xml.rels><?xml version="1.0" encoding="UTF-8" standalone="yes"?>
<Relationships xmlns="http://schemas.openxmlformats.org/package/2006/relationships"><Relationship Id="rId3" Type="http://schemas.openxmlformats.org/officeDocument/2006/relationships/slideLayout" Target="../slideLayouts/slideLayout23.xml"/><Relationship Id="rId2" Type="http://schemas.openxmlformats.org/officeDocument/2006/relationships/slideLayout" Target="../slideLayouts/slideLayout22.xml"/><Relationship Id="rId1" Type="http://schemas.openxmlformats.org/officeDocument/2006/relationships/slideLayout" Target="../slideLayouts/slideLayout21.xml"/><Relationship Id="rId5" Type="http://schemas.openxmlformats.org/officeDocument/2006/relationships/image" Target="../media/image2.png"/><Relationship Id="rId4" Type="http://schemas.openxmlformats.org/officeDocument/2006/relationships/theme" Target="../theme/theme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4673600" y="0"/>
            <a:ext cx="75184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57085" y="2876278"/>
            <a:ext cx="3810115" cy="1105445"/>
          </a:xfrm>
          <a:prstGeom prst="rect">
            <a:avLst/>
          </a:prstGeom>
        </p:spPr>
      </p:pic>
    </p:spTree>
    <p:extLst>
      <p:ext uri="{BB962C8B-B14F-4D97-AF65-F5344CB8AC3E}">
        <p14:creationId xmlns:p14="http://schemas.microsoft.com/office/powerpoint/2010/main" val="3638841176"/>
      </p:ext>
    </p:extLst>
  </p:cSld>
  <p:clrMap bg1="lt1" tx1="dk1" bg2="lt2" tx2="dk2" accent1="accent1" accent2="accent2" accent3="accent3" accent4="accent4" accent5="accent5" accent6="accent6" hlink="hlink" folHlink="folHlink"/>
  <p:sldLayoutIdLst>
    <p:sldLayoutId id="2147483701"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cxnSp>
        <p:nvCxnSpPr>
          <p:cNvPr id="7" name="Straight Connector 6"/>
          <p:cNvCxnSpPr/>
          <p:nvPr userDrawn="1"/>
        </p:nvCxnSpPr>
        <p:spPr>
          <a:xfrm flipH="1">
            <a:off x="1219201" y="2"/>
            <a:ext cx="1" cy="4952999"/>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31288" y="5257800"/>
            <a:ext cx="1575824" cy="457200"/>
          </a:xfrm>
          <a:prstGeom prst="rect">
            <a:avLst/>
          </a:prstGeom>
        </p:spPr>
      </p:pic>
      <p:cxnSp>
        <p:nvCxnSpPr>
          <p:cNvPr id="12" name="Straight Connector 11"/>
          <p:cNvCxnSpPr/>
          <p:nvPr userDrawn="1"/>
        </p:nvCxnSpPr>
        <p:spPr>
          <a:xfrm flipH="1">
            <a:off x="1219201" y="6019800"/>
            <a:ext cx="1" cy="82296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37503856"/>
      </p:ext>
    </p:extLst>
  </p:cSld>
  <p:clrMap bg1="lt1" tx1="dk1" bg2="lt2" tx2="dk2" accent1="accent1" accent2="accent2" accent3="accent3" accent4="accent4" accent5="accent5" accent6="accent6" hlink="hlink" folHlink="folHlink"/>
  <p:sldLayoutIdLst>
    <p:sldLayoutId id="2147483703" r:id="rId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3657600" y="6553200"/>
            <a:ext cx="5384800" cy="228600"/>
          </a:xfrm>
          <a:prstGeom prst="rect">
            <a:avLst/>
          </a:prstGeom>
        </p:spPr>
        <p:txBody>
          <a:bodyPr vert="horz" lIns="91440" tIns="45720" rIns="91440" bIns="45720" rtlCol="0" anchor="ctr"/>
          <a:lstStyle>
            <a:lvl1pPr algn="ctr">
              <a:defRPr sz="675">
                <a:solidFill>
                  <a:schemeClr val="tx1">
                    <a:tint val="75000"/>
                  </a:schemeClr>
                </a:solidFill>
              </a:defRPr>
            </a:lvl1pPr>
          </a:lstStyle>
          <a:p>
            <a:r>
              <a:rPr lang="en-US" dirty="0">
                <a:solidFill>
                  <a:prstClr val="black">
                    <a:tint val="75000"/>
                  </a:prstClr>
                </a:solidFill>
              </a:rPr>
              <a:t>Footer text goes here.</a:t>
            </a:r>
          </a:p>
        </p:txBody>
      </p:sp>
      <p:sp>
        <p:nvSpPr>
          <p:cNvPr id="6" name="Slide Number Placeholder 5"/>
          <p:cNvSpPr>
            <a:spLocks noGrp="1"/>
          </p:cNvSpPr>
          <p:nvPr>
            <p:ph type="sldNum" sz="quarter" idx="4"/>
          </p:nvPr>
        </p:nvSpPr>
        <p:spPr>
          <a:xfrm>
            <a:off x="10943303" y="6561146"/>
            <a:ext cx="609600" cy="220663"/>
          </a:xfrm>
          <a:prstGeom prst="rect">
            <a:avLst/>
          </a:prstGeom>
        </p:spPr>
        <p:txBody>
          <a:bodyPr vert="horz" lIns="91440" tIns="45720" rIns="91440" bIns="45720" rtlCol="0" anchor="ctr"/>
          <a:lstStyle>
            <a:lvl1pPr algn="ctr">
              <a:defRPr sz="675">
                <a:solidFill>
                  <a:schemeClr val="tx1">
                    <a:tint val="75000"/>
                  </a:schemeClr>
                </a:solidFill>
              </a:defRPr>
            </a:lvl1pPr>
          </a:lstStyle>
          <a:p>
            <a:fld id="{1D93BD3E-1E9A-4970-A6F7-E7AC52762E0C}" type="slidenum">
              <a:rPr lang="en-US" smtClean="0">
                <a:solidFill>
                  <a:prstClr val="black">
                    <a:tint val="75000"/>
                  </a:prstClr>
                </a:solidFill>
              </a:rPr>
              <a:pPr/>
              <a:t>‹#›</a:t>
            </a:fld>
            <a:endParaRPr lang="en-US" dirty="0">
              <a:solidFill>
                <a:prstClr val="black">
                  <a:tint val="75000"/>
                </a:prstClr>
              </a:solidFill>
            </a:endParaRPr>
          </a:p>
        </p:txBody>
      </p:sp>
      <p:cxnSp>
        <p:nvCxnSpPr>
          <p:cNvPr id="7" name="Straight Connector 6"/>
          <p:cNvCxnSpPr/>
          <p:nvPr userDrawn="1"/>
        </p:nvCxnSpPr>
        <p:spPr>
          <a:xfrm>
            <a:off x="101600" y="6477000"/>
            <a:ext cx="79248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926080" y="6477011"/>
            <a:ext cx="9144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8" cstate="print">
            <a:extLst>
              <a:ext uri="{28A0092B-C50C-407E-A947-70E740481C1C}">
                <a14:useLocalDpi xmlns:a14="http://schemas.microsoft.com/office/drawing/2010/main" val="0"/>
              </a:ext>
            </a:extLst>
          </a:blip>
          <a:stretch>
            <a:fillRect/>
          </a:stretch>
        </p:blipFill>
        <p:spPr>
          <a:xfrm>
            <a:off x="1117600" y="6248400"/>
            <a:ext cx="1575824" cy="457200"/>
          </a:xfrm>
          <a:prstGeom prst="rect">
            <a:avLst/>
          </a:prstGeom>
        </p:spPr>
      </p:pic>
      <p:sp>
        <p:nvSpPr>
          <p:cNvPr id="9" name="TextBox 8"/>
          <p:cNvSpPr txBox="1"/>
          <p:nvPr userDrawn="1"/>
        </p:nvSpPr>
        <p:spPr>
          <a:xfrm>
            <a:off x="72903" y="6553206"/>
            <a:ext cx="943100" cy="178960"/>
          </a:xfrm>
          <a:prstGeom prst="rect">
            <a:avLst/>
          </a:prstGeom>
          <a:noFill/>
        </p:spPr>
        <p:txBody>
          <a:bodyPr wrap="square" rtlCol="0">
            <a:spAutoFit/>
          </a:bodyPr>
          <a:lstStyle/>
          <a:p>
            <a:r>
              <a:rPr lang="en-US" sz="563" b="1" dirty="0">
                <a:solidFill>
                  <a:srgbClr val="5B6770"/>
                </a:solidFill>
              </a:rPr>
              <a:t>PUBLIC</a:t>
            </a:r>
          </a:p>
        </p:txBody>
      </p:sp>
      <p:sp>
        <p:nvSpPr>
          <p:cNvPr id="11" name="Slide Number Placeholder 8"/>
          <p:cNvSpPr txBox="1">
            <a:spLocks/>
          </p:cNvSpPr>
          <p:nvPr userDrawn="1"/>
        </p:nvSpPr>
        <p:spPr>
          <a:xfrm>
            <a:off x="11552909" y="6561146"/>
            <a:ext cx="517177" cy="2127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0E7085C4-D6A8-46D9-A1BA-F87C2DEFFCDB}" type="slidenum">
              <a:rPr lang="en-US" sz="675" smtClean="0">
                <a:solidFill>
                  <a:schemeClr val="bg1">
                    <a:lumMod val="75000"/>
                  </a:schemeClr>
                </a:solidFill>
              </a:rPr>
              <a:pPr/>
              <a:t>‹#›</a:t>
            </a:fld>
            <a:endParaRPr lang="en-US" sz="675" dirty="0">
              <a:solidFill>
                <a:schemeClr val="bg1">
                  <a:lumMod val="75000"/>
                </a:schemeClr>
              </a:solidFill>
            </a:endParaRPr>
          </a:p>
        </p:txBody>
      </p:sp>
    </p:spTree>
    <p:extLst>
      <p:ext uri="{BB962C8B-B14F-4D97-AF65-F5344CB8AC3E}">
        <p14:creationId xmlns:p14="http://schemas.microsoft.com/office/powerpoint/2010/main" val="1715532020"/>
      </p:ext>
    </p:extLst>
  </p:cSld>
  <p:clrMap bg1="lt1" tx1="dk1" bg2="lt2" tx2="dk2" accent1="accent1" accent2="accent2" accent3="accent3" accent4="accent4" accent5="accent5" accent6="accent6" hlink="hlink" folHlink="folHlink"/>
  <p:sldLayoutIdLst>
    <p:sldLayoutId id="2147483705" r:id="rId1"/>
    <p:sldLayoutId id="2147483706" r:id="rId2"/>
    <p:sldLayoutId id="2147483707" r:id="rId3"/>
    <p:sldLayoutId id="2147483708" r:id="rId4"/>
    <p:sldLayoutId id="2147483709" r:id="rId5"/>
    <p:sldLayoutId id="2147483710" r:id="rId6"/>
  </p:sldLayoutIdLst>
  <p:hf hdr="0" ftr="0" dt="0"/>
  <p:txStyles>
    <p:titleStyle>
      <a:lvl1pPr algn="ctr" defTabSz="514325" rtl="0" eaLnBrk="1" latinLnBrk="0" hangingPunct="1">
        <a:spcBef>
          <a:spcPct val="0"/>
        </a:spcBef>
        <a:buNone/>
        <a:defRPr sz="2475" kern="1200">
          <a:solidFill>
            <a:schemeClr val="tx1"/>
          </a:solidFill>
          <a:latin typeface="+mj-lt"/>
          <a:ea typeface="+mj-ea"/>
          <a:cs typeface="+mj-cs"/>
        </a:defRPr>
      </a:lvl1pPr>
    </p:titleStyle>
    <p:bodyStyle>
      <a:lvl1pPr marL="192872" indent="-192872" algn="l" defTabSz="514325"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1pPr>
      <a:lvl2pPr marL="417889" indent="-160727" algn="l" defTabSz="514325" rtl="0" eaLnBrk="1" latinLnBrk="0" hangingPunct="1">
        <a:spcBef>
          <a:spcPct val="20000"/>
        </a:spcBef>
        <a:buFont typeface="Arial" panose="020B0604020202020204" pitchFamily="34" charset="0"/>
        <a:buChar char="–"/>
        <a:defRPr sz="1575" kern="1200">
          <a:solidFill>
            <a:schemeClr val="tx1"/>
          </a:solidFill>
          <a:latin typeface="+mn-lt"/>
          <a:ea typeface="+mn-ea"/>
          <a:cs typeface="+mn-cs"/>
        </a:defRPr>
      </a:lvl2pPr>
      <a:lvl3pPr marL="642906" indent="-128582" algn="l" defTabSz="514325" rtl="0" eaLnBrk="1" latinLnBrk="0" hangingPunct="1">
        <a:spcBef>
          <a:spcPct val="20000"/>
        </a:spcBef>
        <a:buFont typeface="Arial" panose="020B0604020202020204" pitchFamily="34" charset="0"/>
        <a:buChar char="•"/>
        <a:defRPr sz="1350" kern="1200">
          <a:solidFill>
            <a:schemeClr val="tx1"/>
          </a:solidFill>
          <a:latin typeface="+mn-lt"/>
          <a:ea typeface="+mn-ea"/>
          <a:cs typeface="+mn-cs"/>
        </a:defRPr>
      </a:lvl3pPr>
      <a:lvl4pPr marL="900068" indent="-128582" algn="l" defTabSz="514325" rtl="0" eaLnBrk="1" latinLnBrk="0" hangingPunct="1">
        <a:spcBef>
          <a:spcPct val="20000"/>
        </a:spcBef>
        <a:buFont typeface="Arial" panose="020B0604020202020204" pitchFamily="34" charset="0"/>
        <a:buChar char="–"/>
        <a:defRPr sz="1125" kern="1200">
          <a:solidFill>
            <a:schemeClr val="tx1"/>
          </a:solidFill>
          <a:latin typeface="+mn-lt"/>
          <a:ea typeface="+mn-ea"/>
          <a:cs typeface="+mn-cs"/>
        </a:defRPr>
      </a:lvl4pPr>
      <a:lvl5pPr marL="1157230" indent="-128582" algn="l" defTabSz="514325" rtl="0" eaLnBrk="1" latinLnBrk="0" hangingPunct="1">
        <a:spcBef>
          <a:spcPct val="20000"/>
        </a:spcBef>
        <a:buFont typeface="Arial" panose="020B0604020202020204" pitchFamily="34" charset="0"/>
        <a:buChar char="»"/>
        <a:defRPr sz="1125" kern="1200">
          <a:solidFill>
            <a:schemeClr val="tx1"/>
          </a:solidFill>
          <a:latin typeface="+mn-lt"/>
          <a:ea typeface="+mn-ea"/>
          <a:cs typeface="+mn-cs"/>
        </a:defRPr>
      </a:lvl5pPr>
      <a:lvl6pPr marL="1414393" indent="-128582" algn="l" defTabSz="514325" rtl="0" eaLnBrk="1" latinLnBrk="0" hangingPunct="1">
        <a:spcBef>
          <a:spcPct val="20000"/>
        </a:spcBef>
        <a:buFont typeface="Arial" panose="020B0604020202020204" pitchFamily="34" charset="0"/>
        <a:buChar char="•"/>
        <a:defRPr sz="1125" kern="1200">
          <a:solidFill>
            <a:schemeClr val="tx1"/>
          </a:solidFill>
          <a:latin typeface="+mn-lt"/>
          <a:ea typeface="+mn-ea"/>
          <a:cs typeface="+mn-cs"/>
        </a:defRPr>
      </a:lvl6pPr>
      <a:lvl7pPr marL="1671554" indent="-128582" algn="l" defTabSz="514325" rtl="0" eaLnBrk="1" latinLnBrk="0" hangingPunct="1">
        <a:spcBef>
          <a:spcPct val="20000"/>
        </a:spcBef>
        <a:buFont typeface="Arial" panose="020B0604020202020204" pitchFamily="34" charset="0"/>
        <a:buChar char="•"/>
        <a:defRPr sz="1125" kern="1200">
          <a:solidFill>
            <a:schemeClr val="tx1"/>
          </a:solidFill>
          <a:latin typeface="+mn-lt"/>
          <a:ea typeface="+mn-ea"/>
          <a:cs typeface="+mn-cs"/>
        </a:defRPr>
      </a:lvl7pPr>
      <a:lvl8pPr marL="1928717" indent="-128582" algn="l" defTabSz="514325" rtl="0" eaLnBrk="1" latinLnBrk="0" hangingPunct="1">
        <a:spcBef>
          <a:spcPct val="20000"/>
        </a:spcBef>
        <a:buFont typeface="Arial" panose="020B0604020202020204" pitchFamily="34" charset="0"/>
        <a:buChar char="•"/>
        <a:defRPr sz="1125" kern="1200">
          <a:solidFill>
            <a:schemeClr val="tx1"/>
          </a:solidFill>
          <a:latin typeface="+mn-lt"/>
          <a:ea typeface="+mn-ea"/>
          <a:cs typeface="+mn-cs"/>
        </a:defRPr>
      </a:lvl8pPr>
      <a:lvl9pPr marL="2185880" indent="-128582" algn="l" defTabSz="514325" rtl="0" eaLnBrk="1" latinLnBrk="0" hangingPunct="1">
        <a:spcBef>
          <a:spcPct val="20000"/>
        </a:spcBef>
        <a:buFont typeface="Arial" panose="020B0604020202020204" pitchFamily="34" charset="0"/>
        <a:buChar char="•"/>
        <a:defRPr sz="1125" kern="1200">
          <a:solidFill>
            <a:schemeClr val="tx1"/>
          </a:solidFill>
          <a:latin typeface="+mn-lt"/>
          <a:ea typeface="+mn-ea"/>
          <a:cs typeface="+mn-cs"/>
        </a:defRPr>
      </a:lvl9pPr>
    </p:bodyStyle>
    <p:otherStyle>
      <a:defPPr>
        <a:defRPr lang="en-US"/>
      </a:defPPr>
      <a:lvl1pPr marL="0" algn="l" defTabSz="514325" rtl="0" eaLnBrk="1" latinLnBrk="0" hangingPunct="1">
        <a:defRPr sz="1013" kern="1200">
          <a:solidFill>
            <a:schemeClr val="tx1"/>
          </a:solidFill>
          <a:latin typeface="+mn-lt"/>
          <a:ea typeface="+mn-ea"/>
          <a:cs typeface="+mn-cs"/>
        </a:defRPr>
      </a:lvl1pPr>
      <a:lvl2pPr marL="257162" algn="l" defTabSz="514325" rtl="0" eaLnBrk="1" latinLnBrk="0" hangingPunct="1">
        <a:defRPr sz="1013" kern="1200">
          <a:solidFill>
            <a:schemeClr val="tx1"/>
          </a:solidFill>
          <a:latin typeface="+mn-lt"/>
          <a:ea typeface="+mn-ea"/>
          <a:cs typeface="+mn-cs"/>
        </a:defRPr>
      </a:lvl2pPr>
      <a:lvl3pPr marL="514325" algn="l" defTabSz="514325" rtl="0" eaLnBrk="1" latinLnBrk="0" hangingPunct="1">
        <a:defRPr sz="1013" kern="1200">
          <a:solidFill>
            <a:schemeClr val="tx1"/>
          </a:solidFill>
          <a:latin typeface="+mn-lt"/>
          <a:ea typeface="+mn-ea"/>
          <a:cs typeface="+mn-cs"/>
        </a:defRPr>
      </a:lvl3pPr>
      <a:lvl4pPr marL="771487" algn="l" defTabSz="514325" rtl="0" eaLnBrk="1" latinLnBrk="0" hangingPunct="1">
        <a:defRPr sz="1013" kern="1200">
          <a:solidFill>
            <a:schemeClr val="tx1"/>
          </a:solidFill>
          <a:latin typeface="+mn-lt"/>
          <a:ea typeface="+mn-ea"/>
          <a:cs typeface="+mn-cs"/>
        </a:defRPr>
      </a:lvl4pPr>
      <a:lvl5pPr marL="1028649" algn="l" defTabSz="514325" rtl="0" eaLnBrk="1" latinLnBrk="0" hangingPunct="1">
        <a:defRPr sz="1013" kern="1200">
          <a:solidFill>
            <a:schemeClr val="tx1"/>
          </a:solidFill>
          <a:latin typeface="+mn-lt"/>
          <a:ea typeface="+mn-ea"/>
          <a:cs typeface="+mn-cs"/>
        </a:defRPr>
      </a:lvl5pPr>
      <a:lvl6pPr marL="1285811" algn="l" defTabSz="514325" rtl="0" eaLnBrk="1" latinLnBrk="0" hangingPunct="1">
        <a:defRPr sz="1013" kern="1200">
          <a:solidFill>
            <a:schemeClr val="tx1"/>
          </a:solidFill>
          <a:latin typeface="+mn-lt"/>
          <a:ea typeface="+mn-ea"/>
          <a:cs typeface="+mn-cs"/>
        </a:defRPr>
      </a:lvl6pPr>
      <a:lvl7pPr marL="1542974" algn="l" defTabSz="514325" rtl="0" eaLnBrk="1" latinLnBrk="0" hangingPunct="1">
        <a:defRPr sz="1013" kern="1200">
          <a:solidFill>
            <a:schemeClr val="tx1"/>
          </a:solidFill>
          <a:latin typeface="+mn-lt"/>
          <a:ea typeface="+mn-ea"/>
          <a:cs typeface="+mn-cs"/>
        </a:defRPr>
      </a:lvl7pPr>
      <a:lvl8pPr marL="1800135" algn="l" defTabSz="514325" rtl="0" eaLnBrk="1" latinLnBrk="0" hangingPunct="1">
        <a:defRPr sz="1013" kern="1200">
          <a:solidFill>
            <a:schemeClr val="tx1"/>
          </a:solidFill>
          <a:latin typeface="+mn-lt"/>
          <a:ea typeface="+mn-ea"/>
          <a:cs typeface="+mn-cs"/>
        </a:defRPr>
      </a:lvl8pPr>
      <a:lvl9pPr marL="2057297" algn="l" defTabSz="514325" rtl="0" eaLnBrk="1" latinLnBrk="0" hangingPunct="1">
        <a:defRPr sz="1013"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64DE79-268F-4C1A-8933-263129D2AF90}" type="datetimeFigureOut">
              <a:rPr lang="en-US" dirty="0"/>
              <a:t>6/15/2022</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solidFill>
                  <a:prstClr val="black">
                    <a:tint val="75000"/>
                  </a:prstClr>
                </a:solidFill>
              </a:rPr>
              <a:t>Footer text goes here.</a:t>
            </a:r>
            <a:endParaRPr lang="en-US" dirty="0">
              <a:solidFill>
                <a:prstClr val="black">
                  <a:tint val="75000"/>
                </a:prstClr>
              </a:solidFill>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D93BD3E-1E9A-4970-A6F7-E7AC52762E0C}" type="slidenum">
              <a:rPr lang="en-US" smtClean="0">
                <a:solidFill>
                  <a:prstClr val="black">
                    <a:tint val="75000"/>
                  </a:prstClr>
                </a:solidFill>
              </a:rPr>
              <a:pPr/>
              <a:t>‹#›</a:t>
            </a:fld>
            <a:endParaRPr lang="en-US" dirty="0">
              <a:solidFill>
                <a:prstClr val="black">
                  <a:tint val="75000"/>
                </a:prstClr>
              </a:solidFill>
            </a:endParaRPr>
          </a:p>
        </p:txBody>
      </p:sp>
      <p:sp>
        <p:nvSpPr>
          <p:cNvPr id="7" name="Rectangle 6">
            <a:extLst>
              <a:ext uri="{FF2B5EF4-FFF2-40B4-BE49-F238E27FC236}">
                <a16:creationId xmlns:a16="http://schemas.microsoft.com/office/drawing/2014/main" id="{1E8D0AF9-1F68-49A3-8370-A53691940957}"/>
              </a:ext>
            </a:extLst>
          </p:cNvPr>
          <p:cNvSpPr/>
          <p:nvPr userDrawn="1"/>
        </p:nvSpPr>
        <p:spPr>
          <a:xfrm>
            <a:off x="4673600" y="0"/>
            <a:ext cx="75184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pic>
        <p:nvPicPr>
          <p:cNvPr id="8" name="Picture 7">
            <a:extLst>
              <a:ext uri="{FF2B5EF4-FFF2-40B4-BE49-F238E27FC236}">
                <a16:creationId xmlns:a16="http://schemas.microsoft.com/office/drawing/2014/main" id="{67B62BDA-06C7-47F7-B787-BBA41A3AD528}"/>
              </a:ext>
            </a:extLst>
          </p:cNvPr>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457085" y="2876278"/>
            <a:ext cx="3810115" cy="1105445"/>
          </a:xfrm>
          <a:prstGeom prst="rect">
            <a:avLst/>
          </a:prstGeom>
        </p:spPr>
      </p:pic>
    </p:spTree>
    <p:extLst>
      <p:ext uri="{BB962C8B-B14F-4D97-AF65-F5344CB8AC3E}">
        <p14:creationId xmlns:p14="http://schemas.microsoft.com/office/powerpoint/2010/main" val="2857697789"/>
      </p:ext>
    </p:extLst>
  </p:cSld>
  <p:clrMap bg1="lt1" tx1="dk1" bg2="lt2" tx2="dk2" accent1="accent1" accent2="accent2" accent3="accent3" accent4="accent4" accent5="accent5" accent6="accent6" hlink="hlink" folHlink="folHlink"/>
  <p:sldLayoutIdLst>
    <p:sldLayoutId id="2147483712" r:id="rId1"/>
    <p:sldLayoutId id="2147483713" r:id="rId2"/>
    <p:sldLayoutId id="2147483714" r:id="rId3"/>
    <p:sldLayoutId id="2147483715" r:id="rId4"/>
    <p:sldLayoutId id="2147483716" r:id="rId5"/>
    <p:sldLayoutId id="2147483717" r:id="rId6"/>
    <p:sldLayoutId id="2147483718" r:id="rId7"/>
    <p:sldLayoutId id="2147483719" r:id="rId8"/>
    <p:sldLayoutId id="2147483720" r:id="rId9"/>
    <p:sldLayoutId id="2147483721" r:id="rId10"/>
    <p:sldLayoutId id="2147483722" r:id="rId11"/>
    <p:sldLayoutId id="2147483723" r:id="rId12"/>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11480800" y="6561139"/>
            <a:ext cx="6096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cxnSp>
        <p:nvCxnSpPr>
          <p:cNvPr id="7" name="Straight Connector 6"/>
          <p:cNvCxnSpPr/>
          <p:nvPr userDrawn="1"/>
        </p:nvCxnSpPr>
        <p:spPr>
          <a:xfrm>
            <a:off x="101600" y="6477000"/>
            <a:ext cx="79248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926080" y="6477001"/>
            <a:ext cx="9144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1117600" y="6248400"/>
            <a:ext cx="1575824" cy="457200"/>
          </a:xfrm>
          <a:prstGeom prst="rect">
            <a:avLst/>
          </a:prstGeom>
        </p:spPr>
      </p:pic>
      <p:sp>
        <p:nvSpPr>
          <p:cNvPr id="9" name="TextBox 8"/>
          <p:cNvSpPr txBox="1"/>
          <p:nvPr userDrawn="1"/>
        </p:nvSpPr>
        <p:spPr>
          <a:xfrm>
            <a:off x="72901" y="6553200"/>
            <a:ext cx="943100" cy="253916"/>
          </a:xfrm>
          <a:prstGeom prst="rect">
            <a:avLst/>
          </a:prstGeom>
          <a:noFill/>
        </p:spPr>
        <p:txBody>
          <a:bodyPr wrap="square" rtlCol="0">
            <a:spAutoFit/>
          </a:bodyPr>
          <a:lstStyle/>
          <a:p>
            <a:pPr algn="l"/>
            <a:r>
              <a:rPr lang="en-US" sz="1000" b="1" baseline="0" dirty="0">
                <a:solidFill>
                  <a:schemeClr val="tx2"/>
                </a:solidFill>
              </a:rPr>
              <a:t>PUBLIC</a:t>
            </a:r>
            <a:endParaRPr lang="en-US" sz="1000" b="1" dirty="0">
              <a:solidFill>
                <a:schemeClr val="tx2"/>
              </a:solidFill>
            </a:endParaRPr>
          </a:p>
        </p:txBody>
      </p:sp>
    </p:spTree>
    <p:extLst>
      <p:ext uri="{BB962C8B-B14F-4D97-AF65-F5344CB8AC3E}">
        <p14:creationId xmlns:p14="http://schemas.microsoft.com/office/powerpoint/2010/main" val="1024950154"/>
      </p:ext>
    </p:extLst>
  </p:cSld>
  <p:clrMap bg1="lt1" tx1="dk1" bg2="lt2" tx2="dk2" accent1="accent1" accent2="accent2" accent3="accent3" accent4="accent4" accent5="accent5" accent6="accent6" hlink="hlink" folHlink="folHlink"/>
  <p:sldLayoutIdLst>
    <p:sldLayoutId id="2147483738" r:id="rId1"/>
    <p:sldLayoutId id="2147483739" r:id="rId2"/>
    <p:sldLayoutId id="2147483740" r:id="rId3"/>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0.xml"/></Relationships>
</file>

<file path=ppt/slides/_rels/slide2.xml.rels><?xml version="1.0" encoding="UTF-8" standalone="yes"?>
<Relationships xmlns="http://schemas.openxmlformats.org/package/2006/relationships"><Relationship Id="rId3" Type="http://schemas.openxmlformats.org/officeDocument/2006/relationships/hyperlink" Target="https://www.ercot.com/files/docs/2022/06/03/PRS_June_2022_Project_Update.pptx" TargetMode="External"/><Relationship Id="rId2" Type="http://schemas.openxmlformats.org/officeDocument/2006/relationships/notesSlide" Target="../notesSlides/notesSlide2.xml"/><Relationship Id="rId1" Type="http://schemas.openxmlformats.org/officeDocument/2006/relationships/slideLayout" Target="../slideLayouts/slideLayout22.xml"/></Relationships>
</file>

<file path=ppt/slides/_rels/slide3.xml.rels><?xml version="1.0" encoding="UTF-8" standalone="yes"?>
<Relationships xmlns="http://schemas.openxmlformats.org/package/2006/relationships"><Relationship Id="rId3" Type="http://schemas.openxmlformats.org/officeDocument/2006/relationships/hyperlink" Target="http://www.ercot.com/content/wcm/key_documents_lists/73770/FAS_CBA_2016_AS_Quantities_11032015.xlsx" TargetMode="External"/><Relationship Id="rId2" Type="http://schemas.openxmlformats.org/officeDocument/2006/relationships/hyperlink" Target="https://www.ercot.com/files/docs/2018/10/08/08.__NPRR863_STEC_Documents.v2.zip" TargetMode="Externa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hyperlink" Target="https://www.ercot.com/calendar/event?id=1630419786530" TargetMode="External"/><Relationship Id="rId2" Type="http://schemas.openxmlformats.org/officeDocument/2006/relationships/notesSlide" Target="../notesSlides/notesSlide3.xml"/><Relationship Id="rId1" Type="http://schemas.openxmlformats.org/officeDocument/2006/relationships/slideLayout" Target="../slideLayouts/slideLayout2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3"/>
          </p:nvPr>
        </p:nvSpPr>
        <p:spPr/>
        <p:txBody>
          <a:bodyPr/>
          <a:lstStyle/>
          <a:p>
            <a:r>
              <a:rPr lang="en-US" dirty="0"/>
              <a:t>June 16, 2022</a:t>
            </a:r>
          </a:p>
          <a:p>
            <a:r>
              <a:rPr lang="en-US" dirty="0"/>
              <a:t>PDCWG</a:t>
            </a:r>
          </a:p>
        </p:txBody>
      </p:sp>
      <p:sp>
        <p:nvSpPr>
          <p:cNvPr id="4" name="Text Placeholder 3"/>
          <p:cNvSpPr>
            <a:spLocks noGrp="1"/>
          </p:cNvSpPr>
          <p:nvPr>
            <p:ph type="body" sz="quarter" idx="10"/>
          </p:nvPr>
        </p:nvSpPr>
        <p:spPr/>
        <p:txBody>
          <a:bodyPr/>
          <a:lstStyle/>
          <a:p>
            <a:r>
              <a:rPr lang="en-US" dirty="0"/>
              <a:t>ERCOT Staff</a:t>
            </a:r>
          </a:p>
        </p:txBody>
      </p:sp>
      <p:sp>
        <p:nvSpPr>
          <p:cNvPr id="5" name="Text Placeholder 4"/>
          <p:cNvSpPr>
            <a:spLocks noGrp="1"/>
          </p:cNvSpPr>
          <p:nvPr>
            <p:ph type="body" sz="quarter" idx="11"/>
          </p:nvPr>
        </p:nvSpPr>
        <p:spPr/>
        <p:txBody>
          <a:bodyPr/>
          <a:lstStyle/>
          <a:p>
            <a:r>
              <a:rPr lang="en-US" dirty="0"/>
              <a:t>Introduction to FFR Advancement and ERCOT Contingency Reserve Service (ECRS) Projects</a:t>
            </a:r>
          </a:p>
        </p:txBody>
      </p:sp>
    </p:spTree>
    <p:extLst>
      <p:ext uri="{BB962C8B-B14F-4D97-AF65-F5344CB8AC3E}">
        <p14:creationId xmlns:p14="http://schemas.microsoft.com/office/powerpoint/2010/main" val="21880547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000" dirty="0"/>
              <a:t>2022 Release Targets – Board Approved NPRRs / SCRs / </a:t>
            </a:r>
            <a:r>
              <a:rPr lang="en-US" sz="2000" dirty="0" err="1"/>
              <a:t>xGRRs</a:t>
            </a:r>
            <a:r>
              <a:rPr lang="en-US" sz="2000" dirty="0"/>
              <a:t> (</a:t>
            </a:r>
            <a:r>
              <a:rPr lang="en-US" sz="2000" dirty="0">
                <a:hlinkClick r:id="rId3"/>
              </a:rPr>
              <a:t>June 2022 PRS | Link</a:t>
            </a:r>
            <a:r>
              <a:rPr lang="en-US" sz="2000" dirty="0"/>
              <a:t>) </a:t>
            </a:r>
          </a:p>
        </p:txBody>
      </p:sp>
      <p:sp>
        <p:nvSpPr>
          <p:cNvPr id="6" name="Slide Number Placeholder 5"/>
          <p:cNvSpPr>
            <a:spLocks noGrp="1"/>
          </p:cNvSpPr>
          <p:nvPr>
            <p:ph type="sldNum" sz="quarter" idx="4"/>
          </p:nvPr>
        </p:nvSpPr>
        <p:spPr/>
        <p:txBody>
          <a:bodyPr/>
          <a:lstStyle/>
          <a:p>
            <a:fld id="{1D93BD3E-1E9A-4970-A6F7-E7AC52762E0C}" type="slidenum">
              <a:rPr lang="en-US">
                <a:solidFill>
                  <a:prstClr val="black">
                    <a:tint val="75000"/>
                  </a:prstClr>
                </a:solidFill>
                <a:latin typeface="Arial" panose="020B0604020202020204"/>
              </a:rPr>
              <a:pPr/>
              <a:t>2</a:t>
            </a:fld>
            <a:endParaRPr lang="en-US">
              <a:solidFill>
                <a:prstClr val="black">
                  <a:tint val="75000"/>
                </a:prstClr>
              </a:solidFill>
              <a:latin typeface="Arial" panose="020B0604020202020204"/>
            </a:endParaRPr>
          </a:p>
        </p:txBody>
      </p:sp>
      <p:sp>
        <p:nvSpPr>
          <p:cNvPr id="29" name="TextBox 15"/>
          <p:cNvSpPr txBox="1">
            <a:spLocks noChangeArrowheads="1"/>
          </p:cNvSpPr>
          <p:nvPr/>
        </p:nvSpPr>
        <p:spPr bwMode="auto">
          <a:xfrm>
            <a:off x="1684280" y="5590890"/>
            <a:ext cx="3174414" cy="40011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wrap="square" anchor="t" anchorCtr="1">
            <a:spAutoFit/>
          </a:bodyPr>
          <a:lstStyle>
            <a:lvl1pPr eaLnBrk="0" hangingPunct="0">
              <a:defRPr sz="1600" b="1">
                <a:solidFill>
                  <a:schemeClr val="tx1"/>
                </a:solidFill>
                <a:latin typeface="Arial" charset="0"/>
              </a:defRPr>
            </a:lvl1pPr>
            <a:lvl2pPr marL="742950" indent="-285750" eaLnBrk="0" hangingPunct="0">
              <a:defRPr sz="1600" b="1">
                <a:solidFill>
                  <a:schemeClr val="tx1"/>
                </a:solidFill>
                <a:latin typeface="Arial" charset="0"/>
              </a:defRPr>
            </a:lvl2pPr>
            <a:lvl3pPr marL="1143000" indent="-228600" eaLnBrk="0" hangingPunct="0">
              <a:defRPr sz="1600" b="1">
                <a:solidFill>
                  <a:schemeClr val="tx1"/>
                </a:solidFill>
                <a:latin typeface="Arial" charset="0"/>
              </a:defRPr>
            </a:lvl3pPr>
            <a:lvl4pPr marL="1600200" indent="-228600" eaLnBrk="0" hangingPunct="0">
              <a:defRPr sz="1600" b="1">
                <a:solidFill>
                  <a:schemeClr val="tx1"/>
                </a:solidFill>
                <a:latin typeface="Arial" charset="0"/>
              </a:defRPr>
            </a:lvl4pPr>
            <a:lvl5pPr marL="2057400" indent="-228600" eaLnBrk="0" hangingPunct="0">
              <a:defRPr sz="1600" b="1">
                <a:solidFill>
                  <a:schemeClr val="tx1"/>
                </a:solidFill>
                <a:latin typeface="Arial" charset="0"/>
              </a:defRPr>
            </a:lvl5pPr>
            <a:lvl6pPr marL="2514600" indent="-228600" eaLnBrk="0" fontAlgn="base" hangingPunct="0">
              <a:spcBef>
                <a:spcPct val="0"/>
              </a:spcBef>
              <a:spcAft>
                <a:spcPct val="0"/>
              </a:spcAft>
              <a:defRPr sz="1600" b="1">
                <a:solidFill>
                  <a:schemeClr val="tx1"/>
                </a:solidFill>
                <a:latin typeface="Arial" charset="0"/>
              </a:defRPr>
            </a:lvl6pPr>
            <a:lvl7pPr marL="2971800" indent="-228600" eaLnBrk="0" fontAlgn="base" hangingPunct="0">
              <a:spcBef>
                <a:spcPct val="0"/>
              </a:spcBef>
              <a:spcAft>
                <a:spcPct val="0"/>
              </a:spcAft>
              <a:defRPr sz="1600" b="1">
                <a:solidFill>
                  <a:schemeClr val="tx1"/>
                </a:solidFill>
                <a:latin typeface="Arial" charset="0"/>
              </a:defRPr>
            </a:lvl7pPr>
            <a:lvl8pPr marL="3429000" indent="-228600" eaLnBrk="0" fontAlgn="base" hangingPunct="0">
              <a:spcBef>
                <a:spcPct val="0"/>
              </a:spcBef>
              <a:spcAft>
                <a:spcPct val="0"/>
              </a:spcAft>
              <a:defRPr sz="1600" b="1">
                <a:solidFill>
                  <a:schemeClr val="tx1"/>
                </a:solidFill>
                <a:latin typeface="Arial" charset="0"/>
              </a:defRPr>
            </a:lvl8pPr>
            <a:lvl9pPr marL="3886200" indent="-228600" eaLnBrk="0" fontAlgn="base" hangingPunct="0">
              <a:spcBef>
                <a:spcPct val="0"/>
              </a:spcBef>
              <a:spcAft>
                <a:spcPct val="0"/>
              </a:spcAft>
              <a:defRPr sz="1600" b="1">
                <a:solidFill>
                  <a:schemeClr val="tx1"/>
                </a:solidFill>
                <a:latin typeface="Arial" charset="0"/>
              </a:defRPr>
            </a:lvl9pPr>
          </a:lstStyle>
          <a:p>
            <a:pPr eaLnBrk="1" fontAlgn="base" hangingPunct="1">
              <a:spcBef>
                <a:spcPct val="0"/>
              </a:spcBef>
              <a:spcAft>
                <a:spcPct val="0"/>
              </a:spcAft>
              <a:defRPr/>
            </a:pPr>
            <a:r>
              <a:rPr lang="en-US" sz="1000" b="0" kern="0" dirty="0">
                <a:solidFill>
                  <a:srgbClr val="000000"/>
                </a:solidFill>
              </a:rPr>
              <a:t>Go-live dates can differ from Protocol effective dates – Please refer to market notices for more details</a:t>
            </a:r>
          </a:p>
        </p:txBody>
      </p:sp>
      <p:sp>
        <p:nvSpPr>
          <p:cNvPr id="30" name="TextBox 22"/>
          <p:cNvSpPr txBox="1">
            <a:spLocks noChangeArrowheads="1"/>
          </p:cNvSpPr>
          <p:nvPr/>
        </p:nvSpPr>
        <p:spPr bwMode="auto">
          <a:xfrm>
            <a:off x="1684280" y="6002529"/>
            <a:ext cx="3174415" cy="26161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wrap="square" anchor="t" anchorCtr="1">
            <a:spAutoFit/>
          </a:bodyPr>
          <a:lstStyle>
            <a:lvl1pPr eaLnBrk="0" hangingPunct="0">
              <a:defRPr sz="1600" b="1">
                <a:solidFill>
                  <a:schemeClr val="tx1"/>
                </a:solidFill>
                <a:latin typeface="Arial" charset="0"/>
              </a:defRPr>
            </a:lvl1pPr>
            <a:lvl2pPr marL="742950" indent="-285750" eaLnBrk="0" hangingPunct="0">
              <a:defRPr sz="1600" b="1">
                <a:solidFill>
                  <a:schemeClr val="tx1"/>
                </a:solidFill>
                <a:latin typeface="Arial" charset="0"/>
              </a:defRPr>
            </a:lvl2pPr>
            <a:lvl3pPr marL="1143000" indent="-228600" eaLnBrk="0" hangingPunct="0">
              <a:defRPr sz="1600" b="1">
                <a:solidFill>
                  <a:schemeClr val="tx1"/>
                </a:solidFill>
                <a:latin typeface="Arial" charset="0"/>
              </a:defRPr>
            </a:lvl3pPr>
            <a:lvl4pPr marL="1600200" indent="-228600" eaLnBrk="0" hangingPunct="0">
              <a:defRPr sz="1600" b="1">
                <a:solidFill>
                  <a:schemeClr val="tx1"/>
                </a:solidFill>
                <a:latin typeface="Arial" charset="0"/>
              </a:defRPr>
            </a:lvl4pPr>
            <a:lvl5pPr marL="2057400" indent="-228600" eaLnBrk="0" hangingPunct="0">
              <a:defRPr sz="1600" b="1">
                <a:solidFill>
                  <a:schemeClr val="tx1"/>
                </a:solidFill>
                <a:latin typeface="Arial" charset="0"/>
              </a:defRPr>
            </a:lvl5pPr>
            <a:lvl6pPr marL="2514600" indent="-228600" eaLnBrk="0" fontAlgn="base" hangingPunct="0">
              <a:spcBef>
                <a:spcPct val="0"/>
              </a:spcBef>
              <a:spcAft>
                <a:spcPct val="0"/>
              </a:spcAft>
              <a:defRPr sz="1600" b="1">
                <a:solidFill>
                  <a:schemeClr val="tx1"/>
                </a:solidFill>
                <a:latin typeface="Arial" charset="0"/>
              </a:defRPr>
            </a:lvl6pPr>
            <a:lvl7pPr marL="2971800" indent="-228600" eaLnBrk="0" fontAlgn="base" hangingPunct="0">
              <a:spcBef>
                <a:spcPct val="0"/>
              </a:spcBef>
              <a:spcAft>
                <a:spcPct val="0"/>
              </a:spcAft>
              <a:defRPr sz="1600" b="1">
                <a:solidFill>
                  <a:schemeClr val="tx1"/>
                </a:solidFill>
                <a:latin typeface="Arial" charset="0"/>
              </a:defRPr>
            </a:lvl7pPr>
            <a:lvl8pPr marL="3429000" indent="-228600" eaLnBrk="0" fontAlgn="base" hangingPunct="0">
              <a:spcBef>
                <a:spcPct val="0"/>
              </a:spcBef>
              <a:spcAft>
                <a:spcPct val="0"/>
              </a:spcAft>
              <a:defRPr sz="1600" b="1">
                <a:solidFill>
                  <a:schemeClr val="tx1"/>
                </a:solidFill>
                <a:latin typeface="Arial" charset="0"/>
              </a:defRPr>
            </a:lvl8pPr>
            <a:lvl9pPr marL="3886200" indent="-228600" eaLnBrk="0" fontAlgn="base" hangingPunct="0">
              <a:spcBef>
                <a:spcPct val="0"/>
              </a:spcBef>
              <a:spcAft>
                <a:spcPct val="0"/>
              </a:spcAft>
              <a:defRPr sz="1600" b="1">
                <a:solidFill>
                  <a:schemeClr val="tx1"/>
                </a:solidFill>
                <a:latin typeface="Arial" charset="0"/>
              </a:defRPr>
            </a:lvl9pPr>
          </a:lstStyle>
          <a:p>
            <a:pPr eaLnBrk="1" fontAlgn="base" hangingPunct="1">
              <a:spcBef>
                <a:spcPct val="0"/>
              </a:spcBef>
              <a:spcAft>
                <a:spcPct val="0"/>
              </a:spcAft>
              <a:defRPr/>
            </a:pPr>
            <a:r>
              <a:rPr lang="en-US" sz="1100" kern="0">
                <a:solidFill>
                  <a:srgbClr val="000000"/>
                </a:solidFill>
              </a:rPr>
              <a:t>Release targets are subject to change</a:t>
            </a:r>
          </a:p>
        </p:txBody>
      </p:sp>
      <p:sp>
        <p:nvSpPr>
          <p:cNvPr id="32" name="TextBox 23"/>
          <p:cNvSpPr txBox="1">
            <a:spLocks noChangeArrowheads="1"/>
          </p:cNvSpPr>
          <p:nvPr/>
        </p:nvSpPr>
        <p:spPr bwMode="auto">
          <a:xfrm>
            <a:off x="4967195" y="5595730"/>
            <a:ext cx="1647290" cy="754053"/>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wrap="square" anchor="ctr" anchorCtr="0">
            <a:spAutoFit/>
          </a:bodyPr>
          <a:lstStyle>
            <a:lvl1pPr eaLnBrk="0" hangingPunct="0">
              <a:defRPr sz="1600" b="1">
                <a:solidFill>
                  <a:schemeClr val="tx1"/>
                </a:solidFill>
                <a:latin typeface="Arial" charset="0"/>
              </a:defRPr>
            </a:lvl1pPr>
            <a:lvl2pPr marL="742950" indent="-285750" eaLnBrk="0" hangingPunct="0">
              <a:defRPr sz="1600" b="1">
                <a:solidFill>
                  <a:schemeClr val="tx1"/>
                </a:solidFill>
                <a:latin typeface="Arial" charset="0"/>
              </a:defRPr>
            </a:lvl2pPr>
            <a:lvl3pPr marL="1143000" indent="-228600" eaLnBrk="0" hangingPunct="0">
              <a:defRPr sz="1600" b="1">
                <a:solidFill>
                  <a:schemeClr val="tx1"/>
                </a:solidFill>
                <a:latin typeface="Arial" charset="0"/>
              </a:defRPr>
            </a:lvl3pPr>
            <a:lvl4pPr marL="1600200" indent="-228600" eaLnBrk="0" hangingPunct="0">
              <a:defRPr sz="1600" b="1">
                <a:solidFill>
                  <a:schemeClr val="tx1"/>
                </a:solidFill>
                <a:latin typeface="Arial" charset="0"/>
              </a:defRPr>
            </a:lvl4pPr>
            <a:lvl5pPr marL="2057400" indent="-228600" eaLnBrk="0" hangingPunct="0">
              <a:defRPr sz="1600" b="1">
                <a:solidFill>
                  <a:schemeClr val="tx1"/>
                </a:solidFill>
                <a:latin typeface="Arial" charset="0"/>
              </a:defRPr>
            </a:lvl5pPr>
            <a:lvl6pPr marL="2514600" indent="-228600" eaLnBrk="0" fontAlgn="base" hangingPunct="0">
              <a:spcBef>
                <a:spcPct val="0"/>
              </a:spcBef>
              <a:spcAft>
                <a:spcPct val="0"/>
              </a:spcAft>
              <a:defRPr sz="1600" b="1">
                <a:solidFill>
                  <a:schemeClr val="tx1"/>
                </a:solidFill>
                <a:latin typeface="Arial" charset="0"/>
              </a:defRPr>
            </a:lvl6pPr>
            <a:lvl7pPr marL="2971800" indent="-228600" eaLnBrk="0" fontAlgn="base" hangingPunct="0">
              <a:spcBef>
                <a:spcPct val="0"/>
              </a:spcBef>
              <a:spcAft>
                <a:spcPct val="0"/>
              </a:spcAft>
              <a:defRPr sz="1600" b="1">
                <a:solidFill>
                  <a:schemeClr val="tx1"/>
                </a:solidFill>
                <a:latin typeface="Arial" charset="0"/>
              </a:defRPr>
            </a:lvl7pPr>
            <a:lvl8pPr marL="3429000" indent="-228600" eaLnBrk="0" fontAlgn="base" hangingPunct="0">
              <a:spcBef>
                <a:spcPct val="0"/>
              </a:spcBef>
              <a:spcAft>
                <a:spcPct val="0"/>
              </a:spcAft>
              <a:defRPr sz="1600" b="1">
                <a:solidFill>
                  <a:schemeClr val="tx1"/>
                </a:solidFill>
                <a:latin typeface="Arial" charset="0"/>
              </a:defRPr>
            </a:lvl8pPr>
            <a:lvl9pPr marL="3886200" indent="-228600" eaLnBrk="0" fontAlgn="base" hangingPunct="0">
              <a:spcBef>
                <a:spcPct val="0"/>
              </a:spcBef>
              <a:spcAft>
                <a:spcPct val="0"/>
              </a:spcAft>
              <a:defRPr sz="1600" b="1">
                <a:solidFill>
                  <a:schemeClr val="tx1"/>
                </a:solidFill>
                <a:latin typeface="Arial" charset="0"/>
              </a:defRPr>
            </a:lvl9pPr>
          </a:lstStyle>
          <a:p>
            <a:pPr algn="ctr" eaLnBrk="1" fontAlgn="base" hangingPunct="1">
              <a:spcBef>
                <a:spcPct val="0"/>
              </a:spcBef>
              <a:spcAft>
                <a:spcPct val="0"/>
              </a:spcAft>
              <a:defRPr/>
            </a:pPr>
            <a:r>
              <a:rPr lang="en-US" sz="800" b="0" kern="0" dirty="0">
                <a:solidFill>
                  <a:srgbClr val="000000"/>
                </a:solidFill>
              </a:rPr>
              <a:t>APPENDIX</a:t>
            </a:r>
          </a:p>
          <a:p>
            <a:pPr eaLnBrk="1" fontAlgn="base" hangingPunct="1">
              <a:spcBef>
                <a:spcPct val="0"/>
              </a:spcBef>
              <a:spcAft>
                <a:spcPct val="0"/>
              </a:spcAft>
              <a:defRPr/>
            </a:pPr>
            <a:r>
              <a:rPr lang="en-US" sz="700" b="0" kern="0" dirty="0">
                <a:solidFill>
                  <a:srgbClr val="FF0000"/>
                </a:solidFill>
              </a:rPr>
              <a:t>Red Text</a:t>
            </a:r>
            <a:r>
              <a:rPr lang="en-US" sz="700" b="0" kern="0" dirty="0">
                <a:solidFill>
                  <a:srgbClr val="000000"/>
                </a:solidFill>
              </a:rPr>
              <a:t>: New additions and target release changes</a:t>
            </a:r>
          </a:p>
          <a:p>
            <a:pPr eaLnBrk="1" fontAlgn="base" hangingPunct="1">
              <a:spcBef>
                <a:spcPct val="0"/>
              </a:spcBef>
              <a:spcAft>
                <a:spcPct val="0"/>
              </a:spcAft>
              <a:defRPr/>
            </a:pPr>
            <a:r>
              <a:rPr lang="en-US" sz="700" b="0" strike="sngStrike" kern="0" dirty="0">
                <a:solidFill>
                  <a:srgbClr val="000000"/>
                </a:solidFill>
              </a:rPr>
              <a:t>Strike-Through Text</a:t>
            </a:r>
            <a:r>
              <a:rPr lang="en-US" sz="700" b="0" kern="0" dirty="0">
                <a:solidFill>
                  <a:srgbClr val="000000"/>
                </a:solidFill>
              </a:rPr>
              <a:t>: Previous target release</a:t>
            </a:r>
          </a:p>
          <a:p>
            <a:pPr eaLnBrk="1" fontAlgn="base" hangingPunct="1">
              <a:spcBef>
                <a:spcPct val="0"/>
              </a:spcBef>
              <a:spcAft>
                <a:spcPct val="0"/>
              </a:spcAft>
              <a:defRPr/>
            </a:pPr>
            <a:r>
              <a:rPr lang="en-US" sz="700" b="0" kern="0" dirty="0">
                <a:solidFill>
                  <a:srgbClr val="000000"/>
                </a:solidFill>
              </a:rPr>
              <a:t>(a), (b), etc.: M</a:t>
            </a:r>
            <a:r>
              <a:rPr lang="en-US" sz="700" b="0" kern="0" dirty="0" err="1">
                <a:solidFill>
                  <a:srgbClr val="000000"/>
                </a:solidFill>
              </a:rPr>
              <a:t>ultiple</a:t>
            </a:r>
            <a:r>
              <a:rPr lang="en-US" sz="700" b="0" kern="0" dirty="0">
                <a:solidFill>
                  <a:srgbClr val="000000"/>
                </a:solidFill>
              </a:rPr>
              <a:t> phase release</a:t>
            </a:r>
          </a:p>
        </p:txBody>
      </p:sp>
      <p:graphicFrame>
        <p:nvGraphicFramePr>
          <p:cNvPr id="33" name="Group 3"/>
          <p:cNvGraphicFramePr>
            <a:graphicFrameLocks/>
          </p:cNvGraphicFramePr>
          <p:nvPr/>
        </p:nvGraphicFramePr>
        <p:xfrm>
          <a:off x="1684280" y="798446"/>
          <a:ext cx="8839200" cy="4335160"/>
        </p:xfrm>
        <a:graphic>
          <a:graphicData uri="http://schemas.openxmlformats.org/drawingml/2006/table">
            <a:tbl>
              <a:tblPr/>
              <a:tblGrid>
                <a:gridCol w="1439920">
                  <a:extLst>
                    <a:ext uri="{9D8B030D-6E8A-4147-A177-3AD203B41FA5}">
                      <a16:colId xmlns:a16="http://schemas.microsoft.com/office/drawing/2014/main" val="20000"/>
                    </a:ext>
                  </a:extLst>
                </a:gridCol>
                <a:gridCol w="1524000">
                  <a:extLst>
                    <a:ext uri="{9D8B030D-6E8A-4147-A177-3AD203B41FA5}">
                      <a16:colId xmlns:a16="http://schemas.microsoft.com/office/drawing/2014/main" val="20001"/>
                    </a:ext>
                  </a:extLst>
                </a:gridCol>
                <a:gridCol w="1447800">
                  <a:extLst>
                    <a:ext uri="{9D8B030D-6E8A-4147-A177-3AD203B41FA5}">
                      <a16:colId xmlns:a16="http://schemas.microsoft.com/office/drawing/2014/main" val="20002"/>
                    </a:ext>
                  </a:extLst>
                </a:gridCol>
                <a:gridCol w="1447800">
                  <a:extLst>
                    <a:ext uri="{9D8B030D-6E8A-4147-A177-3AD203B41FA5}">
                      <a16:colId xmlns:a16="http://schemas.microsoft.com/office/drawing/2014/main" val="20003"/>
                    </a:ext>
                  </a:extLst>
                </a:gridCol>
                <a:gridCol w="1447800">
                  <a:extLst>
                    <a:ext uri="{9D8B030D-6E8A-4147-A177-3AD203B41FA5}">
                      <a16:colId xmlns:a16="http://schemas.microsoft.com/office/drawing/2014/main" val="20004"/>
                    </a:ext>
                  </a:extLst>
                </a:gridCol>
                <a:gridCol w="1531880">
                  <a:extLst>
                    <a:ext uri="{9D8B030D-6E8A-4147-A177-3AD203B41FA5}">
                      <a16:colId xmlns:a16="http://schemas.microsoft.com/office/drawing/2014/main" val="20005"/>
                    </a:ext>
                  </a:extLst>
                </a:gridCol>
              </a:tblGrid>
              <a:tr h="549544">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dirty="0">
                          <a:ln>
                            <a:noFill/>
                          </a:ln>
                          <a:solidFill>
                            <a:schemeClr val="tx1"/>
                          </a:solidFill>
                          <a:effectLst/>
                          <a:latin typeface="Arial" charset="0"/>
                        </a:rPr>
                        <a:t>February</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1" i="0" u="none" strike="noStrike" kern="1200" cap="none" normalizeH="0" baseline="0" dirty="0">
                          <a:ln>
                            <a:noFill/>
                          </a:ln>
                          <a:solidFill>
                            <a:schemeClr val="tx1"/>
                          </a:solidFill>
                          <a:effectLst/>
                          <a:latin typeface="Arial" charset="0"/>
                          <a:ea typeface="+mn-ea"/>
                          <a:cs typeface="+mn-cs"/>
                        </a:rPr>
                        <a:t>Various Dates</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3F9A5"/>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dirty="0">
                          <a:ln>
                            <a:noFill/>
                          </a:ln>
                          <a:solidFill>
                            <a:schemeClr val="tx1"/>
                          </a:solidFill>
                          <a:effectLst/>
                          <a:latin typeface="Arial" charset="0"/>
                        </a:rPr>
                        <a:t>April</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1" i="0" u="none" strike="noStrike" kern="1200" cap="none" normalizeH="0" baseline="0" dirty="0">
                          <a:ln>
                            <a:noFill/>
                          </a:ln>
                          <a:solidFill>
                            <a:schemeClr val="tx1"/>
                          </a:solidFill>
                          <a:effectLst/>
                          <a:latin typeface="Arial" charset="0"/>
                          <a:ea typeface="+mn-ea"/>
                          <a:cs typeface="+mn-cs"/>
                        </a:rPr>
                        <a:t>4/5 – 4/7</a:t>
                      </a:r>
                      <a:endParaRPr kumimoji="0" lang="en-US" sz="1200" b="0" i="1" u="none" strike="noStrike" cap="none" normalizeH="0" baseline="0" dirty="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3F9A5"/>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dirty="0">
                          <a:ln>
                            <a:noFill/>
                          </a:ln>
                          <a:solidFill>
                            <a:schemeClr val="tx1"/>
                          </a:solidFill>
                          <a:effectLst/>
                          <a:latin typeface="Arial" charset="0"/>
                        </a:rPr>
                        <a:t>May</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1" i="0" u="none" strike="noStrike" kern="1200" cap="none" normalizeH="0" baseline="0" dirty="0">
                          <a:ln>
                            <a:noFill/>
                          </a:ln>
                          <a:solidFill>
                            <a:schemeClr val="tx1"/>
                          </a:solidFill>
                          <a:effectLst/>
                          <a:latin typeface="Arial" charset="0"/>
                          <a:ea typeface="+mn-ea"/>
                          <a:cs typeface="+mn-cs"/>
                        </a:rPr>
                        <a:t>5/24 – 5/26</a:t>
                      </a:r>
                      <a:endParaRPr kumimoji="0" lang="en-US" sz="1200" b="0" i="1" u="none" strike="noStrike" cap="none" normalizeH="0" baseline="0" dirty="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3F9A5"/>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dirty="0">
                          <a:ln>
                            <a:noFill/>
                          </a:ln>
                          <a:solidFill>
                            <a:schemeClr val="tx1"/>
                          </a:solidFill>
                          <a:effectLst/>
                          <a:latin typeface="Arial" charset="0"/>
                        </a:rPr>
                        <a:t>July</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1" i="0" u="none" strike="noStrike" kern="1200" cap="none" normalizeH="0" baseline="0" dirty="0">
                          <a:ln>
                            <a:noFill/>
                          </a:ln>
                          <a:solidFill>
                            <a:schemeClr val="tx1"/>
                          </a:solidFill>
                          <a:effectLst/>
                          <a:latin typeface="Arial" charset="0"/>
                          <a:ea typeface="+mn-ea"/>
                          <a:cs typeface="+mn-cs"/>
                        </a:rPr>
                        <a:t>7/26 – 7/28</a:t>
                      </a:r>
                      <a:endParaRPr kumimoji="0" lang="en-US" sz="1200" b="0" i="1" u="none" strike="noStrike" cap="none" normalizeH="0" baseline="0" dirty="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3F9A5"/>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dirty="0">
                          <a:ln>
                            <a:noFill/>
                          </a:ln>
                          <a:solidFill>
                            <a:schemeClr val="tx1"/>
                          </a:solidFill>
                          <a:effectLst/>
                          <a:latin typeface="Arial" charset="0"/>
                        </a:rPr>
                        <a:t>October</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1" i="0" u="none" strike="noStrike" kern="1200" cap="none" normalizeH="0" baseline="0" dirty="0">
                          <a:ln>
                            <a:noFill/>
                          </a:ln>
                          <a:solidFill>
                            <a:schemeClr val="tx1"/>
                          </a:solidFill>
                          <a:effectLst/>
                          <a:latin typeface="Arial" charset="0"/>
                          <a:ea typeface="+mn-ea"/>
                          <a:cs typeface="+mn-cs"/>
                        </a:rPr>
                        <a:t>10/4 – 10/6</a:t>
                      </a:r>
                      <a:endParaRPr kumimoji="0" lang="en-US" sz="1200" b="0" i="1" u="none" strike="noStrike" cap="none" normalizeH="0" baseline="0" dirty="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3F9A5"/>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dirty="0">
                          <a:ln>
                            <a:noFill/>
                          </a:ln>
                          <a:solidFill>
                            <a:schemeClr val="tx1"/>
                          </a:solidFill>
                          <a:effectLst/>
                          <a:latin typeface="Arial" charset="0"/>
                        </a:rPr>
                        <a:t>December</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1" i="0" u="none" strike="noStrike" kern="1200" cap="none" normalizeH="0" baseline="0" dirty="0">
                          <a:ln>
                            <a:noFill/>
                          </a:ln>
                          <a:solidFill>
                            <a:schemeClr val="tx1"/>
                          </a:solidFill>
                          <a:effectLst/>
                          <a:latin typeface="Arial" charset="0"/>
                          <a:ea typeface="+mn-ea"/>
                          <a:cs typeface="+mn-cs"/>
                        </a:rPr>
                        <a:t>12/6 – 12/8</a:t>
                      </a:r>
                      <a:endParaRPr kumimoji="0" lang="en-US" sz="1200" b="0" i="1" u="none" strike="noStrike" cap="none" normalizeH="0" baseline="0" dirty="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3F9A5"/>
                    </a:solidFill>
                  </a:tcPr>
                </a:tc>
                <a:extLst>
                  <a:ext uri="{0D108BD9-81ED-4DB2-BD59-A6C34878D82A}">
                    <a16:rowId xmlns:a16="http://schemas.microsoft.com/office/drawing/2014/main" val="10000"/>
                  </a:ext>
                </a:extLst>
              </a:tr>
              <a:tr h="3641455">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lvl="0" indent="0" algn="ctr" defTabSz="914400" rtl="0" eaLnBrk="1" fontAlgn="base" latinLnBrk="0" hangingPunct="1">
                        <a:lnSpc>
                          <a:spcPct val="100000"/>
                        </a:lnSpc>
                        <a:spcBef>
                          <a:spcPct val="20000"/>
                        </a:spcBef>
                        <a:spcAft>
                          <a:spcPct val="0"/>
                        </a:spcAft>
                        <a:buClrTx/>
                        <a:buSzTx/>
                        <a:buFontTx/>
                        <a:buNone/>
                        <a:tabLst/>
                        <a:defRPr/>
                      </a:pPr>
                      <a:r>
                        <a:rPr kumimoji="0" lang="en-US" sz="1200" b="0" i="0" u="none" strike="noStrike" cap="none" normalizeH="0" baseline="0" dirty="0">
                          <a:ln>
                            <a:noFill/>
                          </a:ln>
                          <a:solidFill>
                            <a:schemeClr val="tx1"/>
                          </a:solidFill>
                          <a:effectLst/>
                          <a:latin typeface="Courier New" pitchFamily="49" charset="0"/>
                        </a:rPr>
                        <a:t>LPGRR068</a:t>
                      </a:r>
                    </a:p>
                    <a:p>
                      <a:pPr marL="0" marR="0" lvl="0" indent="0" algn="ctr" defTabSz="914400" rtl="0" eaLnBrk="1" fontAlgn="base" latinLnBrk="0" hangingPunct="1">
                        <a:lnSpc>
                          <a:spcPct val="100000"/>
                        </a:lnSpc>
                        <a:spcBef>
                          <a:spcPct val="20000"/>
                        </a:spcBef>
                        <a:spcAft>
                          <a:spcPct val="0"/>
                        </a:spcAft>
                        <a:buClrTx/>
                        <a:buSzTx/>
                        <a:buFontTx/>
                        <a:buNone/>
                        <a:tabLst/>
                        <a:defRPr/>
                      </a:pPr>
                      <a:r>
                        <a:rPr kumimoji="0" lang="en-US" sz="1200" b="0" i="0" u="none" strike="noStrike" cap="none" normalizeH="0" baseline="0" dirty="0">
                          <a:ln>
                            <a:noFill/>
                          </a:ln>
                          <a:solidFill>
                            <a:schemeClr val="tx1"/>
                          </a:solidFill>
                          <a:effectLst/>
                          <a:latin typeface="Courier New" pitchFamily="49" charset="0"/>
                        </a:rPr>
                        <a:t>NPRR1054</a:t>
                      </a:r>
                      <a:r>
                        <a:rPr kumimoji="0" lang="en-US" sz="900" b="0" i="0" u="none" strike="noStrike" cap="none" normalizeH="0" baseline="0" dirty="0">
                          <a:ln>
                            <a:noFill/>
                          </a:ln>
                          <a:solidFill>
                            <a:schemeClr val="tx1"/>
                          </a:solidFill>
                          <a:effectLst/>
                          <a:latin typeface="Courier New" pitchFamily="49" charset="0"/>
                        </a:rPr>
                        <a:t>(a)</a:t>
                      </a:r>
                      <a:endParaRPr kumimoji="0" lang="en-US" sz="1200" b="0" i="0" u="none" strike="noStrike" cap="none" normalizeH="0" baseline="0" dirty="0">
                        <a:ln>
                          <a:noFill/>
                        </a:ln>
                        <a:solidFill>
                          <a:schemeClr val="tx1"/>
                        </a:solidFill>
                        <a:effectLst/>
                        <a:latin typeface="Courier New" pitchFamily="49" charset="0"/>
                      </a:endParaRPr>
                    </a:p>
                    <a:p>
                      <a:pPr marL="0" marR="0" lvl="0" indent="0" algn="ctr" defTabSz="914400" rtl="0" eaLnBrk="1" fontAlgn="base" latinLnBrk="0" hangingPunct="1">
                        <a:lnSpc>
                          <a:spcPct val="100000"/>
                        </a:lnSpc>
                        <a:spcBef>
                          <a:spcPct val="20000"/>
                        </a:spcBef>
                        <a:spcAft>
                          <a:spcPct val="0"/>
                        </a:spcAft>
                        <a:buClrTx/>
                        <a:buSzTx/>
                        <a:buFontTx/>
                        <a:buNone/>
                        <a:tabLst/>
                        <a:defRPr/>
                      </a:pPr>
                      <a:r>
                        <a:rPr kumimoji="0" lang="en-US" sz="1200" b="0" i="0" u="none" strike="noStrike" cap="none" normalizeH="0" baseline="0" dirty="0">
                          <a:ln>
                            <a:noFill/>
                          </a:ln>
                          <a:solidFill>
                            <a:schemeClr val="tx1"/>
                          </a:solidFill>
                          <a:effectLst/>
                          <a:latin typeface="Courier New" pitchFamily="49" charset="0"/>
                        </a:rPr>
                        <a:t>NPRR1005</a:t>
                      </a:r>
                    </a:p>
                    <a:p>
                      <a:pPr marL="0" marR="0" lvl="0" indent="0" algn="ctr" defTabSz="914400" rtl="0" eaLnBrk="1" fontAlgn="base" latinLnBrk="0" hangingPunct="1">
                        <a:lnSpc>
                          <a:spcPct val="100000"/>
                        </a:lnSpc>
                        <a:spcBef>
                          <a:spcPct val="20000"/>
                        </a:spcBef>
                        <a:spcAft>
                          <a:spcPct val="0"/>
                        </a:spcAft>
                        <a:buClrTx/>
                        <a:buSzTx/>
                        <a:buFontTx/>
                        <a:buNone/>
                        <a:tabLst/>
                        <a:defRPr/>
                      </a:pPr>
                      <a:r>
                        <a:rPr kumimoji="0" lang="en-US" sz="1200" b="0" i="0" u="none" strike="noStrike" cap="none" normalizeH="0" baseline="0" dirty="0">
                          <a:ln>
                            <a:noFill/>
                          </a:ln>
                          <a:solidFill>
                            <a:schemeClr val="tx1"/>
                          </a:solidFill>
                          <a:effectLst/>
                          <a:latin typeface="Courier New" pitchFamily="49" charset="0"/>
                        </a:rPr>
                        <a:t>NOGRR210</a:t>
                      </a:r>
                    </a:p>
                    <a:p>
                      <a:pPr marL="0" marR="0" lvl="0" indent="0" algn="ctr" defTabSz="914400" rtl="0" eaLnBrk="1" fontAlgn="base" latinLnBrk="0" hangingPunct="1">
                        <a:lnSpc>
                          <a:spcPct val="100000"/>
                        </a:lnSpc>
                        <a:spcBef>
                          <a:spcPct val="20000"/>
                        </a:spcBef>
                        <a:spcAft>
                          <a:spcPct val="0"/>
                        </a:spcAft>
                        <a:buClrTx/>
                        <a:buSzTx/>
                        <a:buFontTx/>
                        <a:buNone/>
                        <a:tabLst/>
                        <a:defRPr/>
                      </a:pPr>
                      <a:r>
                        <a:rPr kumimoji="0" lang="en-US" sz="1200" b="0" i="0" u="none" strike="noStrike" cap="none" normalizeH="0" baseline="0" dirty="0">
                          <a:ln>
                            <a:noFill/>
                          </a:ln>
                          <a:solidFill>
                            <a:schemeClr val="tx1"/>
                          </a:solidFill>
                          <a:effectLst/>
                          <a:latin typeface="Courier New" pitchFamily="49" charset="0"/>
                        </a:rPr>
                        <a:t>RRGRR025</a:t>
                      </a:r>
                    </a:p>
                    <a:p>
                      <a:pPr marL="0" marR="0" lvl="0" indent="0" algn="ctr" defTabSz="914400" rtl="0" eaLnBrk="1" fontAlgn="base" latinLnBrk="0" hangingPunct="1">
                        <a:lnSpc>
                          <a:spcPct val="100000"/>
                        </a:lnSpc>
                        <a:spcBef>
                          <a:spcPct val="20000"/>
                        </a:spcBef>
                        <a:spcAft>
                          <a:spcPct val="0"/>
                        </a:spcAft>
                        <a:buClrTx/>
                        <a:buSzTx/>
                        <a:buFontTx/>
                        <a:buNone/>
                        <a:tabLst/>
                        <a:defRPr/>
                      </a:pPr>
                      <a:endParaRPr kumimoji="0" lang="en-US" sz="1200" b="0" i="0" u="none" strike="noStrike" cap="none" normalizeH="0" baseline="0" dirty="0">
                        <a:ln>
                          <a:noFill/>
                        </a:ln>
                        <a:solidFill>
                          <a:schemeClr val="tx1"/>
                        </a:solidFill>
                        <a:effectLst/>
                        <a:latin typeface="Courier New" pitchFamily="49" charset="0"/>
                      </a:endParaRPr>
                    </a:p>
                    <a:p>
                      <a:pPr marL="0" marR="0" lvl="0" indent="0" algn="ctr" defTabSz="914400" rtl="0" eaLnBrk="1" fontAlgn="base" latinLnBrk="0" hangingPunct="1">
                        <a:lnSpc>
                          <a:spcPct val="100000"/>
                        </a:lnSpc>
                        <a:spcBef>
                          <a:spcPct val="20000"/>
                        </a:spcBef>
                        <a:spcAft>
                          <a:spcPct val="0"/>
                        </a:spcAft>
                        <a:buClrTx/>
                        <a:buSzTx/>
                        <a:buFontTx/>
                        <a:buNone/>
                        <a:tabLst/>
                        <a:defRPr/>
                      </a:pPr>
                      <a:r>
                        <a:rPr kumimoji="0" lang="en-US" sz="1200" b="0" i="0" u="none" strike="noStrike" cap="none" normalizeH="0" baseline="0" dirty="0">
                          <a:ln>
                            <a:noFill/>
                          </a:ln>
                          <a:solidFill>
                            <a:schemeClr val="tx1"/>
                          </a:solidFill>
                          <a:effectLst/>
                          <a:latin typeface="Courier New" pitchFamily="49" charset="0"/>
                        </a:rPr>
                        <a:t>NPRR917</a:t>
                      </a:r>
                    </a:p>
                    <a:p>
                      <a:pPr marL="0" marR="0" lvl="0" indent="0" algn="ctr" defTabSz="914400" rtl="0" eaLnBrk="1" fontAlgn="base" latinLnBrk="0" hangingPunct="1">
                        <a:lnSpc>
                          <a:spcPct val="100000"/>
                        </a:lnSpc>
                        <a:spcBef>
                          <a:spcPct val="20000"/>
                        </a:spcBef>
                        <a:spcAft>
                          <a:spcPct val="0"/>
                        </a:spcAft>
                        <a:buClrTx/>
                        <a:buSzTx/>
                        <a:buFontTx/>
                        <a:buNone/>
                        <a:tabLst/>
                        <a:defRPr/>
                      </a:pPr>
                      <a:r>
                        <a:rPr kumimoji="0" lang="en-US" sz="1200" b="0" i="0" u="none" strike="noStrike" cap="none" normalizeH="0" baseline="0" dirty="0">
                          <a:ln>
                            <a:noFill/>
                          </a:ln>
                          <a:solidFill>
                            <a:schemeClr val="tx1"/>
                          </a:solidFill>
                          <a:effectLst/>
                          <a:latin typeface="Courier New" pitchFamily="49" charset="0"/>
                        </a:rPr>
                        <a:t>NPRR1052</a:t>
                      </a:r>
                    </a:p>
                    <a:p>
                      <a:pPr marL="0" marR="0" lvl="0" indent="0" algn="ctr" defTabSz="914400" rtl="0" eaLnBrk="1" fontAlgn="base" latinLnBrk="0" hangingPunct="1">
                        <a:lnSpc>
                          <a:spcPct val="100000"/>
                        </a:lnSpc>
                        <a:spcBef>
                          <a:spcPct val="20000"/>
                        </a:spcBef>
                        <a:spcAft>
                          <a:spcPct val="0"/>
                        </a:spcAft>
                        <a:buClrTx/>
                        <a:buSzTx/>
                        <a:buFontTx/>
                        <a:buNone/>
                        <a:tabLst/>
                        <a:defRPr/>
                      </a:pPr>
                      <a:r>
                        <a:rPr kumimoji="0" lang="en-US" sz="1200" b="0" i="0" u="none" strike="noStrike" cap="none" normalizeH="0" baseline="0" dirty="0">
                          <a:ln>
                            <a:noFill/>
                          </a:ln>
                          <a:solidFill>
                            <a:schemeClr val="tx1"/>
                          </a:solidFill>
                          <a:effectLst/>
                          <a:latin typeface="Courier New" pitchFamily="49" charset="0"/>
                        </a:rPr>
                        <a:t>NPRR1065</a:t>
                      </a:r>
                    </a:p>
                    <a:p>
                      <a:pPr marL="0" marR="0" lvl="0" indent="0" algn="ctr" defTabSz="914400" rtl="0" eaLnBrk="1" fontAlgn="base" latinLnBrk="0" hangingPunct="1">
                        <a:lnSpc>
                          <a:spcPct val="100000"/>
                        </a:lnSpc>
                        <a:spcBef>
                          <a:spcPct val="20000"/>
                        </a:spcBef>
                        <a:spcAft>
                          <a:spcPct val="0"/>
                        </a:spcAft>
                        <a:buClrTx/>
                        <a:buSzTx/>
                        <a:buFontTx/>
                        <a:buNone/>
                        <a:tabLst/>
                        <a:defRPr/>
                      </a:pPr>
                      <a:endParaRPr kumimoji="0" lang="en-US" sz="1200" b="0" i="0" u="none" strike="sngStrike" cap="none" normalizeH="0" baseline="0" dirty="0">
                        <a:ln>
                          <a:noFill/>
                        </a:ln>
                        <a:solidFill>
                          <a:schemeClr val="tx1"/>
                        </a:solidFill>
                        <a:effectLst/>
                        <a:latin typeface="Courier New" pitchFamily="49" charset="0"/>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kumimoji="0" lang="en-US" sz="1200" b="0" i="0" u="none" strike="noStrike" cap="none" normalizeH="0" baseline="0" dirty="0">
                        <a:ln>
                          <a:noFill/>
                        </a:ln>
                        <a:solidFill>
                          <a:schemeClr val="tx1"/>
                        </a:solidFill>
                        <a:effectLst/>
                        <a:latin typeface="Courier New" pitchFamily="49" charset="0"/>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kumimoji="0" lang="en-US" sz="1200" b="0" i="0" u="none" strike="noStrike" cap="none" normalizeH="0" baseline="0" dirty="0">
                        <a:ln>
                          <a:noFill/>
                        </a:ln>
                        <a:solidFill>
                          <a:schemeClr val="tx1"/>
                        </a:solidFill>
                        <a:effectLst/>
                        <a:latin typeface="Courier New" pitchFamily="49" charset="0"/>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kumimoji="0" lang="en-US" sz="1200" b="0" i="0" u="none" strike="noStrike" cap="none" normalizeH="0" baseline="0" dirty="0">
                        <a:ln>
                          <a:noFill/>
                        </a:ln>
                        <a:solidFill>
                          <a:srgbClr val="FF0000"/>
                        </a:solidFill>
                        <a:effectLst/>
                        <a:latin typeface="Courier New" pitchFamily="49" charset="0"/>
                      </a:endParaRPr>
                    </a:p>
                    <a:p>
                      <a:pPr marL="0" marR="0" lvl="0" indent="0" algn="ctr" defTabSz="914400" rtl="0" eaLnBrk="1" fontAlgn="base" latinLnBrk="0" hangingPunct="1">
                        <a:lnSpc>
                          <a:spcPct val="100000"/>
                        </a:lnSpc>
                        <a:spcBef>
                          <a:spcPct val="20000"/>
                        </a:spcBef>
                        <a:spcAft>
                          <a:spcPct val="0"/>
                        </a:spcAft>
                        <a:buClrTx/>
                        <a:buSzTx/>
                        <a:buFontTx/>
                        <a:buNone/>
                        <a:tabLst/>
                        <a:defRPr/>
                      </a:pPr>
                      <a:r>
                        <a:rPr kumimoji="0" lang="en-US" sz="1200" b="0" i="0" u="none" strike="noStrike" cap="none" normalizeH="0" baseline="0" dirty="0">
                          <a:ln>
                            <a:noFill/>
                          </a:ln>
                          <a:solidFill>
                            <a:schemeClr val="tx1"/>
                          </a:solidFill>
                          <a:effectLst/>
                          <a:latin typeface="Courier New" pitchFamily="49" charset="0"/>
                        </a:rPr>
                        <a:t>NPRR1073</a:t>
                      </a:r>
                    </a:p>
                    <a:p>
                      <a:pPr marL="0" marR="0" lvl="0" indent="0" algn="ctr" defTabSz="914400" rtl="0" eaLnBrk="1" fontAlgn="base" latinLnBrk="0" hangingPunct="1">
                        <a:lnSpc>
                          <a:spcPct val="100000"/>
                        </a:lnSpc>
                        <a:spcBef>
                          <a:spcPct val="20000"/>
                        </a:spcBef>
                        <a:spcAft>
                          <a:spcPct val="0"/>
                        </a:spcAft>
                        <a:buClrTx/>
                        <a:buSzTx/>
                        <a:buFontTx/>
                        <a:buNone/>
                        <a:tabLst/>
                        <a:defRPr/>
                      </a:pPr>
                      <a:r>
                        <a:rPr kumimoji="0" lang="en-US" sz="1200" b="0" i="0" u="none" strike="noStrike" cap="none" normalizeH="0" baseline="0" dirty="0">
                          <a:ln>
                            <a:noFill/>
                          </a:ln>
                          <a:solidFill>
                            <a:schemeClr val="tx1"/>
                          </a:solidFill>
                          <a:effectLst/>
                          <a:latin typeface="Courier New" pitchFamily="49" charset="0"/>
                        </a:rPr>
                        <a:t>NPRR1016</a:t>
                      </a:r>
                    </a:p>
                    <a:p>
                      <a:pPr marL="0" marR="0" lvl="0" indent="0" algn="ctr" defTabSz="914400" rtl="0" eaLnBrk="1" fontAlgn="base" latinLnBrk="0" hangingPunct="1">
                        <a:lnSpc>
                          <a:spcPct val="100000"/>
                        </a:lnSpc>
                        <a:spcBef>
                          <a:spcPct val="20000"/>
                        </a:spcBef>
                        <a:spcAft>
                          <a:spcPct val="0"/>
                        </a:spcAft>
                        <a:buClrTx/>
                        <a:buSzTx/>
                        <a:buFontTx/>
                        <a:buNone/>
                        <a:tabLst/>
                        <a:defRPr/>
                      </a:pPr>
                      <a:r>
                        <a:rPr kumimoji="0" lang="en-US" sz="1200" b="0" i="0" u="none" strike="noStrike" cap="none" normalizeH="0" baseline="0" dirty="0">
                          <a:ln>
                            <a:noFill/>
                          </a:ln>
                          <a:solidFill>
                            <a:schemeClr val="tx1"/>
                          </a:solidFill>
                          <a:effectLst/>
                          <a:latin typeface="Courier New" pitchFamily="49" charset="0"/>
                        </a:rPr>
                        <a:t>PGRR082</a:t>
                      </a:r>
                    </a:p>
                    <a:p>
                      <a:pPr marL="0" marR="0" lvl="0" indent="0" algn="ctr" defTabSz="914400" rtl="0" eaLnBrk="1" fontAlgn="base" latinLnBrk="0" hangingPunct="1">
                        <a:lnSpc>
                          <a:spcPct val="100000"/>
                        </a:lnSpc>
                        <a:spcBef>
                          <a:spcPct val="20000"/>
                        </a:spcBef>
                        <a:spcAft>
                          <a:spcPct val="0"/>
                        </a:spcAft>
                        <a:buClrTx/>
                        <a:buSzTx/>
                        <a:buFontTx/>
                        <a:buNone/>
                        <a:tabLst/>
                        <a:defRPr/>
                      </a:pPr>
                      <a:r>
                        <a:rPr kumimoji="0" lang="en-US" sz="1200" b="0" i="0" u="none" strike="noStrike" cap="none" normalizeH="0" baseline="0" dirty="0">
                          <a:ln>
                            <a:noFill/>
                          </a:ln>
                          <a:solidFill>
                            <a:schemeClr val="tx1"/>
                          </a:solidFill>
                          <a:effectLst/>
                          <a:latin typeface="Courier New" pitchFamily="49" charset="0"/>
                        </a:rPr>
                        <a:t>NOGRR212</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0" i="0" u="none" strike="noStrike" kern="1200" cap="none" normalizeH="0" baseline="0" dirty="0">
                          <a:ln>
                            <a:noFill/>
                          </a:ln>
                          <a:solidFill>
                            <a:schemeClr val="tx1"/>
                          </a:solidFill>
                          <a:effectLst/>
                          <a:latin typeface="Courier New" pitchFamily="49" charset="0"/>
                          <a:ea typeface="+mn-ea"/>
                          <a:cs typeface="+mn-cs"/>
                        </a:rPr>
                        <a:t>None</a:t>
                      </a:r>
                      <a:endParaRPr kumimoji="0" lang="en-US" sz="1200" b="0" i="0" u="none" strike="sngStrike" kern="1200" cap="none" normalizeH="0" baseline="0" dirty="0">
                        <a:ln>
                          <a:noFill/>
                        </a:ln>
                        <a:solidFill>
                          <a:schemeClr val="tx1"/>
                        </a:solidFill>
                        <a:effectLst/>
                        <a:latin typeface="Courier New" pitchFamily="49" charset="0"/>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200" b="0" i="0" u="none" strike="sngStrike" kern="1200" cap="none" normalizeH="0" baseline="0" dirty="0">
                        <a:ln>
                          <a:noFill/>
                        </a:ln>
                        <a:solidFill>
                          <a:schemeClr val="tx1"/>
                        </a:solidFill>
                        <a:effectLst/>
                        <a:latin typeface="Courier New" pitchFamily="49" charset="0"/>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200" b="0" i="0" u="none" strike="sngStrike" kern="1200" cap="none" normalizeH="0" baseline="0" dirty="0">
                        <a:ln>
                          <a:noFill/>
                        </a:ln>
                        <a:solidFill>
                          <a:schemeClr val="tx1"/>
                        </a:solidFill>
                        <a:effectLst/>
                        <a:latin typeface="Courier New" pitchFamily="49" charset="0"/>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200" b="0" i="0" u="none" strike="sngStrike" kern="1200" cap="none" normalizeH="0" baseline="0" dirty="0">
                        <a:ln>
                          <a:noFill/>
                        </a:ln>
                        <a:solidFill>
                          <a:schemeClr val="tx1"/>
                        </a:solidFill>
                        <a:effectLst/>
                        <a:latin typeface="Courier New" pitchFamily="49" charset="0"/>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200" b="0" i="0" u="none" strike="sngStrike" kern="1200" cap="none" normalizeH="0" baseline="0" dirty="0">
                        <a:ln>
                          <a:noFill/>
                        </a:ln>
                        <a:solidFill>
                          <a:schemeClr val="tx1"/>
                        </a:solidFill>
                        <a:effectLst/>
                        <a:latin typeface="Courier New" pitchFamily="49" charset="0"/>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200" b="0" i="0" u="none" strike="sngStrike" kern="1200" cap="none" normalizeH="0" baseline="0" dirty="0">
                        <a:ln>
                          <a:noFill/>
                        </a:ln>
                        <a:solidFill>
                          <a:schemeClr val="tx1"/>
                        </a:solidFill>
                        <a:effectLst/>
                        <a:latin typeface="Courier New" pitchFamily="49" charset="0"/>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200" b="0" i="0" u="none" strike="sngStrike" kern="1200" cap="none" normalizeH="0" baseline="0" dirty="0">
                        <a:ln>
                          <a:noFill/>
                        </a:ln>
                        <a:solidFill>
                          <a:schemeClr val="tx1"/>
                        </a:solidFill>
                        <a:effectLst/>
                        <a:latin typeface="Courier New" pitchFamily="49" charset="0"/>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200" b="0" i="0" u="none" strike="sngStrike" kern="1200" cap="none" normalizeH="0" baseline="0" dirty="0">
                        <a:ln>
                          <a:noFill/>
                        </a:ln>
                        <a:solidFill>
                          <a:schemeClr val="tx1"/>
                        </a:solidFill>
                        <a:effectLst/>
                        <a:latin typeface="Courier New" pitchFamily="49" charset="0"/>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200" b="0" i="0" u="none" strike="sngStrike" kern="1200" cap="none" normalizeH="0" baseline="0" dirty="0">
                        <a:ln>
                          <a:noFill/>
                        </a:ln>
                        <a:solidFill>
                          <a:schemeClr val="tx1"/>
                        </a:solidFill>
                        <a:effectLst/>
                        <a:latin typeface="Courier New" pitchFamily="49" charset="0"/>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200" b="0" i="0" u="none" strike="sngStrike" kern="1200" cap="none" normalizeH="0" baseline="0" dirty="0">
                        <a:ln>
                          <a:noFill/>
                        </a:ln>
                        <a:solidFill>
                          <a:schemeClr val="tx1"/>
                        </a:solidFill>
                        <a:effectLst/>
                        <a:latin typeface="Courier New" pitchFamily="49" charset="0"/>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200" b="0" i="0" u="none" strike="sngStrike" kern="1200" cap="none" normalizeH="0" baseline="0" dirty="0">
                        <a:ln>
                          <a:noFill/>
                        </a:ln>
                        <a:solidFill>
                          <a:schemeClr val="tx1"/>
                        </a:solidFill>
                        <a:effectLst/>
                        <a:latin typeface="Courier New" pitchFamily="49" charset="0"/>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200" b="0" i="0" u="none" strike="sngStrike" kern="1200" cap="none" normalizeH="0" baseline="0" dirty="0">
                        <a:ln>
                          <a:noFill/>
                        </a:ln>
                        <a:solidFill>
                          <a:schemeClr val="tx1"/>
                        </a:solidFill>
                        <a:effectLst/>
                        <a:latin typeface="Courier New" pitchFamily="49" charset="0"/>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200" b="0" i="0" u="none" strike="sngStrike" kern="1200" cap="none" normalizeH="0" baseline="0" dirty="0">
                        <a:ln>
                          <a:noFill/>
                        </a:ln>
                        <a:solidFill>
                          <a:schemeClr val="tx1"/>
                        </a:solidFill>
                        <a:effectLst/>
                        <a:latin typeface="Courier New" pitchFamily="49" charset="0"/>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200" b="0" i="0" u="none" strike="sngStrike" kern="1200" cap="none" normalizeH="0" baseline="0" dirty="0">
                        <a:ln>
                          <a:noFill/>
                        </a:ln>
                        <a:solidFill>
                          <a:schemeClr val="tx1"/>
                        </a:solidFill>
                        <a:effectLst/>
                        <a:latin typeface="Courier New" pitchFamily="49" charset="0"/>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0" i="0" u="none" strike="noStrike" kern="1200" cap="none" normalizeH="0" baseline="0" dirty="0">
                          <a:ln>
                            <a:noFill/>
                          </a:ln>
                          <a:solidFill>
                            <a:srgbClr val="FF0000"/>
                          </a:solidFill>
                          <a:effectLst/>
                          <a:latin typeface="Courier New" pitchFamily="49" charset="0"/>
                          <a:ea typeface="+mn-ea"/>
                          <a:cs typeface="+mn-cs"/>
                        </a:rPr>
                        <a:t>NPRR1092</a:t>
                      </a:r>
                      <a:r>
                        <a:rPr kumimoji="0" lang="en-US" sz="900" b="0" i="0" u="none" strike="noStrike" kern="1200" cap="none" normalizeH="0" baseline="0" dirty="0">
                          <a:ln>
                            <a:noFill/>
                          </a:ln>
                          <a:solidFill>
                            <a:srgbClr val="FF0000"/>
                          </a:solidFill>
                          <a:effectLst/>
                          <a:latin typeface="Courier New" pitchFamily="49" charset="0"/>
                          <a:ea typeface="+mn-ea"/>
                          <a:cs typeface="+mn-cs"/>
                        </a:rPr>
                        <a:t>(a)</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lvl="0" indent="0" algn="ctr" defTabSz="914400" rtl="0" eaLnBrk="1" fontAlgn="base" latinLnBrk="0" hangingPunct="1">
                        <a:lnSpc>
                          <a:spcPct val="100000"/>
                        </a:lnSpc>
                        <a:spcBef>
                          <a:spcPct val="20000"/>
                        </a:spcBef>
                        <a:spcAft>
                          <a:spcPct val="0"/>
                        </a:spcAft>
                        <a:buClrTx/>
                        <a:buSzTx/>
                        <a:buFontTx/>
                        <a:buNone/>
                        <a:tabLst/>
                        <a:defRPr/>
                      </a:pPr>
                      <a:r>
                        <a:rPr kumimoji="0" lang="en-US" sz="1200" b="0" i="0" u="none" strike="noStrike" kern="1200" cap="none" normalizeH="0" baseline="0" dirty="0">
                          <a:ln>
                            <a:noFill/>
                          </a:ln>
                          <a:solidFill>
                            <a:schemeClr val="tx1"/>
                          </a:solidFill>
                          <a:effectLst/>
                          <a:latin typeface="Courier New" pitchFamily="49" charset="0"/>
                          <a:ea typeface="+mn-ea"/>
                          <a:cs typeface="+mn-cs"/>
                        </a:rPr>
                        <a:t>NPRR939</a:t>
                      </a:r>
                    </a:p>
                    <a:p>
                      <a:pPr marL="0" marR="0" lvl="0" indent="0" algn="ctr" defTabSz="914400" rtl="0" eaLnBrk="1" fontAlgn="base" latinLnBrk="0" hangingPunct="1">
                        <a:lnSpc>
                          <a:spcPct val="100000"/>
                        </a:lnSpc>
                        <a:spcBef>
                          <a:spcPct val="20000"/>
                        </a:spcBef>
                        <a:spcAft>
                          <a:spcPct val="0"/>
                        </a:spcAft>
                        <a:buClrTx/>
                        <a:buSzTx/>
                        <a:buFontTx/>
                        <a:buNone/>
                        <a:tabLst/>
                        <a:defRPr/>
                      </a:pPr>
                      <a:r>
                        <a:rPr kumimoji="0" lang="en-US" sz="1200" b="0" i="0" u="none" strike="noStrike" kern="1200" cap="none" normalizeH="0" baseline="0" dirty="0">
                          <a:ln>
                            <a:noFill/>
                          </a:ln>
                          <a:solidFill>
                            <a:schemeClr val="tx1"/>
                          </a:solidFill>
                          <a:effectLst/>
                          <a:latin typeface="Courier New" pitchFamily="49" charset="0"/>
                          <a:ea typeface="+mn-ea"/>
                          <a:cs typeface="+mn-cs"/>
                        </a:rPr>
                        <a:t>NPRR1093</a:t>
                      </a:r>
                    </a:p>
                    <a:p>
                      <a:pPr marL="0" marR="0" lvl="0" indent="0" algn="ctr" defTabSz="914400" rtl="0" eaLnBrk="1" fontAlgn="base" latinLnBrk="0" hangingPunct="1">
                        <a:lnSpc>
                          <a:spcPct val="100000"/>
                        </a:lnSpc>
                        <a:spcBef>
                          <a:spcPct val="20000"/>
                        </a:spcBef>
                        <a:spcAft>
                          <a:spcPct val="0"/>
                        </a:spcAft>
                        <a:buClrTx/>
                        <a:buSzTx/>
                        <a:buFontTx/>
                        <a:buNone/>
                        <a:tabLst/>
                        <a:defRPr/>
                      </a:pPr>
                      <a:r>
                        <a:rPr kumimoji="0" lang="en-US" sz="1200" b="0" i="0" u="none" strike="noStrike" kern="1200" cap="none" normalizeH="0" baseline="0" dirty="0">
                          <a:ln>
                            <a:noFill/>
                          </a:ln>
                          <a:solidFill>
                            <a:schemeClr val="tx1"/>
                          </a:solidFill>
                          <a:effectLst/>
                          <a:latin typeface="Courier New" pitchFamily="49" charset="0"/>
                          <a:ea typeface="+mn-ea"/>
                          <a:cs typeface="+mn-cs"/>
                        </a:rPr>
                        <a:t>NPRR1101</a:t>
                      </a:r>
                    </a:p>
                    <a:p>
                      <a:pPr marL="0" marR="0" lvl="0" indent="0" algn="ctr" defTabSz="914400" rtl="0" eaLnBrk="1" fontAlgn="base" latinLnBrk="0" hangingPunct="1">
                        <a:lnSpc>
                          <a:spcPct val="100000"/>
                        </a:lnSpc>
                        <a:spcBef>
                          <a:spcPct val="20000"/>
                        </a:spcBef>
                        <a:spcAft>
                          <a:spcPct val="0"/>
                        </a:spcAft>
                        <a:buClrTx/>
                        <a:buSzTx/>
                        <a:buFontTx/>
                        <a:buNone/>
                        <a:tabLst/>
                        <a:defRPr/>
                      </a:pPr>
                      <a:r>
                        <a:rPr kumimoji="0" lang="en-US" sz="1200" b="0" i="0" u="none" strike="noStrike" kern="1200" cap="none" normalizeH="0" baseline="0" dirty="0">
                          <a:ln>
                            <a:noFill/>
                          </a:ln>
                          <a:solidFill>
                            <a:schemeClr val="tx1"/>
                          </a:solidFill>
                          <a:effectLst/>
                          <a:latin typeface="Courier New" pitchFamily="49" charset="0"/>
                          <a:ea typeface="+mn-ea"/>
                          <a:cs typeface="+mn-cs"/>
                        </a:rPr>
                        <a:t>NPRR1113</a:t>
                      </a:r>
                    </a:p>
                    <a:p>
                      <a:pPr marL="0" marR="0" lvl="0" indent="0" algn="ctr" defTabSz="914400" rtl="0" eaLnBrk="1" fontAlgn="base" latinLnBrk="0" hangingPunct="1">
                        <a:lnSpc>
                          <a:spcPct val="100000"/>
                        </a:lnSpc>
                        <a:spcBef>
                          <a:spcPct val="20000"/>
                        </a:spcBef>
                        <a:spcAft>
                          <a:spcPct val="0"/>
                        </a:spcAft>
                        <a:buClrTx/>
                        <a:buSzTx/>
                        <a:buFontTx/>
                        <a:buNone/>
                        <a:tabLst/>
                        <a:defRPr/>
                      </a:pPr>
                      <a:r>
                        <a:rPr kumimoji="0" lang="en-US" sz="1200" b="0" i="0" u="none" strike="noStrike" kern="1200" cap="none" normalizeH="0" baseline="0" dirty="0">
                          <a:ln>
                            <a:noFill/>
                          </a:ln>
                          <a:solidFill>
                            <a:schemeClr val="tx1"/>
                          </a:solidFill>
                          <a:effectLst/>
                          <a:latin typeface="Courier New" pitchFamily="49" charset="0"/>
                          <a:ea typeface="+mn-ea"/>
                          <a:cs typeface="+mn-cs"/>
                        </a:rPr>
                        <a:t>NOGRR232</a:t>
                      </a:r>
                    </a:p>
                    <a:p>
                      <a:pPr marL="0" marR="0" lvl="0" indent="0" algn="ctr" defTabSz="914400" rtl="0" eaLnBrk="1" fontAlgn="base" latinLnBrk="0" hangingPunct="1">
                        <a:lnSpc>
                          <a:spcPct val="100000"/>
                        </a:lnSpc>
                        <a:spcBef>
                          <a:spcPct val="20000"/>
                        </a:spcBef>
                        <a:spcAft>
                          <a:spcPct val="0"/>
                        </a:spcAft>
                        <a:buClrTx/>
                        <a:buSzTx/>
                        <a:buFontTx/>
                        <a:buNone/>
                        <a:tabLst/>
                        <a:defRPr/>
                      </a:pPr>
                      <a:r>
                        <a:rPr kumimoji="0" lang="en-US" sz="1200" b="0" i="0" u="none" strike="noStrike" kern="1200" cap="none" normalizeH="0" baseline="0" dirty="0">
                          <a:ln>
                            <a:noFill/>
                          </a:ln>
                          <a:solidFill>
                            <a:schemeClr val="tx1"/>
                          </a:solidFill>
                          <a:effectLst/>
                          <a:latin typeface="Courier New" pitchFamily="49" charset="0"/>
                          <a:ea typeface="+mn-ea"/>
                          <a:cs typeface="+mn-cs"/>
                        </a:rPr>
                        <a:t>OBDRR032</a:t>
                      </a:r>
                    </a:p>
                    <a:p>
                      <a:pPr marL="0" marR="0" lvl="0" indent="0" algn="ctr" defTabSz="914400" rtl="0" eaLnBrk="1" fontAlgn="base" latinLnBrk="0" hangingPunct="1">
                        <a:lnSpc>
                          <a:spcPct val="100000"/>
                        </a:lnSpc>
                        <a:spcBef>
                          <a:spcPct val="20000"/>
                        </a:spcBef>
                        <a:spcAft>
                          <a:spcPct val="0"/>
                        </a:spcAft>
                        <a:buClrTx/>
                        <a:buSzTx/>
                        <a:buFontTx/>
                        <a:buNone/>
                        <a:tabLst/>
                        <a:defRPr/>
                      </a:pPr>
                      <a:r>
                        <a:rPr kumimoji="0" lang="en-US" sz="1200" b="0" i="0" u="none" strike="noStrike" kern="1200" cap="none" normalizeH="0" baseline="0" dirty="0">
                          <a:ln>
                            <a:noFill/>
                          </a:ln>
                          <a:solidFill>
                            <a:schemeClr val="tx1"/>
                          </a:solidFill>
                          <a:effectLst/>
                          <a:latin typeface="Courier New" pitchFamily="49" charset="0"/>
                          <a:ea typeface="+mn-ea"/>
                          <a:cs typeface="+mn-cs"/>
                        </a:rPr>
                        <a:t>OBDRR033</a:t>
                      </a:r>
                    </a:p>
                    <a:p>
                      <a:pPr marL="0" marR="0" lvl="0" indent="0" algn="ctr" defTabSz="914400" rtl="0" eaLnBrk="1" fontAlgn="base" latinLnBrk="0" hangingPunct="1">
                        <a:lnSpc>
                          <a:spcPct val="100000"/>
                        </a:lnSpc>
                        <a:spcBef>
                          <a:spcPct val="20000"/>
                        </a:spcBef>
                        <a:spcAft>
                          <a:spcPct val="0"/>
                        </a:spcAft>
                        <a:buClrTx/>
                        <a:buSzTx/>
                        <a:buFontTx/>
                        <a:buNone/>
                        <a:tabLst/>
                        <a:defRPr/>
                      </a:pPr>
                      <a:r>
                        <a:rPr kumimoji="0" lang="en-US" sz="1200" b="0" i="0" u="none" strike="noStrike" kern="1200" cap="none" normalizeH="0" baseline="0" dirty="0">
                          <a:ln>
                            <a:noFill/>
                          </a:ln>
                          <a:solidFill>
                            <a:schemeClr val="tx1"/>
                          </a:solidFill>
                          <a:effectLst/>
                          <a:latin typeface="Courier New" pitchFamily="49" charset="0"/>
                          <a:ea typeface="+mn-ea"/>
                          <a:cs typeface="+mn-cs"/>
                        </a:rPr>
                        <a:t>OBDRR035</a:t>
                      </a:r>
                    </a:p>
                    <a:p>
                      <a:pPr marL="0" marR="0" lvl="0" indent="0" algn="ctr" defTabSz="914400" rtl="0" eaLnBrk="1" fontAlgn="base" latinLnBrk="0" hangingPunct="1">
                        <a:lnSpc>
                          <a:spcPct val="100000"/>
                        </a:lnSpc>
                        <a:spcBef>
                          <a:spcPct val="20000"/>
                        </a:spcBef>
                        <a:spcAft>
                          <a:spcPct val="0"/>
                        </a:spcAft>
                        <a:buClrTx/>
                        <a:buSzTx/>
                        <a:buFontTx/>
                        <a:buNone/>
                        <a:tabLst/>
                        <a:defRPr/>
                      </a:pPr>
                      <a:r>
                        <a:rPr kumimoji="0" lang="en-US" sz="1200" b="0" i="0" u="none" strike="noStrike" kern="1200" cap="none" normalizeH="0" baseline="0" dirty="0">
                          <a:ln>
                            <a:noFill/>
                          </a:ln>
                          <a:solidFill>
                            <a:schemeClr val="tx1"/>
                          </a:solidFill>
                          <a:effectLst/>
                          <a:latin typeface="Courier New" pitchFamily="49" charset="0"/>
                          <a:ea typeface="+mn-ea"/>
                          <a:cs typeface="+mn-cs"/>
                        </a:rPr>
                        <a:t>SCR800</a:t>
                      </a:r>
                    </a:p>
                    <a:p>
                      <a:pPr marL="0" marR="0" lvl="0" indent="0" algn="ctr" defTabSz="914400" rtl="0" eaLnBrk="1" fontAlgn="base" latinLnBrk="0" hangingPunct="1">
                        <a:lnSpc>
                          <a:spcPct val="100000"/>
                        </a:lnSpc>
                        <a:spcBef>
                          <a:spcPct val="20000"/>
                        </a:spcBef>
                        <a:spcAft>
                          <a:spcPct val="0"/>
                        </a:spcAft>
                        <a:buClrTx/>
                        <a:buSzTx/>
                        <a:buFontTx/>
                        <a:buNone/>
                        <a:tabLst/>
                        <a:defRPr/>
                      </a:pPr>
                      <a:r>
                        <a:rPr kumimoji="0" lang="en-US" sz="1200" b="0" i="0" u="none" strike="noStrike" kern="1200" cap="none" normalizeH="0" baseline="0" dirty="0">
                          <a:ln>
                            <a:noFill/>
                          </a:ln>
                          <a:solidFill>
                            <a:schemeClr val="tx1"/>
                          </a:solidFill>
                          <a:effectLst/>
                          <a:latin typeface="Courier New" pitchFamily="49" charset="0"/>
                          <a:ea typeface="+mn-ea"/>
                          <a:cs typeface="+mn-cs"/>
                        </a:rPr>
                        <a:t>SCR809</a:t>
                      </a:r>
                    </a:p>
                    <a:p>
                      <a:pPr marL="0" marR="0" lvl="0" indent="0" algn="ctr" defTabSz="914400" rtl="0" eaLnBrk="1" fontAlgn="base" latinLnBrk="0" hangingPunct="1">
                        <a:lnSpc>
                          <a:spcPct val="100000"/>
                        </a:lnSpc>
                        <a:spcBef>
                          <a:spcPct val="20000"/>
                        </a:spcBef>
                        <a:spcAft>
                          <a:spcPct val="0"/>
                        </a:spcAft>
                        <a:buClrTx/>
                        <a:buSzTx/>
                        <a:buFontTx/>
                        <a:buNone/>
                        <a:tabLst/>
                        <a:defRPr/>
                      </a:pPr>
                      <a:r>
                        <a:rPr kumimoji="0" lang="en-US" sz="1200" b="0" i="0" u="none" strike="noStrike" kern="1200" cap="none" normalizeH="0" baseline="0" dirty="0">
                          <a:ln>
                            <a:noFill/>
                          </a:ln>
                          <a:solidFill>
                            <a:schemeClr val="tx1"/>
                          </a:solidFill>
                          <a:effectLst/>
                          <a:latin typeface="Courier New" pitchFamily="49" charset="0"/>
                          <a:ea typeface="+mn-ea"/>
                          <a:cs typeface="+mn-cs"/>
                        </a:rPr>
                        <a:t>SCR814</a:t>
                      </a:r>
                    </a:p>
                    <a:p>
                      <a:pPr marL="0" marR="0" lvl="0" indent="0" algn="ctr" defTabSz="914400" rtl="0" eaLnBrk="1" fontAlgn="base" latinLnBrk="0" hangingPunct="1">
                        <a:lnSpc>
                          <a:spcPct val="100000"/>
                        </a:lnSpc>
                        <a:spcBef>
                          <a:spcPct val="20000"/>
                        </a:spcBef>
                        <a:spcAft>
                          <a:spcPct val="0"/>
                        </a:spcAft>
                        <a:buClrTx/>
                        <a:buSzTx/>
                        <a:buFontTx/>
                        <a:buNone/>
                        <a:tabLst/>
                        <a:defRPr/>
                      </a:pPr>
                      <a:endParaRPr kumimoji="0" lang="en-US" sz="1200" b="0" i="0" u="none" strike="noStrike" kern="1200" cap="none" normalizeH="0" baseline="0" dirty="0">
                        <a:ln>
                          <a:noFill/>
                        </a:ln>
                        <a:solidFill>
                          <a:schemeClr val="tx1"/>
                        </a:solidFill>
                        <a:effectLst/>
                        <a:latin typeface="Courier New" pitchFamily="49" charset="0"/>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kumimoji="0" lang="en-US" sz="1200" b="0" i="0" u="none" strike="noStrike" kern="1200" cap="none" normalizeH="0" baseline="0" dirty="0">
                        <a:ln>
                          <a:noFill/>
                        </a:ln>
                        <a:solidFill>
                          <a:schemeClr val="tx1"/>
                        </a:solidFill>
                        <a:effectLst/>
                        <a:latin typeface="Courier New" pitchFamily="49" charset="0"/>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kumimoji="0" lang="en-US" sz="1200" b="0" i="0" u="none" strike="noStrike" kern="1200" cap="none" normalizeH="0" baseline="0" dirty="0">
                        <a:ln>
                          <a:noFill/>
                        </a:ln>
                        <a:solidFill>
                          <a:schemeClr val="tx1"/>
                        </a:solidFill>
                        <a:effectLst/>
                        <a:latin typeface="Courier New" pitchFamily="49" charset="0"/>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r>
                        <a:rPr kumimoji="0" lang="en-US" sz="1100" b="0" i="0" u="none" strike="noStrike" kern="1200" cap="none" normalizeH="0" baseline="0" dirty="0">
                          <a:ln>
                            <a:noFill/>
                          </a:ln>
                          <a:solidFill>
                            <a:schemeClr val="tx1"/>
                          </a:solidFill>
                          <a:effectLst/>
                          <a:latin typeface="Courier New" pitchFamily="49" charset="0"/>
                          <a:ea typeface="+mn-ea"/>
                          <a:cs typeface="+mn-cs"/>
                        </a:rPr>
                        <a:t>MarkeTrak User Interface Refresh</a:t>
                      </a:r>
                      <a:endParaRPr kumimoji="0" lang="en-US" sz="800" b="0" i="0" u="none" strike="noStrike" kern="1200" cap="none" normalizeH="0" baseline="0" dirty="0">
                        <a:ln>
                          <a:noFill/>
                        </a:ln>
                        <a:solidFill>
                          <a:schemeClr val="tx1"/>
                        </a:solidFill>
                        <a:effectLst/>
                        <a:latin typeface="Courier New" pitchFamily="49" charset="0"/>
                        <a:ea typeface="+mn-ea"/>
                        <a:cs typeface="+mn-cs"/>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lvl="0" indent="0" algn="ctr" defTabSz="914400" rtl="0" eaLnBrk="1" fontAlgn="base" latinLnBrk="0" hangingPunct="1">
                        <a:lnSpc>
                          <a:spcPct val="100000"/>
                        </a:lnSpc>
                        <a:spcBef>
                          <a:spcPct val="20000"/>
                        </a:spcBef>
                        <a:spcAft>
                          <a:spcPct val="0"/>
                        </a:spcAft>
                        <a:buClrTx/>
                        <a:buSzTx/>
                        <a:buFontTx/>
                        <a:buNone/>
                        <a:tabLst/>
                        <a:defRPr/>
                      </a:pPr>
                      <a:r>
                        <a:rPr kumimoji="0" lang="en-US" sz="1200" b="0" i="0" u="none" strike="noStrike" kern="1200" cap="none" normalizeH="0" baseline="0" dirty="0">
                          <a:ln>
                            <a:noFill/>
                          </a:ln>
                          <a:solidFill>
                            <a:schemeClr val="tx1"/>
                          </a:solidFill>
                          <a:effectLst/>
                          <a:latin typeface="Courier New" pitchFamily="49" charset="0"/>
                          <a:ea typeface="+mn-ea"/>
                          <a:cs typeface="+mn-cs"/>
                        </a:rPr>
                        <a:t>NPRR1108</a:t>
                      </a:r>
                    </a:p>
                    <a:p>
                      <a:pPr marL="0" marR="0" lvl="0" indent="0" algn="ctr" defTabSz="914400" rtl="0" eaLnBrk="1" fontAlgn="base" latinLnBrk="0" hangingPunct="1">
                        <a:lnSpc>
                          <a:spcPct val="100000"/>
                        </a:lnSpc>
                        <a:spcBef>
                          <a:spcPct val="20000"/>
                        </a:spcBef>
                        <a:spcAft>
                          <a:spcPct val="0"/>
                        </a:spcAft>
                        <a:buClrTx/>
                        <a:buSzTx/>
                        <a:buFontTx/>
                        <a:buNone/>
                        <a:tabLst/>
                        <a:defRPr/>
                      </a:pPr>
                      <a:endParaRPr kumimoji="0" lang="en-US" sz="1200" b="0" i="0" u="none" strike="noStrike" kern="1200" cap="none" normalizeH="0" baseline="0" dirty="0">
                        <a:ln>
                          <a:noFill/>
                        </a:ln>
                        <a:solidFill>
                          <a:schemeClr val="tx1"/>
                        </a:solidFill>
                        <a:effectLst/>
                        <a:latin typeface="Courier New" pitchFamily="49" charset="0"/>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kumimoji="0" lang="en-US" sz="1200" b="0" i="0" u="none" strike="noStrike" kern="1200" cap="none" normalizeH="0" baseline="0" dirty="0">
                        <a:ln>
                          <a:noFill/>
                        </a:ln>
                        <a:solidFill>
                          <a:schemeClr val="tx1"/>
                        </a:solidFill>
                        <a:effectLst/>
                        <a:latin typeface="Courier New" pitchFamily="49" charset="0"/>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kumimoji="0" lang="en-US" sz="1200" b="0" i="0" u="none" strike="noStrike" kern="1200" cap="none" normalizeH="0" baseline="0" dirty="0">
                        <a:ln>
                          <a:noFill/>
                        </a:ln>
                        <a:solidFill>
                          <a:schemeClr val="tx1"/>
                        </a:solidFill>
                        <a:effectLst/>
                        <a:latin typeface="Courier New" pitchFamily="49" charset="0"/>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kumimoji="0" lang="en-US" sz="1200" b="0" i="0" u="none" strike="noStrike" kern="1200" cap="none" normalizeH="0" baseline="0" dirty="0">
                        <a:ln>
                          <a:noFill/>
                        </a:ln>
                        <a:solidFill>
                          <a:schemeClr val="tx1"/>
                        </a:solidFill>
                        <a:effectLst/>
                        <a:latin typeface="Courier New" pitchFamily="49" charset="0"/>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kumimoji="0" lang="en-US" sz="1200" b="0" i="0" u="none" strike="noStrike" kern="1200" cap="none" normalizeH="0" baseline="0" dirty="0">
                        <a:ln>
                          <a:noFill/>
                        </a:ln>
                        <a:solidFill>
                          <a:schemeClr val="tx1"/>
                        </a:solidFill>
                        <a:effectLst/>
                        <a:latin typeface="Courier New" pitchFamily="49" charset="0"/>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r>
                        <a:rPr kumimoji="0" lang="en-US" sz="1200" b="0" i="0" u="none" strike="noStrike" kern="1200" cap="none" normalizeH="0" baseline="0" dirty="0">
                          <a:ln>
                            <a:noFill/>
                          </a:ln>
                          <a:solidFill>
                            <a:srgbClr val="FF0000"/>
                          </a:solidFill>
                          <a:effectLst/>
                          <a:latin typeface="Courier New" pitchFamily="49" charset="0"/>
                          <a:ea typeface="+mn-ea"/>
                          <a:cs typeface="+mn-cs"/>
                        </a:rPr>
                        <a:t> </a:t>
                      </a:r>
                    </a:p>
                    <a:p>
                      <a:pPr marL="0" marR="0" lvl="0" indent="0" algn="ctr" defTabSz="914400" rtl="0" eaLnBrk="1" fontAlgn="base" latinLnBrk="0" hangingPunct="1">
                        <a:lnSpc>
                          <a:spcPct val="100000"/>
                        </a:lnSpc>
                        <a:spcBef>
                          <a:spcPct val="20000"/>
                        </a:spcBef>
                        <a:spcAft>
                          <a:spcPct val="0"/>
                        </a:spcAft>
                        <a:buClrTx/>
                        <a:buSzTx/>
                        <a:buFontTx/>
                        <a:buNone/>
                        <a:tabLst/>
                        <a:defRPr/>
                      </a:pPr>
                      <a:r>
                        <a:rPr kumimoji="0" lang="en-US" sz="1200" b="0" i="0" u="none" strike="noStrike" kern="1200" cap="none" normalizeH="0" baseline="0" dirty="0">
                          <a:ln>
                            <a:noFill/>
                          </a:ln>
                          <a:solidFill>
                            <a:srgbClr val="FF0000"/>
                          </a:solidFill>
                          <a:effectLst/>
                          <a:latin typeface="Courier New" pitchFamily="49" charset="0"/>
                          <a:ea typeface="+mn-ea"/>
                          <a:cs typeface="+mn-cs"/>
                        </a:rPr>
                        <a:t> </a:t>
                      </a:r>
                    </a:p>
                    <a:p>
                      <a:pPr marL="0" marR="0" lvl="0" indent="0" algn="ctr" defTabSz="914400" rtl="0" eaLnBrk="1" fontAlgn="base" latinLnBrk="0" hangingPunct="1">
                        <a:lnSpc>
                          <a:spcPct val="100000"/>
                        </a:lnSpc>
                        <a:spcBef>
                          <a:spcPct val="20000"/>
                        </a:spcBef>
                        <a:spcAft>
                          <a:spcPct val="0"/>
                        </a:spcAft>
                        <a:buClrTx/>
                        <a:buSzTx/>
                        <a:buFontTx/>
                        <a:buNone/>
                        <a:tabLst/>
                        <a:defRPr/>
                      </a:pPr>
                      <a:endParaRPr kumimoji="0" lang="en-US" sz="1200" b="0" i="0" u="none" strike="noStrike" kern="1200" cap="none" normalizeH="0" baseline="0" dirty="0">
                        <a:ln>
                          <a:noFill/>
                        </a:ln>
                        <a:solidFill>
                          <a:schemeClr val="tx1"/>
                        </a:solidFill>
                        <a:effectLst/>
                        <a:latin typeface="Courier New" pitchFamily="49" charset="0"/>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kumimoji="0" lang="en-US" sz="1200" b="0" i="0" u="none" strike="noStrike" kern="1200" cap="none" normalizeH="0" baseline="0" dirty="0">
                        <a:ln>
                          <a:noFill/>
                        </a:ln>
                        <a:solidFill>
                          <a:schemeClr val="tx1"/>
                        </a:solidFill>
                        <a:effectLst/>
                        <a:latin typeface="Courier New" pitchFamily="49" charset="0"/>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r>
                        <a:rPr kumimoji="0" lang="en-US" sz="1200" b="0" i="0" u="none" strike="noStrike" kern="1200" cap="none" normalizeH="0" baseline="0" dirty="0">
                          <a:ln>
                            <a:noFill/>
                          </a:ln>
                          <a:solidFill>
                            <a:srgbClr val="FF0000"/>
                          </a:solidFill>
                          <a:effectLst/>
                          <a:latin typeface="Courier New" pitchFamily="49" charset="0"/>
                          <a:ea typeface="+mn-ea"/>
                          <a:cs typeface="+mn-cs"/>
                        </a:rPr>
                        <a:t>NPRR935</a:t>
                      </a:r>
                      <a:r>
                        <a:rPr kumimoji="0" lang="en-US" sz="900" b="0" i="0" u="none" strike="noStrike" kern="1200" cap="none" normalizeH="0" baseline="0" dirty="0">
                          <a:ln>
                            <a:noFill/>
                          </a:ln>
                          <a:solidFill>
                            <a:srgbClr val="FF0000"/>
                          </a:solidFill>
                          <a:effectLst/>
                          <a:latin typeface="Courier New" pitchFamily="49" charset="0"/>
                          <a:ea typeface="+mn-ea"/>
                          <a:cs typeface="+mn-cs"/>
                        </a:rPr>
                        <a:t>(b)</a:t>
                      </a:r>
                      <a:endParaRPr kumimoji="0" lang="en-US" sz="1200" b="0" i="0" u="none" strike="noStrike" kern="1200" cap="none" normalizeH="0" baseline="0" dirty="0">
                        <a:ln>
                          <a:noFill/>
                        </a:ln>
                        <a:solidFill>
                          <a:srgbClr val="FF0000"/>
                        </a:solidFill>
                        <a:effectLst/>
                        <a:latin typeface="Courier New" pitchFamily="49" charset="0"/>
                        <a:ea typeface="+mn-ea"/>
                        <a:cs typeface="+mn-cs"/>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0" i="0" u="none" strike="noStrike" kern="1200" cap="none" normalizeH="0" baseline="0" dirty="0">
                          <a:ln>
                            <a:noFill/>
                          </a:ln>
                          <a:solidFill>
                            <a:schemeClr val="tx1"/>
                          </a:solidFill>
                          <a:effectLst/>
                          <a:latin typeface="Courier New" pitchFamily="49" charset="0"/>
                          <a:ea typeface="+mn-ea"/>
                          <a:cs typeface="+mn-cs"/>
                        </a:rPr>
                        <a:t>FFR Advancement</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0" i="0" u="none" strike="noStrike" kern="1200" cap="none" normalizeH="0" baseline="0" dirty="0">
                          <a:ln>
                            <a:noFill/>
                          </a:ln>
                          <a:solidFill>
                            <a:schemeClr val="tx1"/>
                          </a:solidFill>
                          <a:effectLst/>
                          <a:latin typeface="Courier New" pitchFamily="49" charset="0"/>
                          <a:ea typeface="+mn-ea"/>
                          <a:cs typeface="+mn-cs"/>
                        </a:rPr>
                        <a:t>(NPRR863 FFR)</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0" i="0" u="none" strike="noStrike" kern="1200" cap="none" normalizeH="0" baseline="0" dirty="0">
                          <a:ln>
                            <a:noFill/>
                          </a:ln>
                          <a:solidFill>
                            <a:srgbClr val="FF0000"/>
                          </a:solidFill>
                          <a:effectLst/>
                          <a:latin typeface="Courier New" pitchFamily="49" charset="0"/>
                          <a:ea typeface="+mn-ea"/>
                          <a:cs typeface="+mn-cs"/>
                        </a:rPr>
                        <a:t>NPRR987</a:t>
                      </a:r>
                      <a:r>
                        <a:rPr kumimoji="0" lang="en-US" sz="900" b="0" i="0" u="none" strike="noStrike" cap="none" normalizeH="0" baseline="0" dirty="0">
                          <a:ln>
                            <a:noFill/>
                          </a:ln>
                          <a:solidFill>
                            <a:srgbClr val="FF0000"/>
                          </a:solidFill>
                          <a:effectLst/>
                          <a:latin typeface="Courier New" pitchFamily="49" charset="0"/>
                        </a:rPr>
                        <a:t>(a)</a:t>
                      </a:r>
                      <a:endParaRPr kumimoji="0" lang="en-US" sz="1200" b="0" i="0" u="none" strike="noStrike" kern="1200" cap="none" normalizeH="0" baseline="0" dirty="0">
                        <a:ln>
                          <a:noFill/>
                        </a:ln>
                        <a:solidFill>
                          <a:srgbClr val="FF0000"/>
                        </a:solidFill>
                        <a:effectLst/>
                        <a:latin typeface="Courier New" pitchFamily="49" charset="0"/>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0" i="0" u="none" strike="noStrike" kern="1200" cap="none" normalizeH="0" baseline="0" dirty="0">
                          <a:ln>
                            <a:noFill/>
                          </a:ln>
                          <a:solidFill>
                            <a:srgbClr val="FF0000"/>
                          </a:solidFill>
                          <a:effectLst/>
                          <a:latin typeface="Courier New" pitchFamily="49" charset="0"/>
                          <a:ea typeface="+mn-ea"/>
                          <a:cs typeface="+mn-cs"/>
                        </a:rPr>
                        <a:t>NPRR1002</a:t>
                      </a:r>
                      <a:r>
                        <a:rPr kumimoji="0" lang="en-US" sz="900" b="0" i="0" u="none" strike="noStrike" cap="none" normalizeH="0" baseline="0" dirty="0">
                          <a:ln>
                            <a:noFill/>
                          </a:ln>
                          <a:solidFill>
                            <a:srgbClr val="FF0000"/>
                          </a:solidFill>
                          <a:effectLst/>
                          <a:latin typeface="Courier New" pitchFamily="49" charset="0"/>
                        </a:rPr>
                        <a:t>(a)</a:t>
                      </a:r>
                      <a:endParaRPr kumimoji="0" lang="en-US" sz="1200" b="0" i="0" u="none" strike="noStrike" kern="1200" cap="none" normalizeH="0" baseline="0" dirty="0">
                        <a:ln>
                          <a:noFill/>
                        </a:ln>
                        <a:solidFill>
                          <a:srgbClr val="FF0000"/>
                        </a:solidFill>
                        <a:effectLst/>
                        <a:latin typeface="Courier New" pitchFamily="49" charset="0"/>
                        <a:ea typeface="+mn-ea"/>
                        <a:cs typeface="+mn-cs"/>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0" i="0" u="none" strike="noStrike" kern="1200" cap="none" normalizeH="0" baseline="0" dirty="0">
                          <a:ln>
                            <a:noFill/>
                          </a:ln>
                          <a:solidFill>
                            <a:srgbClr val="FF0000"/>
                          </a:solidFill>
                          <a:effectLst/>
                          <a:latin typeface="Courier New" pitchFamily="49" charset="0"/>
                          <a:ea typeface="+mn-ea"/>
                          <a:cs typeface="+mn-cs"/>
                        </a:rPr>
                        <a:t>NPRR1097</a:t>
                      </a: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050" b="0" i="0" u="none" strike="noStrike" kern="1200" cap="none" normalizeH="0" baseline="0" dirty="0">
                        <a:ln>
                          <a:noFill/>
                        </a:ln>
                        <a:solidFill>
                          <a:srgbClr val="FF0000"/>
                        </a:solidFill>
                        <a:effectLst/>
                        <a:latin typeface="Courier New" pitchFamily="49" charset="0"/>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050" b="0" i="0" u="none" strike="noStrike" kern="1200" cap="none" normalizeH="0" baseline="0" dirty="0">
                        <a:ln>
                          <a:noFill/>
                        </a:ln>
                        <a:solidFill>
                          <a:srgbClr val="FF0000"/>
                        </a:solidFill>
                        <a:effectLst/>
                        <a:latin typeface="Courier New" pitchFamily="49" charset="0"/>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050" b="0" i="0" u="none" strike="noStrike" kern="1200" cap="none" normalizeH="0" baseline="0" dirty="0">
                        <a:ln>
                          <a:noFill/>
                        </a:ln>
                        <a:solidFill>
                          <a:srgbClr val="FF0000"/>
                        </a:solidFill>
                        <a:effectLst/>
                        <a:latin typeface="Courier New" pitchFamily="49" charset="0"/>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050" b="0" i="0" u="none" strike="noStrike" kern="1200" cap="none" normalizeH="0" baseline="0" dirty="0">
                        <a:ln>
                          <a:noFill/>
                        </a:ln>
                        <a:solidFill>
                          <a:srgbClr val="FF0000"/>
                        </a:solidFill>
                        <a:effectLst/>
                        <a:latin typeface="Courier New" pitchFamily="49" charset="0"/>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100" b="0" i="0" u="none" strike="noStrike" kern="1200" cap="none" normalizeH="0" baseline="0" dirty="0">
                        <a:ln>
                          <a:noFill/>
                        </a:ln>
                        <a:solidFill>
                          <a:srgbClr val="FF0000"/>
                        </a:solidFill>
                        <a:effectLst/>
                        <a:latin typeface="Courier New" pitchFamily="49" charset="0"/>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kumimoji="0" lang="en-US" sz="1100" b="0" i="0" u="none" strike="noStrike" kern="1200" cap="none" normalizeH="0" baseline="0" dirty="0">
                        <a:ln>
                          <a:noFill/>
                        </a:ln>
                        <a:solidFill>
                          <a:srgbClr val="FF0000"/>
                        </a:solidFill>
                        <a:effectLst/>
                        <a:latin typeface="Courier New" pitchFamily="49" charset="0"/>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kumimoji="0" lang="en-US" sz="1100" b="0" i="0" u="none" strike="noStrike" kern="1200" cap="none" normalizeH="0" baseline="0" dirty="0">
                        <a:ln>
                          <a:noFill/>
                        </a:ln>
                        <a:solidFill>
                          <a:srgbClr val="FF0000"/>
                        </a:solidFill>
                        <a:effectLst/>
                        <a:latin typeface="Courier New" pitchFamily="49" charset="0"/>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kumimoji="0" lang="en-US" sz="1100" b="0" i="0" u="none" strike="noStrike" kern="1200" cap="none" normalizeH="0" baseline="0" dirty="0">
                        <a:ln>
                          <a:noFill/>
                        </a:ln>
                        <a:solidFill>
                          <a:srgbClr val="FF0000"/>
                        </a:solidFill>
                        <a:effectLst/>
                        <a:latin typeface="Courier New" pitchFamily="49" charset="0"/>
                        <a:ea typeface="+mn-ea"/>
                        <a:cs typeface="+mn-cs"/>
                      </a:endParaRPr>
                    </a:p>
                  </a:txBody>
                  <a:tcPr horzOverflow="overflow">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
        <p:nvSpPr>
          <p:cNvPr id="24" name="TextBox 21"/>
          <p:cNvSpPr txBox="1">
            <a:spLocks noChangeArrowheads="1"/>
          </p:cNvSpPr>
          <p:nvPr/>
        </p:nvSpPr>
        <p:spPr bwMode="auto">
          <a:xfrm>
            <a:off x="6718364" y="5596383"/>
            <a:ext cx="1173951" cy="83099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wrap="square" anchor="ctr" anchorCtr="0">
            <a:spAutoFit/>
          </a:bodyPr>
          <a:lstStyle>
            <a:lvl1pPr eaLnBrk="0" hangingPunct="0">
              <a:defRPr sz="1600" b="1">
                <a:solidFill>
                  <a:schemeClr val="tx1"/>
                </a:solidFill>
                <a:latin typeface="Arial" charset="0"/>
              </a:defRPr>
            </a:lvl1pPr>
            <a:lvl2pPr marL="742950" indent="-285750" eaLnBrk="0" hangingPunct="0">
              <a:defRPr sz="1600" b="1">
                <a:solidFill>
                  <a:schemeClr val="tx1"/>
                </a:solidFill>
                <a:latin typeface="Arial" charset="0"/>
              </a:defRPr>
            </a:lvl2pPr>
            <a:lvl3pPr marL="1143000" indent="-228600" eaLnBrk="0" hangingPunct="0">
              <a:defRPr sz="1600" b="1">
                <a:solidFill>
                  <a:schemeClr val="tx1"/>
                </a:solidFill>
                <a:latin typeface="Arial" charset="0"/>
              </a:defRPr>
            </a:lvl3pPr>
            <a:lvl4pPr marL="1600200" indent="-228600" eaLnBrk="0" hangingPunct="0">
              <a:defRPr sz="1600" b="1">
                <a:solidFill>
                  <a:schemeClr val="tx1"/>
                </a:solidFill>
                <a:latin typeface="Arial" charset="0"/>
              </a:defRPr>
            </a:lvl4pPr>
            <a:lvl5pPr marL="2057400" indent="-228600" eaLnBrk="0" hangingPunct="0">
              <a:defRPr sz="1600" b="1">
                <a:solidFill>
                  <a:schemeClr val="tx1"/>
                </a:solidFill>
                <a:latin typeface="Arial" charset="0"/>
              </a:defRPr>
            </a:lvl5pPr>
            <a:lvl6pPr marL="2514600" indent="-228600" eaLnBrk="0" fontAlgn="base" hangingPunct="0">
              <a:spcBef>
                <a:spcPct val="0"/>
              </a:spcBef>
              <a:spcAft>
                <a:spcPct val="0"/>
              </a:spcAft>
              <a:defRPr sz="1600" b="1">
                <a:solidFill>
                  <a:schemeClr val="tx1"/>
                </a:solidFill>
                <a:latin typeface="Arial" charset="0"/>
              </a:defRPr>
            </a:lvl6pPr>
            <a:lvl7pPr marL="2971800" indent="-228600" eaLnBrk="0" fontAlgn="base" hangingPunct="0">
              <a:spcBef>
                <a:spcPct val="0"/>
              </a:spcBef>
              <a:spcAft>
                <a:spcPct val="0"/>
              </a:spcAft>
              <a:defRPr sz="1600" b="1">
                <a:solidFill>
                  <a:schemeClr val="tx1"/>
                </a:solidFill>
                <a:latin typeface="Arial" charset="0"/>
              </a:defRPr>
            </a:lvl7pPr>
            <a:lvl8pPr marL="3429000" indent="-228600" eaLnBrk="0" fontAlgn="base" hangingPunct="0">
              <a:spcBef>
                <a:spcPct val="0"/>
              </a:spcBef>
              <a:spcAft>
                <a:spcPct val="0"/>
              </a:spcAft>
              <a:defRPr sz="1600" b="1">
                <a:solidFill>
                  <a:schemeClr val="tx1"/>
                </a:solidFill>
                <a:latin typeface="Arial" charset="0"/>
              </a:defRPr>
            </a:lvl8pPr>
            <a:lvl9pPr marL="3886200" indent="-228600" eaLnBrk="0" fontAlgn="base" hangingPunct="0">
              <a:spcBef>
                <a:spcPct val="0"/>
              </a:spcBef>
              <a:spcAft>
                <a:spcPct val="0"/>
              </a:spcAft>
              <a:defRPr sz="1600" b="1">
                <a:solidFill>
                  <a:schemeClr val="tx1"/>
                </a:solidFill>
                <a:latin typeface="Arial" charset="0"/>
              </a:defRPr>
            </a:lvl9pPr>
          </a:lstStyle>
          <a:p>
            <a:pPr eaLnBrk="1" fontAlgn="base" hangingPunct="1">
              <a:spcBef>
                <a:spcPct val="0"/>
              </a:spcBef>
              <a:spcAft>
                <a:spcPct val="0"/>
              </a:spcAft>
              <a:defRPr/>
            </a:pPr>
            <a:r>
              <a:rPr lang="en-US" sz="800" b="0" u="sng" kern="0" dirty="0">
                <a:solidFill>
                  <a:srgbClr val="000000"/>
                </a:solidFill>
              </a:rPr>
              <a:t>Project Status Codes </a:t>
            </a:r>
          </a:p>
          <a:p>
            <a:pPr eaLnBrk="1" fontAlgn="base" hangingPunct="1">
              <a:spcBef>
                <a:spcPct val="0"/>
              </a:spcBef>
              <a:spcAft>
                <a:spcPct val="0"/>
              </a:spcAft>
              <a:defRPr/>
            </a:pPr>
            <a:r>
              <a:rPr lang="en-US" sz="800" b="0" kern="0" dirty="0">
                <a:solidFill>
                  <a:srgbClr val="000000"/>
                </a:solidFill>
              </a:rPr>
              <a:t>  NS = Not Started</a:t>
            </a:r>
          </a:p>
          <a:p>
            <a:pPr eaLnBrk="1" fontAlgn="base" hangingPunct="1">
              <a:spcBef>
                <a:spcPct val="0"/>
              </a:spcBef>
              <a:spcAft>
                <a:spcPct val="0"/>
              </a:spcAft>
              <a:defRPr/>
            </a:pPr>
            <a:r>
              <a:rPr lang="en-US" sz="800" b="0" kern="0" dirty="0">
                <a:solidFill>
                  <a:srgbClr val="000000"/>
                </a:solidFill>
              </a:rPr>
              <a:t>  I     = Initiation</a:t>
            </a:r>
          </a:p>
          <a:p>
            <a:pPr eaLnBrk="1" fontAlgn="base" hangingPunct="1">
              <a:spcBef>
                <a:spcPct val="0"/>
              </a:spcBef>
              <a:spcAft>
                <a:spcPct val="0"/>
              </a:spcAft>
              <a:defRPr/>
            </a:pPr>
            <a:r>
              <a:rPr lang="en-US" sz="800" b="0" kern="0" dirty="0">
                <a:solidFill>
                  <a:srgbClr val="000000"/>
                </a:solidFill>
              </a:rPr>
              <a:t>  P    = Planning</a:t>
            </a:r>
          </a:p>
          <a:p>
            <a:pPr eaLnBrk="1" fontAlgn="base" hangingPunct="1">
              <a:spcBef>
                <a:spcPct val="0"/>
              </a:spcBef>
              <a:spcAft>
                <a:spcPct val="0"/>
              </a:spcAft>
              <a:defRPr/>
            </a:pPr>
            <a:r>
              <a:rPr lang="en-US" sz="800" b="0" kern="0" dirty="0">
                <a:solidFill>
                  <a:srgbClr val="000000"/>
                </a:solidFill>
              </a:rPr>
              <a:t>  E    = Execution</a:t>
            </a:r>
          </a:p>
          <a:p>
            <a:pPr eaLnBrk="1" fontAlgn="base" hangingPunct="1">
              <a:spcBef>
                <a:spcPct val="0"/>
              </a:spcBef>
              <a:spcAft>
                <a:spcPct val="0"/>
              </a:spcAft>
              <a:defRPr/>
            </a:pPr>
            <a:r>
              <a:rPr lang="en-US" sz="800" b="0" kern="0" dirty="0">
                <a:solidFill>
                  <a:srgbClr val="000000"/>
                </a:solidFill>
              </a:rPr>
              <a:t>  H    = On Hold</a:t>
            </a:r>
          </a:p>
        </p:txBody>
      </p:sp>
      <p:sp>
        <p:nvSpPr>
          <p:cNvPr id="3" name="Flowchart: Alternate Process 2"/>
          <p:cNvSpPr/>
          <p:nvPr/>
        </p:nvSpPr>
        <p:spPr>
          <a:xfrm>
            <a:off x="1684867" y="797795"/>
            <a:ext cx="356616" cy="228600"/>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b="1" dirty="0">
                <a:solidFill>
                  <a:srgbClr val="FFFFFF"/>
                </a:solidFill>
                <a:latin typeface="Arial" panose="020B0604020202020204"/>
              </a:rPr>
              <a:t>R1</a:t>
            </a:r>
            <a:endParaRPr lang="en-US" sz="1400" b="1" dirty="0">
              <a:solidFill>
                <a:srgbClr val="FFFFFF"/>
              </a:solidFill>
              <a:latin typeface="Arial" panose="020B0604020202020204"/>
            </a:endParaRPr>
          </a:p>
        </p:txBody>
      </p:sp>
      <p:sp>
        <p:nvSpPr>
          <p:cNvPr id="51" name="Flowchart: Alternate Process 50"/>
          <p:cNvSpPr/>
          <p:nvPr/>
        </p:nvSpPr>
        <p:spPr>
          <a:xfrm>
            <a:off x="3124200" y="806036"/>
            <a:ext cx="356616" cy="228600"/>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b="1" dirty="0">
                <a:solidFill>
                  <a:srgbClr val="FFFFFF"/>
                </a:solidFill>
                <a:latin typeface="Arial" panose="020B0604020202020204"/>
              </a:rPr>
              <a:t>R2</a:t>
            </a:r>
            <a:endParaRPr lang="en-US" sz="1400" b="1" dirty="0">
              <a:solidFill>
                <a:srgbClr val="FFFFFF"/>
              </a:solidFill>
              <a:latin typeface="Arial" panose="020B0604020202020204"/>
            </a:endParaRPr>
          </a:p>
        </p:txBody>
      </p:sp>
      <p:sp>
        <p:nvSpPr>
          <p:cNvPr id="52" name="Flowchart: Alternate Process 51"/>
          <p:cNvSpPr/>
          <p:nvPr/>
        </p:nvSpPr>
        <p:spPr>
          <a:xfrm>
            <a:off x="4648200" y="796160"/>
            <a:ext cx="356616" cy="228600"/>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b="1" dirty="0">
                <a:solidFill>
                  <a:srgbClr val="FFFFFF"/>
                </a:solidFill>
                <a:latin typeface="Arial" panose="020B0604020202020204"/>
              </a:rPr>
              <a:t>R3</a:t>
            </a:r>
            <a:endParaRPr lang="en-US" sz="1400" b="1" dirty="0">
              <a:solidFill>
                <a:srgbClr val="FFFFFF"/>
              </a:solidFill>
              <a:latin typeface="Arial" panose="020B0604020202020204"/>
            </a:endParaRPr>
          </a:p>
        </p:txBody>
      </p:sp>
      <p:sp>
        <p:nvSpPr>
          <p:cNvPr id="53" name="Flowchart: Alternate Process 52"/>
          <p:cNvSpPr/>
          <p:nvPr/>
        </p:nvSpPr>
        <p:spPr>
          <a:xfrm>
            <a:off x="6096000" y="802054"/>
            <a:ext cx="356616" cy="228600"/>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b="1" dirty="0">
                <a:solidFill>
                  <a:srgbClr val="FFFFFF"/>
                </a:solidFill>
                <a:latin typeface="Arial" panose="020B0604020202020204"/>
              </a:rPr>
              <a:t>R4</a:t>
            </a:r>
            <a:endParaRPr lang="en-US" sz="1400" b="1" dirty="0">
              <a:solidFill>
                <a:srgbClr val="FFFFFF"/>
              </a:solidFill>
              <a:latin typeface="Arial" panose="020B0604020202020204"/>
            </a:endParaRPr>
          </a:p>
        </p:txBody>
      </p:sp>
      <p:sp>
        <p:nvSpPr>
          <p:cNvPr id="54" name="Flowchart: Alternate Process 53"/>
          <p:cNvSpPr/>
          <p:nvPr/>
        </p:nvSpPr>
        <p:spPr>
          <a:xfrm>
            <a:off x="7545407" y="797439"/>
            <a:ext cx="356616" cy="228600"/>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b="1" dirty="0">
                <a:solidFill>
                  <a:srgbClr val="FFFFFF"/>
                </a:solidFill>
                <a:latin typeface="Arial" panose="020B0604020202020204"/>
              </a:rPr>
              <a:t>R5</a:t>
            </a:r>
            <a:endParaRPr lang="en-US" sz="1400" b="1" dirty="0">
              <a:solidFill>
                <a:srgbClr val="FFFFFF"/>
              </a:solidFill>
              <a:latin typeface="Arial" panose="020B0604020202020204"/>
            </a:endParaRPr>
          </a:p>
        </p:txBody>
      </p:sp>
      <p:sp>
        <p:nvSpPr>
          <p:cNvPr id="55" name="Flowchart: Alternate Process 54"/>
          <p:cNvSpPr/>
          <p:nvPr/>
        </p:nvSpPr>
        <p:spPr>
          <a:xfrm>
            <a:off x="8999046" y="802054"/>
            <a:ext cx="356616" cy="228600"/>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b="1" dirty="0">
                <a:solidFill>
                  <a:srgbClr val="FFFFFF"/>
                </a:solidFill>
                <a:latin typeface="Arial" panose="020B0604020202020204"/>
              </a:rPr>
              <a:t>R6</a:t>
            </a:r>
            <a:endParaRPr lang="en-US" sz="1400" b="1" dirty="0">
              <a:solidFill>
                <a:srgbClr val="FFFFFF"/>
              </a:solidFill>
              <a:latin typeface="Arial" panose="020B0604020202020204"/>
            </a:endParaRPr>
          </a:p>
        </p:txBody>
      </p:sp>
      <p:sp>
        <p:nvSpPr>
          <p:cNvPr id="17" name="TextBox 16">
            <a:extLst>
              <a:ext uri="{FF2B5EF4-FFF2-40B4-BE49-F238E27FC236}">
                <a16:creationId xmlns:a16="http://schemas.microsoft.com/office/drawing/2014/main" id="{4E236AF0-CB79-4485-8403-335353F306BE}"/>
              </a:ext>
            </a:extLst>
          </p:cNvPr>
          <p:cNvSpPr txBox="1"/>
          <p:nvPr/>
        </p:nvSpPr>
        <p:spPr>
          <a:xfrm>
            <a:off x="2807468" y="1357966"/>
            <a:ext cx="370549" cy="2616101"/>
          </a:xfrm>
          <a:prstGeom prst="rect">
            <a:avLst/>
          </a:prstGeom>
          <a:noFill/>
        </p:spPr>
        <p:txBody>
          <a:bodyPr wrap="square" rtlCol="0">
            <a:spAutoFit/>
          </a:bodyPr>
          <a:lstStyle/>
          <a:p>
            <a:pPr algn="ctr" fontAlgn="base">
              <a:spcBef>
                <a:spcPct val="0"/>
              </a:spcBef>
              <a:spcAft>
                <a:spcPct val="0"/>
              </a:spcAft>
              <a:defRPr/>
            </a:pPr>
            <a:endParaRPr lang="en-US" sz="1000" b="1" i="1" kern="0" dirty="0">
              <a:solidFill>
                <a:srgbClr val="000000"/>
              </a:solidFill>
              <a:latin typeface="Arial" panose="020B0604020202020204"/>
            </a:endParaRPr>
          </a:p>
          <a:p>
            <a:pPr algn="ctr" fontAlgn="base">
              <a:spcBef>
                <a:spcPct val="0"/>
              </a:spcBef>
              <a:spcAft>
                <a:spcPct val="0"/>
              </a:spcAft>
              <a:defRPr/>
            </a:pPr>
            <a:endParaRPr lang="en-US" sz="500" b="1" i="1" kern="0" dirty="0">
              <a:solidFill>
                <a:srgbClr val="000000"/>
              </a:solidFill>
              <a:latin typeface="Arial" panose="020B0604020202020204"/>
            </a:endParaRPr>
          </a:p>
          <a:p>
            <a:pPr algn="ctr" fontAlgn="base">
              <a:spcBef>
                <a:spcPct val="0"/>
              </a:spcBef>
              <a:spcAft>
                <a:spcPct val="0"/>
              </a:spcAft>
              <a:defRPr/>
            </a:pPr>
            <a:r>
              <a:rPr lang="en-US" sz="1000" b="1" dirty="0">
                <a:solidFill>
                  <a:prstClr val="black"/>
                </a:solidFill>
                <a:latin typeface="Wingdings" panose="05000000000000000000" pitchFamily="2" charset="2"/>
              </a:rPr>
              <a:t>ü</a:t>
            </a:r>
            <a:endParaRPr lang="en-US" sz="400" b="1" i="1" kern="0" dirty="0">
              <a:solidFill>
                <a:srgbClr val="000000"/>
              </a:solidFill>
              <a:latin typeface="Arial" panose="020B0604020202020204"/>
            </a:endParaRPr>
          </a:p>
          <a:p>
            <a:pPr algn="ctr" fontAlgn="base">
              <a:spcBef>
                <a:spcPct val="0"/>
              </a:spcBef>
              <a:spcAft>
                <a:spcPct val="0"/>
              </a:spcAft>
              <a:defRPr/>
            </a:pPr>
            <a:endParaRPr lang="en-US" sz="1000" b="1" i="1" kern="0" dirty="0">
              <a:solidFill>
                <a:srgbClr val="000000"/>
              </a:solidFill>
              <a:latin typeface="Arial" panose="020B0604020202020204"/>
            </a:endParaRPr>
          </a:p>
          <a:p>
            <a:pPr algn="ctr" fontAlgn="base">
              <a:spcBef>
                <a:spcPct val="0"/>
              </a:spcBef>
              <a:spcAft>
                <a:spcPct val="0"/>
              </a:spcAft>
              <a:defRPr/>
            </a:pPr>
            <a:endParaRPr lang="en-US" sz="1000" b="1" i="1" kern="0" dirty="0">
              <a:solidFill>
                <a:srgbClr val="000000"/>
              </a:solidFill>
              <a:latin typeface="Arial" panose="020B0604020202020204"/>
            </a:endParaRPr>
          </a:p>
          <a:p>
            <a:pPr algn="ctr" fontAlgn="base">
              <a:spcBef>
                <a:spcPct val="0"/>
              </a:spcBef>
              <a:spcAft>
                <a:spcPct val="0"/>
              </a:spcAft>
              <a:defRPr/>
            </a:pPr>
            <a:endParaRPr lang="en-US" sz="900" b="1" i="1" kern="0" dirty="0">
              <a:solidFill>
                <a:srgbClr val="000000"/>
              </a:solidFill>
              <a:latin typeface="Arial" panose="020B0604020202020204"/>
            </a:endParaRPr>
          </a:p>
          <a:p>
            <a:pPr algn="ctr" fontAlgn="base">
              <a:spcBef>
                <a:spcPct val="0"/>
              </a:spcBef>
              <a:spcAft>
                <a:spcPct val="0"/>
              </a:spcAft>
              <a:defRPr/>
            </a:pPr>
            <a:endParaRPr lang="en-US" sz="900" b="1" i="1" kern="0" dirty="0">
              <a:solidFill>
                <a:srgbClr val="000000"/>
              </a:solidFill>
              <a:latin typeface="Arial" panose="020B0604020202020204"/>
            </a:endParaRPr>
          </a:p>
          <a:p>
            <a:pPr algn="ctr" fontAlgn="base">
              <a:spcBef>
                <a:spcPct val="0"/>
              </a:spcBef>
              <a:spcAft>
                <a:spcPct val="0"/>
              </a:spcAft>
              <a:defRPr/>
            </a:pPr>
            <a:endParaRPr lang="en-US" sz="1400" b="1" i="1" kern="0" dirty="0">
              <a:solidFill>
                <a:srgbClr val="000000"/>
              </a:solidFill>
              <a:latin typeface="Arial" panose="020B0604020202020204"/>
            </a:endParaRPr>
          </a:p>
          <a:p>
            <a:pPr algn="ctr" fontAlgn="base">
              <a:spcBef>
                <a:spcPct val="0"/>
              </a:spcBef>
              <a:spcAft>
                <a:spcPct val="0"/>
              </a:spcAft>
              <a:defRPr/>
            </a:pPr>
            <a:endParaRPr lang="en-US" sz="1000" b="1" i="1" kern="0" dirty="0">
              <a:solidFill>
                <a:srgbClr val="000000"/>
              </a:solidFill>
              <a:latin typeface="Arial" panose="020B0604020202020204"/>
            </a:endParaRPr>
          </a:p>
          <a:p>
            <a:pPr algn="ctr" fontAlgn="base">
              <a:spcBef>
                <a:spcPct val="0"/>
              </a:spcBef>
              <a:spcAft>
                <a:spcPct val="0"/>
              </a:spcAft>
              <a:defRPr/>
            </a:pPr>
            <a:r>
              <a:rPr lang="en-US" sz="1000" b="1" dirty="0">
                <a:solidFill>
                  <a:prstClr val="black"/>
                </a:solidFill>
                <a:latin typeface="Wingdings" panose="05000000000000000000" pitchFamily="2" charset="2"/>
              </a:rPr>
              <a:t>ü</a:t>
            </a:r>
          </a:p>
          <a:p>
            <a:pPr algn="ctr" fontAlgn="base">
              <a:spcBef>
                <a:spcPct val="0"/>
              </a:spcBef>
              <a:spcAft>
                <a:spcPct val="0"/>
              </a:spcAft>
              <a:defRPr/>
            </a:pPr>
            <a:endParaRPr lang="en-US" sz="500" b="1" i="1" kern="0" dirty="0">
              <a:solidFill>
                <a:srgbClr val="000000"/>
              </a:solidFill>
              <a:latin typeface="Arial" panose="020B0604020202020204"/>
            </a:endParaRPr>
          </a:p>
          <a:p>
            <a:pPr algn="ctr" fontAlgn="base">
              <a:spcBef>
                <a:spcPct val="0"/>
              </a:spcBef>
              <a:spcAft>
                <a:spcPct val="0"/>
              </a:spcAft>
              <a:defRPr/>
            </a:pPr>
            <a:r>
              <a:rPr lang="en-US" sz="1000" b="1" dirty="0">
                <a:solidFill>
                  <a:prstClr val="black"/>
                </a:solidFill>
                <a:latin typeface="Wingdings" panose="05000000000000000000" pitchFamily="2" charset="2"/>
              </a:rPr>
              <a:t>ü</a:t>
            </a:r>
          </a:p>
          <a:p>
            <a:pPr algn="ctr" fontAlgn="base">
              <a:spcBef>
                <a:spcPct val="0"/>
              </a:spcBef>
              <a:spcAft>
                <a:spcPct val="0"/>
              </a:spcAft>
              <a:defRPr/>
            </a:pPr>
            <a:endParaRPr lang="en-US" sz="400" b="1" i="1" kern="0" dirty="0">
              <a:solidFill>
                <a:srgbClr val="000000"/>
              </a:solidFill>
              <a:latin typeface="Arial" panose="020B0604020202020204"/>
            </a:endParaRPr>
          </a:p>
          <a:p>
            <a:pPr algn="ctr" fontAlgn="base">
              <a:spcBef>
                <a:spcPct val="0"/>
              </a:spcBef>
              <a:spcAft>
                <a:spcPct val="0"/>
              </a:spcAft>
              <a:defRPr/>
            </a:pPr>
            <a:r>
              <a:rPr lang="en-US" sz="1000" b="1" dirty="0">
                <a:solidFill>
                  <a:prstClr val="black"/>
                </a:solidFill>
                <a:latin typeface="Wingdings" panose="05000000000000000000" pitchFamily="2" charset="2"/>
              </a:rPr>
              <a:t>ü</a:t>
            </a:r>
            <a:endParaRPr lang="en-US" sz="500" b="1" i="1" kern="0" dirty="0">
              <a:solidFill>
                <a:srgbClr val="000000"/>
              </a:solidFill>
              <a:latin typeface="Arial" panose="020B0604020202020204"/>
            </a:endParaRPr>
          </a:p>
          <a:p>
            <a:pPr algn="ctr" fontAlgn="base">
              <a:spcBef>
                <a:spcPct val="0"/>
              </a:spcBef>
              <a:spcAft>
                <a:spcPct val="0"/>
              </a:spcAft>
              <a:defRPr/>
            </a:pPr>
            <a:r>
              <a:rPr lang="en-US" sz="1000" b="1" i="1" kern="0" dirty="0">
                <a:solidFill>
                  <a:srgbClr val="000000"/>
                </a:solidFill>
                <a:latin typeface="Arial" panose="020B0604020202020204"/>
              </a:rPr>
              <a:t> </a:t>
            </a:r>
          </a:p>
          <a:p>
            <a:pPr algn="ctr" fontAlgn="base">
              <a:spcBef>
                <a:spcPct val="0"/>
              </a:spcBef>
              <a:spcAft>
                <a:spcPct val="0"/>
              </a:spcAft>
              <a:defRPr/>
            </a:pPr>
            <a:endParaRPr lang="en-US" sz="400" b="1" i="1" kern="0" dirty="0">
              <a:solidFill>
                <a:srgbClr val="000000"/>
              </a:solidFill>
              <a:latin typeface="Arial" panose="020B0604020202020204"/>
            </a:endParaRPr>
          </a:p>
          <a:p>
            <a:pPr algn="ctr" fontAlgn="base">
              <a:spcBef>
                <a:spcPct val="0"/>
              </a:spcBef>
              <a:spcAft>
                <a:spcPct val="0"/>
              </a:spcAft>
              <a:defRPr/>
            </a:pPr>
            <a:r>
              <a:rPr lang="en-US" sz="1000" b="1" i="1" kern="0" dirty="0">
                <a:solidFill>
                  <a:srgbClr val="000000"/>
                </a:solidFill>
                <a:latin typeface="Arial" panose="020B0604020202020204"/>
              </a:rPr>
              <a:t> </a:t>
            </a:r>
          </a:p>
          <a:p>
            <a:pPr algn="ctr" fontAlgn="base">
              <a:spcBef>
                <a:spcPct val="0"/>
              </a:spcBef>
              <a:spcAft>
                <a:spcPct val="0"/>
              </a:spcAft>
              <a:defRPr/>
            </a:pPr>
            <a:endParaRPr lang="en-US" sz="400" b="1" i="1" kern="0" dirty="0">
              <a:solidFill>
                <a:srgbClr val="000000"/>
              </a:solidFill>
              <a:latin typeface="Arial" panose="020B0604020202020204"/>
            </a:endParaRPr>
          </a:p>
          <a:p>
            <a:pPr algn="ctr" fontAlgn="base">
              <a:spcBef>
                <a:spcPct val="0"/>
              </a:spcBef>
              <a:spcAft>
                <a:spcPct val="0"/>
              </a:spcAft>
              <a:defRPr/>
            </a:pPr>
            <a:r>
              <a:rPr lang="en-US" sz="1000" b="1" i="1" kern="0" dirty="0">
                <a:solidFill>
                  <a:srgbClr val="000000"/>
                </a:solidFill>
                <a:latin typeface="Arial" panose="020B0604020202020204"/>
              </a:rPr>
              <a:t> </a:t>
            </a:r>
          </a:p>
        </p:txBody>
      </p:sp>
      <p:sp>
        <p:nvSpPr>
          <p:cNvPr id="18" name="TextBox 12">
            <a:extLst>
              <a:ext uri="{FF2B5EF4-FFF2-40B4-BE49-F238E27FC236}">
                <a16:creationId xmlns:a16="http://schemas.microsoft.com/office/drawing/2014/main" id="{E8A5F11A-FAC8-44E9-A124-974A9FD48A9E}"/>
              </a:ext>
            </a:extLst>
          </p:cNvPr>
          <p:cNvSpPr txBox="1">
            <a:spLocks noChangeArrowheads="1"/>
          </p:cNvSpPr>
          <p:nvPr/>
        </p:nvSpPr>
        <p:spPr bwMode="auto">
          <a:xfrm>
            <a:off x="3124200" y="2706470"/>
            <a:ext cx="1517904" cy="646331"/>
          </a:xfrm>
          <a:prstGeom prst="rect">
            <a:avLst/>
          </a:prstGeom>
          <a:solidFill>
            <a:srgbClr val="FFFF99"/>
          </a:solidFill>
          <a:ln w="9525">
            <a:solidFill>
              <a:srgbClr val="000000"/>
            </a:solidFill>
            <a:miter lim="800000"/>
            <a:headEnd/>
            <a:tailEnd/>
          </a:ln>
        </p:spPr>
        <p:txBody>
          <a:bodyPr wrap="square">
            <a:spAutoFit/>
          </a:bodyPr>
          <a:lstStyle>
            <a:lvl1pPr eaLnBrk="0" hangingPunct="0">
              <a:defRPr sz="1600" b="1">
                <a:solidFill>
                  <a:schemeClr val="tx1"/>
                </a:solidFill>
                <a:latin typeface="Arial" charset="0"/>
              </a:defRPr>
            </a:lvl1pPr>
            <a:lvl2pPr marL="742950" indent="-285750" eaLnBrk="0" hangingPunct="0">
              <a:defRPr sz="1600" b="1">
                <a:solidFill>
                  <a:schemeClr val="tx1"/>
                </a:solidFill>
                <a:latin typeface="Arial" charset="0"/>
              </a:defRPr>
            </a:lvl2pPr>
            <a:lvl3pPr marL="1143000" indent="-228600" eaLnBrk="0" hangingPunct="0">
              <a:defRPr sz="1600" b="1">
                <a:solidFill>
                  <a:schemeClr val="tx1"/>
                </a:solidFill>
                <a:latin typeface="Arial" charset="0"/>
              </a:defRPr>
            </a:lvl3pPr>
            <a:lvl4pPr marL="1600200" indent="-228600" eaLnBrk="0" hangingPunct="0">
              <a:defRPr sz="1600" b="1">
                <a:solidFill>
                  <a:schemeClr val="tx1"/>
                </a:solidFill>
                <a:latin typeface="Arial" charset="0"/>
              </a:defRPr>
            </a:lvl4pPr>
            <a:lvl5pPr marL="2057400" indent="-228600" eaLnBrk="0" hangingPunct="0">
              <a:defRPr sz="1600" b="1">
                <a:solidFill>
                  <a:schemeClr val="tx1"/>
                </a:solidFill>
                <a:latin typeface="Arial" charset="0"/>
              </a:defRPr>
            </a:lvl5pPr>
            <a:lvl6pPr marL="2514600" indent="-228600" eaLnBrk="0" fontAlgn="base" hangingPunct="0">
              <a:spcBef>
                <a:spcPct val="0"/>
              </a:spcBef>
              <a:spcAft>
                <a:spcPct val="0"/>
              </a:spcAft>
              <a:defRPr sz="1600" b="1">
                <a:solidFill>
                  <a:schemeClr val="tx1"/>
                </a:solidFill>
                <a:latin typeface="Arial" charset="0"/>
              </a:defRPr>
            </a:lvl6pPr>
            <a:lvl7pPr marL="2971800" indent="-228600" eaLnBrk="0" fontAlgn="base" hangingPunct="0">
              <a:spcBef>
                <a:spcPct val="0"/>
              </a:spcBef>
              <a:spcAft>
                <a:spcPct val="0"/>
              </a:spcAft>
              <a:defRPr sz="1600" b="1">
                <a:solidFill>
                  <a:schemeClr val="tx1"/>
                </a:solidFill>
                <a:latin typeface="Arial" charset="0"/>
              </a:defRPr>
            </a:lvl7pPr>
            <a:lvl8pPr marL="3429000" indent="-228600" eaLnBrk="0" fontAlgn="base" hangingPunct="0">
              <a:spcBef>
                <a:spcPct val="0"/>
              </a:spcBef>
              <a:spcAft>
                <a:spcPct val="0"/>
              </a:spcAft>
              <a:defRPr sz="1600" b="1">
                <a:solidFill>
                  <a:schemeClr val="tx1"/>
                </a:solidFill>
                <a:latin typeface="Arial" charset="0"/>
              </a:defRPr>
            </a:lvl8pPr>
            <a:lvl9pPr marL="3886200" indent="-228600" eaLnBrk="0" fontAlgn="base" hangingPunct="0">
              <a:spcBef>
                <a:spcPct val="0"/>
              </a:spcBef>
              <a:spcAft>
                <a:spcPct val="0"/>
              </a:spcAft>
              <a:defRPr sz="1600" b="1">
                <a:solidFill>
                  <a:schemeClr val="tx1"/>
                </a:solidFill>
                <a:latin typeface="Arial" charset="0"/>
              </a:defRPr>
            </a:lvl9pPr>
          </a:lstStyle>
          <a:p>
            <a:pPr algn="ctr" eaLnBrk="1" fontAlgn="base" hangingPunct="1">
              <a:spcBef>
                <a:spcPct val="0"/>
              </a:spcBef>
              <a:spcAft>
                <a:spcPct val="0"/>
              </a:spcAft>
              <a:defRPr/>
            </a:pPr>
            <a:r>
              <a:rPr lang="en-US" sz="1200" dirty="0">
                <a:solidFill>
                  <a:prstClr val="black"/>
                </a:solidFill>
              </a:rPr>
              <a:t>Securitization Subchapter N</a:t>
            </a:r>
            <a:r>
              <a:rPr lang="en-US" sz="1200" b="0" dirty="0">
                <a:solidFill>
                  <a:prstClr val="black"/>
                </a:solidFill>
              </a:rPr>
              <a:t> March Go-Live</a:t>
            </a:r>
          </a:p>
        </p:txBody>
      </p:sp>
      <p:sp>
        <p:nvSpPr>
          <p:cNvPr id="20" name="TextBox 12">
            <a:extLst>
              <a:ext uri="{FF2B5EF4-FFF2-40B4-BE49-F238E27FC236}">
                <a16:creationId xmlns:a16="http://schemas.microsoft.com/office/drawing/2014/main" id="{90D0A3E3-81C0-4479-B6A5-5D45DF0A83DC}"/>
              </a:ext>
            </a:extLst>
          </p:cNvPr>
          <p:cNvSpPr txBox="1">
            <a:spLocks noChangeArrowheads="1"/>
          </p:cNvSpPr>
          <p:nvPr/>
        </p:nvSpPr>
        <p:spPr bwMode="auto">
          <a:xfrm>
            <a:off x="8985444" y="3251538"/>
            <a:ext cx="1522276" cy="1015663"/>
          </a:xfrm>
          <a:prstGeom prst="rect">
            <a:avLst/>
          </a:prstGeom>
          <a:solidFill>
            <a:srgbClr val="FFFF99"/>
          </a:solidFill>
          <a:ln w="9525">
            <a:solidFill>
              <a:srgbClr val="000000"/>
            </a:solidFill>
            <a:miter lim="800000"/>
            <a:headEnd/>
            <a:tailEnd/>
          </a:ln>
        </p:spPr>
        <p:txBody>
          <a:bodyPr wrap="square">
            <a:spAutoFit/>
          </a:bodyPr>
          <a:lstStyle>
            <a:lvl1pPr eaLnBrk="0" hangingPunct="0">
              <a:defRPr sz="1600" b="1">
                <a:solidFill>
                  <a:schemeClr val="tx1"/>
                </a:solidFill>
                <a:latin typeface="Arial" charset="0"/>
              </a:defRPr>
            </a:lvl1pPr>
            <a:lvl2pPr marL="742950" indent="-285750" eaLnBrk="0" hangingPunct="0">
              <a:defRPr sz="1600" b="1">
                <a:solidFill>
                  <a:schemeClr val="tx1"/>
                </a:solidFill>
                <a:latin typeface="Arial" charset="0"/>
              </a:defRPr>
            </a:lvl2pPr>
            <a:lvl3pPr marL="1143000" indent="-228600" eaLnBrk="0" hangingPunct="0">
              <a:defRPr sz="1600" b="1">
                <a:solidFill>
                  <a:schemeClr val="tx1"/>
                </a:solidFill>
                <a:latin typeface="Arial" charset="0"/>
              </a:defRPr>
            </a:lvl3pPr>
            <a:lvl4pPr marL="1600200" indent="-228600" eaLnBrk="0" hangingPunct="0">
              <a:defRPr sz="1600" b="1">
                <a:solidFill>
                  <a:schemeClr val="tx1"/>
                </a:solidFill>
                <a:latin typeface="Arial" charset="0"/>
              </a:defRPr>
            </a:lvl4pPr>
            <a:lvl5pPr marL="2057400" indent="-228600" eaLnBrk="0" hangingPunct="0">
              <a:defRPr sz="1600" b="1">
                <a:solidFill>
                  <a:schemeClr val="tx1"/>
                </a:solidFill>
                <a:latin typeface="Arial" charset="0"/>
              </a:defRPr>
            </a:lvl5pPr>
            <a:lvl6pPr marL="2514600" indent="-228600" eaLnBrk="0" fontAlgn="base" hangingPunct="0">
              <a:spcBef>
                <a:spcPct val="0"/>
              </a:spcBef>
              <a:spcAft>
                <a:spcPct val="0"/>
              </a:spcAft>
              <a:defRPr sz="1600" b="1">
                <a:solidFill>
                  <a:schemeClr val="tx1"/>
                </a:solidFill>
                <a:latin typeface="Arial" charset="0"/>
              </a:defRPr>
            </a:lvl6pPr>
            <a:lvl7pPr marL="2971800" indent="-228600" eaLnBrk="0" fontAlgn="base" hangingPunct="0">
              <a:spcBef>
                <a:spcPct val="0"/>
              </a:spcBef>
              <a:spcAft>
                <a:spcPct val="0"/>
              </a:spcAft>
              <a:defRPr sz="1600" b="1">
                <a:solidFill>
                  <a:schemeClr val="tx1"/>
                </a:solidFill>
                <a:latin typeface="Arial" charset="0"/>
              </a:defRPr>
            </a:lvl7pPr>
            <a:lvl8pPr marL="3429000" indent="-228600" eaLnBrk="0" fontAlgn="base" hangingPunct="0">
              <a:spcBef>
                <a:spcPct val="0"/>
              </a:spcBef>
              <a:spcAft>
                <a:spcPct val="0"/>
              </a:spcAft>
              <a:defRPr sz="1600" b="1">
                <a:solidFill>
                  <a:schemeClr val="tx1"/>
                </a:solidFill>
                <a:latin typeface="Arial" charset="0"/>
              </a:defRPr>
            </a:lvl8pPr>
            <a:lvl9pPr marL="3886200" indent="-228600" eaLnBrk="0" fontAlgn="base" hangingPunct="0">
              <a:spcBef>
                <a:spcPct val="0"/>
              </a:spcBef>
              <a:spcAft>
                <a:spcPct val="0"/>
              </a:spcAft>
              <a:defRPr sz="1600" b="1">
                <a:solidFill>
                  <a:schemeClr val="tx1"/>
                </a:solidFill>
                <a:latin typeface="Arial" charset="0"/>
              </a:defRPr>
            </a:lvl9pPr>
          </a:lstStyle>
          <a:p>
            <a:pPr algn="ctr" eaLnBrk="1" fontAlgn="base" hangingPunct="1">
              <a:spcBef>
                <a:spcPct val="0"/>
              </a:spcBef>
              <a:spcAft>
                <a:spcPct val="0"/>
              </a:spcAft>
              <a:defRPr/>
            </a:pPr>
            <a:r>
              <a:rPr lang="en-US" sz="1200" dirty="0">
                <a:solidFill>
                  <a:prstClr val="black"/>
                </a:solidFill>
              </a:rPr>
              <a:t>ECRS project started in 1/2022 with a go-live target prior to the EMS Freeze</a:t>
            </a:r>
            <a:endParaRPr lang="en-US" sz="1200" b="0" dirty="0">
              <a:solidFill>
                <a:prstClr val="black"/>
              </a:solidFill>
            </a:endParaRPr>
          </a:p>
        </p:txBody>
      </p:sp>
      <p:sp>
        <p:nvSpPr>
          <p:cNvPr id="21" name="TextBox 12">
            <a:extLst>
              <a:ext uri="{FF2B5EF4-FFF2-40B4-BE49-F238E27FC236}">
                <a16:creationId xmlns:a16="http://schemas.microsoft.com/office/drawing/2014/main" id="{894621B8-4089-424A-89E2-FA6B0C81EB37}"/>
              </a:ext>
            </a:extLst>
          </p:cNvPr>
          <p:cNvSpPr txBox="1">
            <a:spLocks noChangeArrowheads="1"/>
          </p:cNvSpPr>
          <p:nvPr/>
        </p:nvSpPr>
        <p:spPr bwMode="auto">
          <a:xfrm>
            <a:off x="1684279" y="3914002"/>
            <a:ext cx="1430686" cy="276999"/>
          </a:xfrm>
          <a:prstGeom prst="rect">
            <a:avLst/>
          </a:prstGeom>
          <a:solidFill>
            <a:srgbClr val="FFFF99"/>
          </a:solidFill>
          <a:ln w="9525">
            <a:solidFill>
              <a:srgbClr val="000000"/>
            </a:solidFill>
            <a:miter lim="800000"/>
            <a:headEnd/>
            <a:tailEnd/>
          </a:ln>
        </p:spPr>
        <p:txBody>
          <a:bodyPr wrap="square">
            <a:spAutoFit/>
          </a:bodyPr>
          <a:lstStyle>
            <a:lvl1pPr eaLnBrk="0" hangingPunct="0">
              <a:defRPr sz="1600" b="1">
                <a:solidFill>
                  <a:schemeClr val="tx1"/>
                </a:solidFill>
                <a:latin typeface="Arial" charset="0"/>
              </a:defRPr>
            </a:lvl1pPr>
            <a:lvl2pPr marL="742950" indent="-285750" eaLnBrk="0" hangingPunct="0">
              <a:defRPr sz="1600" b="1">
                <a:solidFill>
                  <a:schemeClr val="tx1"/>
                </a:solidFill>
                <a:latin typeface="Arial" charset="0"/>
              </a:defRPr>
            </a:lvl2pPr>
            <a:lvl3pPr marL="1143000" indent="-228600" eaLnBrk="0" hangingPunct="0">
              <a:defRPr sz="1600" b="1">
                <a:solidFill>
                  <a:schemeClr val="tx1"/>
                </a:solidFill>
                <a:latin typeface="Arial" charset="0"/>
              </a:defRPr>
            </a:lvl3pPr>
            <a:lvl4pPr marL="1600200" indent="-228600" eaLnBrk="0" hangingPunct="0">
              <a:defRPr sz="1600" b="1">
                <a:solidFill>
                  <a:schemeClr val="tx1"/>
                </a:solidFill>
                <a:latin typeface="Arial" charset="0"/>
              </a:defRPr>
            </a:lvl4pPr>
            <a:lvl5pPr marL="2057400" indent="-228600" eaLnBrk="0" hangingPunct="0">
              <a:defRPr sz="1600" b="1">
                <a:solidFill>
                  <a:schemeClr val="tx1"/>
                </a:solidFill>
                <a:latin typeface="Arial" charset="0"/>
              </a:defRPr>
            </a:lvl5pPr>
            <a:lvl6pPr marL="2514600" indent="-228600" eaLnBrk="0" fontAlgn="base" hangingPunct="0">
              <a:spcBef>
                <a:spcPct val="0"/>
              </a:spcBef>
              <a:spcAft>
                <a:spcPct val="0"/>
              </a:spcAft>
              <a:defRPr sz="1600" b="1">
                <a:solidFill>
                  <a:schemeClr val="tx1"/>
                </a:solidFill>
                <a:latin typeface="Arial" charset="0"/>
              </a:defRPr>
            </a:lvl6pPr>
            <a:lvl7pPr marL="2971800" indent="-228600" eaLnBrk="0" fontAlgn="base" hangingPunct="0">
              <a:spcBef>
                <a:spcPct val="0"/>
              </a:spcBef>
              <a:spcAft>
                <a:spcPct val="0"/>
              </a:spcAft>
              <a:defRPr sz="1600" b="1">
                <a:solidFill>
                  <a:schemeClr val="tx1"/>
                </a:solidFill>
                <a:latin typeface="Arial" charset="0"/>
              </a:defRPr>
            </a:lvl7pPr>
            <a:lvl8pPr marL="3429000" indent="-228600" eaLnBrk="0" fontAlgn="base" hangingPunct="0">
              <a:spcBef>
                <a:spcPct val="0"/>
              </a:spcBef>
              <a:spcAft>
                <a:spcPct val="0"/>
              </a:spcAft>
              <a:defRPr sz="1600" b="1">
                <a:solidFill>
                  <a:schemeClr val="tx1"/>
                </a:solidFill>
                <a:latin typeface="Arial" charset="0"/>
              </a:defRPr>
            </a:lvl8pPr>
            <a:lvl9pPr marL="3886200" indent="-228600" eaLnBrk="0" fontAlgn="base" hangingPunct="0">
              <a:spcBef>
                <a:spcPct val="0"/>
              </a:spcBef>
              <a:spcAft>
                <a:spcPct val="0"/>
              </a:spcAft>
              <a:defRPr sz="1600" b="1">
                <a:solidFill>
                  <a:schemeClr val="tx1"/>
                </a:solidFill>
                <a:latin typeface="Arial" charset="0"/>
              </a:defRPr>
            </a:lvl9pPr>
          </a:lstStyle>
          <a:p>
            <a:pPr algn="ctr" eaLnBrk="1" fontAlgn="base" hangingPunct="1">
              <a:spcBef>
                <a:spcPct val="0"/>
              </a:spcBef>
              <a:spcAft>
                <a:spcPct val="0"/>
              </a:spcAft>
              <a:defRPr/>
            </a:pPr>
            <a:r>
              <a:rPr lang="en-US" sz="1200" dirty="0">
                <a:solidFill>
                  <a:prstClr val="black"/>
                </a:solidFill>
              </a:rPr>
              <a:t>1/1</a:t>
            </a:r>
            <a:endParaRPr lang="en-US" sz="1200" kern="0" dirty="0">
              <a:solidFill>
                <a:prstClr val="black"/>
              </a:solidFill>
            </a:endParaRPr>
          </a:p>
        </p:txBody>
      </p:sp>
      <p:sp>
        <p:nvSpPr>
          <p:cNvPr id="27" name="TextBox 12">
            <a:extLst>
              <a:ext uri="{FF2B5EF4-FFF2-40B4-BE49-F238E27FC236}">
                <a16:creationId xmlns:a16="http://schemas.microsoft.com/office/drawing/2014/main" id="{91228DEC-7DCD-4F3E-B94B-ED94A1A58744}"/>
              </a:ext>
            </a:extLst>
          </p:cNvPr>
          <p:cNvSpPr txBox="1">
            <a:spLocks noChangeArrowheads="1"/>
          </p:cNvSpPr>
          <p:nvPr/>
        </p:nvSpPr>
        <p:spPr bwMode="auto">
          <a:xfrm>
            <a:off x="8839200" y="4567536"/>
            <a:ext cx="1674676" cy="461665"/>
          </a:xfrm>
          <a:prstGeom prst="rect">
            <a:avLst/>
          </a:prstGeom>
          <a:solidFill>
            <a:srgbClr val="FFFF99"/>
          </a:solidFill>
          <a:ln w="9525">
            <a:solidFill>
              <a:srgbClr val="000000"/>
            </a:solidFill>
            <a:miter lim="800000"/>
            <a:headEnd/>
            <a:tailEnd/>
          </a:ln>
        </p:spPr>
        <p:txBody>
          <a:bodyPr wrap="square">
            <a:spAutoFit/>
          </a:bodyPr>
          <a:lstStyle>
            <a:lvl1pPr eaLnBrk="0" hangingPunct="0">
              <a:defRPr sz="1600" b="1">
                <a:solidFill>
                  <a:schemeClr val="tx1"/>
                </a:solidFill>
                <a:latin typeface="Arial" charset="0"/>
              </a:defRPr>
            </a:lvl1pPr>
            <a:lvl2pPr marL="742950" indent="-285750" eaLnBrk="0" hangingPunct="0">
              <a:defRPr sz="1600" b="1">
                <a:solidFill>
                  <a:schemeClr val="tx1"/>
                </a:solidFill>
                <a:latin typeface="Arial" charset="0"/>
              </a:defRPr>
            </a:lvl2pPr>
            <a:lvl3pPr marL="1143000" indent="-228600" eaLnBrk="0" hangingPunct="0">
              <a:defRPr sz="1600" b="1">
                <a:solidFill>
                  <a:schemeClr val="tx1"/>
                </a:solidFill>
                <a:latin typeface="Arial" charset="0"/>
              </a:defRPr>
            </a:lvl3pPr>
            <a:lvl4pPr marL="1600200" indent="-228600" eaLnBrk="0" hangingPunct="0">
              <a:defRPr sz="1600" b="1">
                <a:solidFill>
                  <a:schemeClr val="tx1"/>
                </a:solidFill>
                <a:latin typeface="Arial" charset="0"/>
              </a:defRPr>
            </a:lvl4pPr>
            <a:lvl5pPr marL="2057400" indent="-228600" eaLnBrk="0" hangingPunct="0">
              <a:defRPr sz="1600" b="1">
                <a:solidFill>
                  <a:schemeClr val="tx1"/>
                </a:solidFill>
                <a:latin typeface="Arial" charset="0"/>
              </a:defRPr>
            </a:lvl5pPr>
            <a:lvl6pPr marL="2514600" indent="-228600" eaLnBrk="0" fontAlgn="base" hangingPunct="0">
              <a:spcBef>
                <a:spcPct val="0"/>
              </a:spcBef>
              <a:spcAft>
                <a:spcPct val="0"/>
              </a:spcAft>
              <a:defRPr sz="1600" b="1">
                <a:solidFill>
                  <a:schemeClr val="tx1"/>
                </a:solidFill>
                <a:latin typeface="Arial" charset="0"/>
              </a:defRPr>
            </a:lvl6pPr>
            <a:lvl7pPr marL="2971800" indent="-228600" eaLnBrk="0" fontAlgn="base" hangingPunct="0">
              <a:spcBef>
                <a:spcPct val="0"/>
              </a:spcBef>
              <a:spcAft>
                <a:spcPct val="0"/>
              </a:spcAft>
              <a:defRPr sz="1600" b="1">
                <a:solidFill>
                  <a:schemeClr val="tx1"/>
                </a:solidFill>
                <a:latin typeface="Arial" charset="0"/>
              </a:defRPr>
            </a:lvl7pPr>
            <a:lvl8pPr marL="3429000" indent="-228600" eaLnBrk="0" fontAlgn="base" hangingPunct="0">
              <a:spcBef>
                <a:spcPct val="0"/>
              </a:spcBef>
              <a:spcAft>
                <a:spcPct val="0"/>
              </a:spcAft>
              <a:defRPr sz="1600" b="1">
                <a:solidFill>
                  <a:schemeClr val="tx1"/>
                </a:solidFill>
                <a:latin typeface="Arial" charset="0"/>
              </a:defRPr>
            </a:lvl8pPr>
            <a:lvl9pPr marL="3886200" indent="-228600" eaLnBrk="0" fontAlgn="base" hangingPunct="0">
              <a:spcBef>
                <a:spcPct val="0"/>
              </a:spcBef>
              <a:spcAft>
                <a:spcPct val="0"/>
              </a:spcAft>
              <a:defRPr sz="1600" b="1">
                <a:solidFill>
                  <a:schemeClr val="tx1"/>
                </a:solidFill>
                <a:latin typeface="Arial" charset="0"/>
              </a:defRPr>
            </a:lvl9pPr>
          </a:lstStyle>
          <a:p>
            <a:pPr algn="ctr" eaLnBrk="1" fontAlgn="base" hangingPunct="1">
              <a:spcBef>
                <a:spcPct val="0"/>
              </a:spcBef>
              <a:spcAft>
                <a:spcPct val="0"/>
              </a:spcAft>
              <a:defRPr/>
            </a:pPr>
            <a:r>
              <a:rPr lang="en-US" sz="1200" dirty="0">
                <a:solidFill>
                  <a:prstClr val="black"/>
                </a:solidFill>
              </a:rPr>
              <a:t>EMS Freeze</a:t>
            </a:r>
          </a:p>
          <a:p>
            <a:pPr algn="ctr" eaLnBrk="1" fontAlgn="base" hangingPunct="1">
              <a:spcBef>
                <a:spcPct val="0"/>
              </a:spcBef>
              <a:spcAft>
                <a:spcPct val="0"/>
              </a:spcAft>
              <a:defRPr/>
            </a:pPr>
            <a:r>
              <a:rPr lang="en-US" sz="1200" b="0" dirty="0">
                <a:solidFill>
                  <a:prstClr val="black"/>
                </a:solidFill>
              </a:rPr>
              <a:t>Mid-2023 – Mid-2024</a:t>
            </a:r>
          </a:p>
        </p:txBody>
      </p:sp>
      <p:sp>
        <p:nvSpPr>
          <p:cNvPr id="31" name="TextBox 30">
            <a:extLst>
              <a:ext uri="{FF2B5EF4-FFF2-40B4-BE49-F238E27FC236}">
                <a16:creationId xmlns:a16="http://schemas.microsoft.com/office/drawing/2014/main" id="{FAFD570D-FC2B-499D-ABED-C30625E18FC6}"/>
              </a:ext>
            </a:extLst>
          </p:cNvPr>
          <p:cNvSpPr txBox="1"/>
          <p:nvPr/>
        </p:nvSpPr>
        <p:spPr>
          <a:xfrm>
            <a:off x="8681536" y="1359166"/>
            <a:ext cx="370549" cy="1792798"/>
          </a:xfrm>
          <a:prstGeom prst="rect">
            <a:avLst/>
          </a:prstGeom>
          <a:noFill/>
        </p:spPr>
        <p:txBody>
          <a:bodyPr wrap="square" rtlCol="0">
            <a:spAutoFit/>
          </a:bodyPr>
          <a:lstStyle/>
          <a:p>
            <a:pPr algn="ctr" fontAlgn="base">
              <a:spcBef>
                <a:spcPct val="0"/>
              </a:spcBef>
              <a:spcAft>
                <a:spcPct val="0"/>
              </a:spcAft>
              <a:defRPr/>
            </a:pPr>
            <a:r>
              <a:rPr lang="en-US" sz="1000" b="1" i="1" kern="0" dirty="0">
                <a:solidFill>
                  <a:srgbClr val="000000"/>
                </a:solidFill>
                <a:latin typeface="Arial" panose="020B0604020202020204"/>
              </a:rPr>
              <a:t>E</a:t>
            </a:r>
          </a:p>
          <a:p>
            <a:pPr algn="ctr" fontAlgn="base">
              <a:spcBef>
                <a:spcPct val="0"/>
              </a:spcBef>
              <a:spcAft>
                <a:spcPct val="0"/>
              </a:spcAft>
              <a:defRPr/>
            </a:pPr>
            <a:endParaRPr lang="en-US" sz="1000" b="1" i="1" kern="0" dirty="0">
              <a:solidFill>
                <a:srgbClr val="000000"/>
              </a:solidFill>
              <a:latin typeface="Arial" panose="020B0604020202020204"/>
            </a:endParaRPr>
          </a:p>
          <a:p>
            <a:pPr algn="ctr" fontAlgn="base">
              <a:spcBef>
                <a:spcPct val="0"/>
              </a:spcBef>
              <a:spcAft>
                <a:spcPct val="0"/>
              </a:spcAft>
              <a:defRPr/>
            </a:pPr>
            <a:endParaRPr lang="en-US" sz="1000" b="1" i="1" kern="0" dirty="0">
              <a:solidFill>
                <a:srgbClr val="000000"/>
              </a:solidFill>
              <a:latin typeface="Arial" panose="020B0604020202020204"/>
            </a:endParaRPr>
          </a:p>
          <a:p>
            <a:pPr algn="ctr" fontAlgn="base">
              <a:spcBef>
                <a:spcPct val="0"/>
              </a:spcBef>
              <a:spcAft>
                <a:spcPct val="0"/>
              </a:spcAft>
              <a:defRPr/>
            </a:pPr>
            <a:endParaRPr lang="en-US" sz="1000" b="1" i="1" kern="0" dirty="0">
              <a:solidFill>
                <a:srgbClr val="000000"/>
              </a:solidFill>
              <a:latin typeface="Arial" panose="020B0604020202020204"/>
            </a:endParaRPr>
          </a:p>
          <a:p>
            <a:pPr algn="ctr" fontAlgn="base">
              <a:spcBef>
                <a:spcPct val="0"/>
              </a:spcBef>
              <a:spcAft>
                <a:spcPct val="0"/>
              </a:spcAft>
              <a:defRPr/>
            </a:pPr>
            <a:r>
              <a:rPr lang="en-US" sz="1000" b="1" i="1" kern="0" dirty="0">
                <a:solidFill>
                  <a:srgbClr val="000000"/>
                </a:solidFill>
                <a:latin typeface="Arial" panose="020B0604020202020204"/>
              </a:rPr>
              <a:t>E</a:t>
            </a:r>
          </a:p>
          <a:p>
            <a:pPr algn="ctr" fontAlgn="base">
              <a:spcBef>
                <a:spcPct val="0"/>
              </a:spcBef>
              <a:spcAft>
                <a:spcPct val="0"/>
              </a:spcAft>
              <a:defRPr/>
            </a:pPr>
            <a:endParaRPr lang="en-US" sz="600" b="1" i="1" kern="0" dirty="0">
              <a:solidFill>
                <a:srgbClr val="000000"/>
              </a:solidFill>
              <a:latin typeface="Arial" panose="020B0604020202020204"/>
            </a:endParaRPr>
          </a:p>
          <a:p>
            <a:pPr algn="ctr" fontAlgn="base">
              <a:spcBef>
                <a:spcPct val="0"/>
              </a:spcBef>
              <a:spcAft>
                <a:spcPct val="0"/>
              </a:spcAft>
              <a:defRPr/>
            </a:pPr>
            <a:r>
              <a:rPr lang="en-US" sz="1000" b="1" i="1" kern="0" dirty="0">
                <a:solidFill>
                  <a:srgbClr val="000000"/>
                </a:solidFill>
                <a:latin typeface="Arial" panose="020B0604020202020204"/>
              </a:rPr>
              <a:t>E</a:t>
            </a:r>
          </a:p>
          <a:p>
            <a:pPr algn="ctr" fontAlgn="base">
              <a:spcBef>
                <a:spcPct val="0"/>
              </a:spcBef>
              <a:spcAft>
                <a:spcPct val="0"/>
              </a:spcAft>
              <a:defRPr/>
            </a:pPr>
            <a:endParaRPr lang="en-US" sz="1000" b="1" i="1" kern="0" dirty="0">
              <a:solidFill>
                <a:srgbClr val="000000"/>
              </a:solidFill>
              <a:latin typeface="Arial" panose="020B0604020202020204"/>
            </a:endParaRPr>
          </a:p>
          <a:p>
            <a:pPr algn="ctr" fontAlgn="base">
              <a:spcBef>
                <a:spcPct val="0"/>
              </a:spcBef>
              <a:spcAft>
                <a:spcPct val="0"/>
              </a:spcAft>
              <a:defRPr/>
            </a:pPr>
            <a:endParaRPr lang="en-US" sz="1000" b="1" i="1" kern="0" dirty="0">
              <a:solidFill>
                <a:srgbClr val="000000"/>
              </a:solidFill>
              <a:latin typeface="Arial" panose="020B0604020202020204"/>
            </a:endParaRPr>
          </a:p>
          <a:p>
            <a:pPr algn="ctr" fontAlgn="base">
              <a:spcBef>
                <a:spcPct val="0"/>
              </a:spcBef>
              <a:spcAft>
                <a:spcPct val="0"/>
              </a:spcAft>
              <a:defRPr/>
            </a:pPr>
            <a:endParaRPr lang="en-US" sz="1050" b="1" i="1" kern="0" dirty="0">
              <a:solidFill>
                <a:srgbClr val="000000"/>
              </a:solidFill>
              <a:latin typeface="Arial" panose="020B0604020202020204"/>
            </a:endParaRPr>
          </a:p>
          <a:p>
            <a:pPr algn="ctr" fontAlgn="base">
              <a:spcBef>
                <a:spcPct val="0"/>
              </a:spcBef>
              <a:spcAft>
                <a:spcPct val="0"/>
              </a:spcAft>
              <a:defRPr/>
            </a:pPr>
            <a:r>
              <a:rPr lang="en-US" sz="1000" b="1" i="1" kern="0" dirty="0">
                <a:solidFill>
                  <a:srgbClr val="000000"/>
                </a:solidFill>
                <a:latin typeface="Arial" panose="020B0604020202020204"/>
              </a:rPr>
              <a:t> </a:t>
            </a:r>
          </a:p>
        </p:txBody>
      </p:sp>
      <p:sp>
        <p:nvSpPr>
          <p:cNvPr id="36" name="TextBox 35">
            <a:extLst>
              <a:ext uri="{FF2B5EF4-FFF2-40B4-BE49-F238E27FC236}">
                <a16:creationId xmlns:a16="http://schemas.microsoft.com/office/drawing/2014/main" id="{08F9B4E1-51C2-44A0-884E-8E4AD146FBC5}"/>
              </a:ext>
            </a:extLst>
          </p:cNvPr>
          <p:cNvSpPr txBox="1"/>
          <p:nvPr/>
        </p:nvSpPr>
        <p:spPr>
          <a:xfrm>
            <a:off x="2765942" y="4211598"/>
            <a:ext cx="370549" cy="892552"/>
          </a:xfrm>
          <a:prstGeom prst="rect">
            <a:avLst/>
          </a:prstGeom>
          <a:noFill/>
        </p:spPr>
        <p:txBody>
          <a:bodyPr wrap="square" rtlCol="0">
            <a:spAutoFit/>
          </a:bodyPr>
          <a:lstStyle/>
          <a:p>
            <a:pPr algn="ctr" fontAlgn="base">
              <a:spcBef>
                <a:spcPct val="0"/>
              </a:spcBef>
              <a:spcAft>
                <a:spcPct val="0"/>
              </a:spcAft>
              <a:defRPr/>
            </a:pPr>
            <a:r>
              <a:rPr lang="en-US" sz="1000" b="1" dirty="0">
                <a:solidFill>
                  <a:prstClr val="black"/>
                </a:solidFill>
                <a:latin typeface="Wingdings" panose="05000000000000000000" pitchFamily="2" charset="2"/>
              </a:rPr>
              <a:t>ü</a:t>
            </a:r>
          </a:p>
          <a:p>
            <a:pPr algn="ctr" fontAlgn="base">
              <a:spcBef>
                <a:spcPct val="0"/>
              </a:spcBef>
              <a:spcAft>
                <a:spcPct val="0"/>
              </a:spcAft>
              <a:defRPr/>
            </a:pPr>
            <a:endParaRPr lang="en-US" sz="400" b="1" i="1" kern="0" dirty="0">
              <a:solidFill>
                <a:srgbClr val="000000"/>
              </a:solidFill>
              <a:latin typeface="Wingdings" panose="05000000000000000000" pitchFamily="2" charset="2"/>
            </a:endParaRPr>
          </a:p>
          <a:p>
            <a:pPr algn="ctr" fontAlgn="base">
              <a:spcBef>
                <a:spcPct val="0"/>
              </a:spcBef>
              <a:spcAft>
                <a:spcPct val="0"/>
              </a:spcAft>
              <a:defRPr/>
            </a:pPr>
            <a:r>
              <a:rPr lang="en-US" sz="1000" b="1" dirty="0">
                <a:solidFill>
                  <a:prstClr val="black"/>
                </a:solidFill>
                <a:latin typeface="Wingdings" panose="05000000000000000000" pitchFamily="2" charset="2"/>
              </a:rPr>
              <a:t>ü</a:t>
            </a:r>
          </a:p>
          <a:p>
            <a:pPr algn="ctr" fontAlgn="base">
              <a:spcBef>
                <a:spcPct val="0"/>
              </a:spcBef>
              <a:spcAft>
                <a:spcPct val="0"/>
              </a:spcAft>
              <a:defRPr/>
            </a:pPr>
            <a:endParaRPr lang="en-US" sz="400" b="1" i="1" kern="0" dirty="0">
              <a:solidFill>
                <a:srgbClr val="000000"/>
              </a:solidFill>
              <a:latin typeface="Wingdings" panose="05000000000000000000" pitchFamily="2" charset="2"/>
            </a:endParaRPr>
          </a:p>
          <a:p>
            <a:pPr algn="ctr" fontAlgn="base">
              <a:spcBef>
                <a:spcPct val="0"/>
              </a:spcBef>
              <a:spcAft>
                <a:spcPct val="0"/>
              </a:spcAft>
              <a:defRPr/>
            </a:pPr>
            <a:r>
              <a:rPr lang="en-US" sz="1000" b="1" dirty="0">
                <a:solidFill>
                  <a:prstClr val="black"/>
                </a:solidFill>
                <a:latin typeface="Wingdings" panose="05000000000000000000" pitchFamily="2" charset="2"/>
              </a:rPr>
              <a:t>ü</a:t>
            </a:r>
          </a:p>
          <a:p>
            <a:pPr algn="ctr" fontAlgn="base">
              <a:spcBef>
                <a:spcPct val="0"/>
              </a:spcBef>
              <a:spcAft>
                <a:spcPct val="0"/>
              </a:spcAft>
              <a:defRPr/>
            </a:pPr>
            <a:endParaRPr lang="en-US" sz="400" b="1" i="1" kern="0" dirty="0">
              <a:solidFill>
                <a:srgbClr val="000000"/>
              </a:solidFill>
              <a:latin typeface="Wingdings" panose="05000000000000000000" pitchFamily="2" charset="2"/>
            </a:endParaRPr>
          </a:p>
          <a:p>
            <a:pPr algn="ctr" fontAlgn="base">
              <a:spcBef>
                <a:spcPct val="0"/>
              </a:spcBef>
              <a:spcAft>
                <a:spcPct val="0"/>
              </a:spcAft>
              <a:defRPr/>
            </a:pPr>
            <a:r>
              <a:rPr lang="en-US" sz="1000" b="1" dirty="0">
                <a:solidFill>
                  <a:prstClr val="black"/>
                </a:solidFill>
                <a:latin typeface="Wingdings" panose="05000000000000000000" pitchFamily="2" charset="2"/>
              </a:rPr>
              <a:t>ü</a:t>
            </a:r>
          </a:p>
        </p:txBody>
      </p:sp>
      <p:sp>
        <p:nvSpPr>
          <p:cNvPr id="9" name="TextBox 8">
            <a:extLst>
              <a:ext uri="{FF2B5EF4-FFF2-40B4-BE49-F238E27FC236}">
                <a16:creationId xmlns:a16="http://schemas.microsoft.com/office/drawing/2014/main" id="{41B47183-A9A5-429E-88CD-7459ED502EDB}"/>
              </a:ext>
            </a:extLst>
          </p:cNvPr>
          <p:cNvSpPr txBox="1"/>
          <p:nvPr/>
        </p:nvSpPr>
        <p:spPr>
          <a:xfrm rot="16200000">
            <a:off x="1340679" y="2891845"/>
            <a:ext cx="995785" cy="276999"/>
          </a:xfrm>
          <a:prstGeom prst="rect">
            <a:avLst/>
          </a:prstGeom>
          <a:noFill/>
        </p:spPr>
        <p:txBody>
          <a:bodyPr wrap="none" rtlCol="0">
            <a:spAutoFit/>
          </a:bodyPr>
          <a:lstStyle/>
          <a:p>
            <a:r>
              <a:rPr lang="en-US" sz="1200" u="sng" dirty="0">
                <a:solidFill>
                  <a:prstClr val="black"/>
                </a:solidFill>
                <a:latin typeface="Arial" panose="020B0604020202020204"/>
              </a:rPr>
              <a:t>DGR/DESR</a:t>
            </a:r>
          </a:p>
        </p:txBody>
      </p:sp>
      <p:sp>
        <p:nvSpPr>
          <p:cNvPr id="38" name="TextBox 21">
            <a:extLst>
              <a:ext uri="{FF2B5EF4-FFF2-40B4-BE49-F238E27FC236}">
                <a16:creationId xmlns:a16="http://schemas.microsoft.com/office/drawing/2014/main" id="{1FF61AC0-C7DB-4A25-AADC-B7C5E8C0B22A}"/>
              </a:ext>
            </a:extLst>
          </p:cNvPr>
          <p:cNvSpPr txBox="1">
            <a:spLocks noChangeArrowheads="1"/>
          </p:cNvSpPr>
          <p:nvPr/>
        </p:nvSpPr>
        <p:spPr bwMode="auto">
          <a:xfrm>
            <a:off x="7994115" y="5594971"/>
            <a:ext cx="2505302" cy="830997"/>
          </a:xfrm>
          <a:prstGeom prst="rect">
            <a:avLst/>
          </a:prstGeom>
          <a:solidFill>
            <a:schemeClr val="bg1"/>
          </a:solidFill>
          <a:ln w="9525">
            <a:solidFill>
              <a:srgbClr val="000000"/>
            </a:solidFill>
            <a:miter lim="800000"/>
            <a:headEnd/>
            <a:tailEnd/>
          </a:ln>
        </p:spPr>
        <p:txBody>
          <a:bodyPr wrap="square" anchor="ctr" anchorCtr="0">
            <a:spAutoFit/>
          </a:bodyPr>
          <a:lstStyle>
            <a:lvl1pPr eaLnBrk="0" hangingPunct="0">
              <a:defRPr sz="1600" b="1">
                <a:solidFill>
                  <a:schemeClr val="tx1"/>
                </a:solidFill>
                <a:latin typeface="Arial" charset="0"/>
              </a:defRPr>
            </a:lvl1pPr>
            <a:lvl2pPr marL="742950" indent="-285750" eaLnBrk="0" hangingPunct="0">
              <a:defRPr sz="1600" b="1">
                <a:solidFill>
                  <a:schemeClr val="tx1"/>
                </a:solidFill>
                <a:latin typeface="Arial" charset="0"/>
              </a:defRPr>
            </a:lvl2pPr>
            <a:lvl3pPr marL="1143000" indent="-228600" eaLnBrk="0" hangingPunct="0">
              <a:defRPr sz="1600" b="1">
                <a:solidFill>
                  <a:schemeClr val="tx1"/>
                </a:solidFill>
                <a:latin typeface="Arial" charset="0"/>
              </a:defRPr>
            </a:lvl3pPr>
            <a:lvl4pPr marL="1600200" indent="-228600" eaLnBrk="0" hangingPunct="0">
              <a:defRPr sz="1600" b="1">
                <a:solidFill>
                  <a:schemeClr val="tx1"/>
                </a:solidFill>
                <a:latin typeface="Arial" charset="0"/>
              </a:defRPr>
            </a:lvl4pPr>
            <a:lvl5pPr marL="2057400" indent="-228600" eaLnBrk="0" hangingPunct="0">
              <a:defRPr sz="1600" b="1">
                <a:solidFill>
                  <a:schemeClr val="tx1"/>
                </a:solidFill>
                <a:latin typeface="Arial" charset="0"/>
              </a:defRPr>
            </a:lvl5pPr>
            <a:lvl6pPr marL="2514600" indent="-228600" eaLnBrk="0" fontAlgn="base" hangingPunct="0">
              <a:spcBef>
                <a:spcPct val="0"/>
              </a:spcBef>
              <a:spcAft>
                <a:spcPct val="0"/>
              </a:spcAft>
              <a:defRPr sz="1600" b="1">
                <a:solidFill>
                  <a:schemeClr val="tx1"/>
                </a:solidFill>
                <a:latin typeface="Arial" charset="0"/>
              </a:defRPr>
            </a:lvl6pPr>
            <a:lvl7pPr marL="2971800" indent="-228600" eaLnBrk="0" fontAlgn="base" hangingPunct="0">
              <a:spcBef>
                <a:spcPct val="0"/>
              </a:spcBef>
              <a:spcAft>
                <a:spcPct val="0"/>
              </a:spcAft>
              <a:defRPr sz="1600" b="1">
                <a:solidFill>
                  <a:schemeClr val="tx1"/>
                </a:solidFill>
                <a:latin typeface="Arial" charset="0"/>
              </a:defRPr>
            </a:lvl7pPr>
            <a:lvl8pPr marL="3429000" indent="-228600" eaLnBrk="0" fontAlgn="base" hangingPunct="0">
              <a:spcBef>
                <a:spcPct val="0"/>
              </a:spcBef>
              <a:spcAft>
                <a:spcPct val="0"/>
              </a:spcAft>
              <a:defRPr sz="1600" b="1">
                <a:solidFill>
                  <a:schemeClr val="tx1"/>
                </a:solidFill>
                <a:latin typeface="Arial" charset="0"/>
              </a:defRPr>
            </a:lvl8pPr>
            <a:lvl9pPr marL="3886200" indent="-228600" eaLnBrk="0" fontAlgn="base" hangingPunct="0">
              <a:spcBef>
                <a:spcPct val="0"/>
              </a:spcBef>
              <a:spcAft>
                <a:spcPct val="0"/>
              </a:spcAft>
              <a:defRPr sz="1600" b="1">
                <a:solidFill>
                  <a:schemeClr val="tx1"/>
                </a:solidFill>
                <a:latin typeface="Arial" charset="0"/>
              </a:defRPr>
            </a:lvl9pPr>
          </a:lstStyle>
          <a:p>
            <a:pPr eaLnBrk="1" fontAlgn="base" hangingPunct="1">
              <a:spcBef>
                <a:spcPct val="0"/>
              </a:spcBef>
              <a:spcAft>
                <a:spcPct val="0"/>
              </a:spcAft>
              <a:defRPr/>
            </a:pPr>
            <a:r>
              <a:rPr lang="en-US" sz="800" b="0" kern="0" dirty="0">
                <a:solidFill>
                  <a:prstClr val="black"/>
                </a:solidFill>
              </a:rPr>
              <a:t>NPRR1054(a) – Portion of gray box</a:t>
            </a:r>
          </a:p>
          <a:p>
            <a:pPr eaLnBrk="1" fontAlgn="base" hangingPunct="1">
              <a:spcBef>
                <a:spcPct val="0"/>
              </a:spcBef>
              <a:spcAft>
                <a:spcPct val="0"/>
              </a:spcAft>
              <a:defRPr/>
            </a:pPr>
            <a:r>
              <a:rPr lang="en-US" sz="800" b="0" kern="0" dirty="0">
                <a:solidFill>
                  <a:srgbClr val="FF0000"/>
                </a:solidFill>
              </a:rPr>
              <a:t>NPRR935(b) – New solar forecasts and reports</a:t>
            </a:r>
          </a:p>
          <a:p>
            <a:pPr eaLnBrk="1" fontAlgn="base" hangingPunct="1">
              <a:spcBef>
                <a:spcPct val="0"/>
              </a:spcBef>
              <a:spcAft>
                <a:spcPct val="0"/>
              </a:spcAft>
              <a:defRPr/>
            </a:pPr>
            <a:r>
              <a:rPr lang="en-US" sz="800" b="0" kern="0" dirty="0">
                <a:solidFill>
                  <a:srgbClr val="FF0000"/>
                </a:solidFill>
              </a:rPr>
              <a:t>NPRR987(a) – </a:t>
            </a:r>
            <a:r>
              <a:rPr lang="en-US" sz="800" b="0" dirty="0">
                <a:solidFill>
                  <a:srgbClr val="FF0000"/>
                </a:solidFill>
              </a:rPr>
              <a:t>ESR Contribution to PRC </a:t>
            </a:r>
            <a:endParaRPr lang="en-US" sz="800" b="0" kern="0" dirty="0">
              <a:solidFill>
                <a:srgbClr val="FF0000"/>
              </a:solidFill>
            </a:endParaRPr>
          </a:p>
          <a:p>
            <a:pPr eaLnBrk="1" fontAlgn="base" hangingPunct="1">
              <a:spcBef>
                <a:spcPct val="0"/>
              </a:spcBef>
              <a:spcAft>
                <a:spcPct val="0"/>
              </a:spcAft>
              <a:defRPr/>
            </a:pPr>
            <a:r>
              <a:rPr lang="en-US" sz="800" b="0" kern="0" dirty="0">
                <a:solidFill>
                  <a:srgbClr val="FF0000"/>
                </a:solidFill>
              </a:rPr>
              <a:t>NPRR1002(a) – </a:t>
            </a:r>
            <a:r>
              <a:rPr lang="en-US" sz="800" b="0" dirty="0">
                <a:solidFill>
                  <a:srgbClr val="FF0000"/>
                </a:solidFill>
              </a:rPr>
              <a:t>Charging Restrictions in 	Emergency Conditions</a:t>
            </a:r>
          </a:p>
          <a:p>
            <a:pPr eaLnBrk="1" fontAlgn="base" hangingPunct="1">
              <a:spcBef>
                <a:spcPct val="0"/>
              </a:spcBef>
              <a:spcAft>
                <a:spcPct val="0"/>
              </a:spcAft>
              <a:defRPr/>
            </a:pPr>
            <a:r>
              <a:rPr lang="en-US" sz="800" b="0" kern="0" dirty="0">
                <a:solidFill>
                  <a:srgbClr val="FF0000"/>
                </a:solidFill>
              </a:rPr>
              <a:t>NPRR1092(a) – RUC offer floor change</a:t>
            </a:r>
          </a:p>
        </p:txBody>
      </p:sp>
      <p:sp>
        <p:nvSpPr>
          <p:cNvPr id="34" name="TextBox 12">
            <a:extLst>
              <a:ext uri="{FF2B5EF4-FFF2-40B4-BE49-F238E27FC236}">
                <a16:creationId xmlns:a16="http://schemas.microsoft.com/office/drawing/2014/main" id="{CE0C8AE6-860B-445E-B2AB-379DA8C8C9D5}"/>
              </a:ext>
            </a:extLst>
          </p:cNvPr>
          <p:cNvSpPr txBox="1">
            <a:spLocks noChangeArrowheads="1"/>
          </p:cNvSpPr>
          <p:nvPr/>
        </p:nvSpPr>
        <p:spPr bwMode="auto">
          <a:xfrm>
            <a:off x="8989200" y="2487050"/>
            <a:ext cx="1522277" cy="461665"/>
          </a:xfrm>
          <a:prstGeom prst="rect">
            <a:avLst/>
          </a:prstGeom>
          <a:solidFill>
            <a:srgbClr val="FFFF99"/>
          </a:solidFill>
          <a:ln w="9525">
            <a:solidFill>
              <a:srgbClr val="000000"/>
            </a:solidFill>
            <a:miter lim="800000"/>
            <a:headEnd/>
            <a:tailEnd/>
          </a:ln>
        </p:spPr>
        <p:txBody>
          <a:bodyPr wrap="square">
            <a:spAutoFit/>
          </a:bodyPr>
          <a:lstStyle>
            <a:lvl1pPr eaLnBrk="0" hangingPunct="0">
              <a:defRPr sz="1600" b="1">
                <a:solidFill>
                  <a:schemeClr val="tx1"/>
                </a:solidFill>
                <a:latin typeface="Arial" charset="0"/>
              </a:defRPr>
            </a:lvl1pPr>
            <a:lvl2pPr marL="742950" indent="-285750" eaLnBrk="0" hangingPunct="0">
              <a:defRPr sz="1600" b="1">
                <a:solidFill>
                  <a:schemeClr val="tx1"/>
                </a:solidFill>
                <a:latin typeface="Arial" charset="0"/>
              </a:defRPr>
            </a:lvl2pPr>
            <a:lvl3pPr marL="1143000" indent="-228600" eaLnBrk="0" hangingPunct="0">
              <a:defRPr sz="1600" b="1">
                <a:solidFill>
                  <a:schemeClr val="tx1"/>
                </a:solidFill>
                <a:latin typeface="Arial" charset="0"/>
              </a:defRPr>
            </a:lvl3pPr>
            <a:lvl4pPr marL="1600200" indent="-228600" eaLnBrk="0" hangingPunct="0">
              <a:defRPr sz="1600" b="1">
                <a:solidFill>
                  <a:schemeClr val="tx1"/>
                </a:solidFill>
                <a:latin typeface="Arial" charset="0"/>
              </a:defRPr>
            </a:lvl4pPr>
            <a:lvl5pPr marL="2057400" indent="-228600" eaLnBrk="0" hangingPunct="0">
              <a:defRPr sz="1600" b="1">
                <a:solidFill>
                  <a:schemeClr val="tx1"/>
                </a:solidFill>
                <a:latin typeface="Arial" charset="0"/>
              </a:defRPr>
            </a:lvl5pPr>
            <a:lvl6pPr marL="2514600" indent="-228600" eaLnBrk="0" fontAlgn="base" hangingPunct="0">
              <a:spcBef>
                <a:spcPct val="0"/>
              </a:spcBef>
              <a:spcAft>
                <a:spcPct val="0"/>
              </a:spcAft>
              <a:defRPr sz="1600" b="1">
                <a:solidFill>
                  <a:schemeClr val="tx1"/>
                </a:solidFill>
                <a:latin typeface="Arial" charset="0"/>
              </a:defRPr>
            </a:lvl6pPr>
            <a:lvl7pPr marL="2971800" indent="-228600" eaLnBrk="0" fontAlgn="base" hangingPunct="0">
              <a:spcBef>
                <a:spcPct val="0"/>
              </a:spcBef>
              <a:spcAft>
                <a:spcPct val="0"/>
              </a:spcAft>
              <a:defRPr sz="1600" b="1">
                <a:solidFill>
                  <a:schemeClr val="tx1"/>
                </a:solidFill>
                <a:latin typeface="Arial" charset="0"/>
              </a:defRPr>
            </a:lvl7pPr>
            <a:lvl8pPr marL="3429000" indent="-228600" eaLnBrk="0" fontAlgn="base" hangingPunct="0">
              <a:spcBef>
                <a:spcPct val="0"/>
              </a:spcBef>
              <a:spcAft>
                <a:spcPct val="0"/>
              </a:spcAft>
              <a:defRPr sz="1600" b="1">
                <a:solidFill>
                  <a:schemeClr val="tx1"/>
                </a:solidFill>
                <a:latin typeface="Arial" charset="0"/>
              </a:defRPr>
            </a:lvl8pPr>
            <a:lvl9pPr marL="3886200" indent="-228600" eaLnBrk="0" fontAlgn="base" hangingPunct="0">
              <a:spcBef>
                <a:spcPct val="0"/>
              </a:spcBef>
              <a:spcAft>
                <a:spcPct val="0"/>
              </a:spcAft>
              <a:defRPr sz="1600" b="1">
                <a:solidFill>
                  <a:schemeClr val="tx1"/>
                </a:solidFill>
                <a:latin typeface="Arial" charset="0"/>
              </a:defRPr>
            </a:lvl9pPr>
          </a:lstStyle>
          <a:p>
            <a:pPr algn="ctr" eaLnBrk="1" fontAlgn="base" hangingPunct="1">
              <a:spcBef>
                <a:spcPct val="0"/>
              </a:spcBef>
              <a:spcAft>
                <a:spcPct val="0"/>
              </a:spcAft>
              <a:defRPr/>
            </a:pPr>
            <a:r>
              <a:rPr lang="en-US" sz="1200" dirty="0">
                <a:solidFill>
                  <a:prstClr val="black"/>
                </a:solidFill>
              </a:rPr>
              <a:t>SCR789 Ph2</a:t>
            </a:r>
          </a:p>
          <a:p>
            <a:pPr algn="ctr" eaLnBrk="1" fontAlgn="base" hangingPunct="1">
              <a:spcBef>
                <a:spcPct val="0"/>
              </a:spcBef>
              <a:spcAft>
                <a:spcPct val="0"/>
              </a:spcAft>
              <a:defRPr/>
            </a:pPr>
            <a:r>
              <a:rPr lang="en-US" sz="1200" b="0" dirty="0">
                <a:solidFill>
                  <a:prstClr val="black"/>
                </a:solidFill>
              </a:rPr>
              <a:t>Late 2022</a:t>
            </a:r>
          </a:p>
        </p:txBody>
      </p:sp>
      <p:graphicFrame>
        <p:nvGraphicFramePr>
          <p:cNvPr id="40" name="Table 39">
            <a:extLst>
              <a:ext uri="{FF2B5EF4-FFF2-40B4-BE49-F238E27FC236}">
                <a16:creationId xmlns:a16="http://schemas.microsoft.com/office/drawing/2014/main" id="{BB347731-9DCF-4A6B-84CF-377681286AF3}"/>
              </a:ext>
            </a:extLst>
          </p:cNvPr>
          <p:cNvGraphicFramePr>
            <a:graphicFrameLocks noGrp="1"/>
          </p:cNvGraphicFramePr>
          <p:nvPr/>
        </p:nvGraphicFramePr>
        <p:xfrm>
          <a:off x="1700359" y="5184590"/>
          <a:ext cx="8799059" cy="365760"/>
        </p:xfrm>
        <a:graphic>
          <a:graphicData uri="http://schemas.openxmlformats.org/drawingml/2006/table">
            <a:tbl>
              <a:tblPr firstRow="1" bandRow="1"/>
              <a:tblGrid>
                <a:gridCol w="890442">
                  <a:extLst>
                    <a:ext uri="{9D8B030D-6E8A-4147-A177-3AD203B41FA5}">
                      <a16:colId xmlns:a16="http://schemas.microsoft.com/office/drawing/2014/main" val="20000"/>
                    </a:ext>
                  </a:extLst>
                </a:gridCol>
                <a:gridCol w="7908617">
                  <a:extLst>
                    <a:ext uri="{9D8B030D-6E8A-4147-A177-3AD203B41FA5}">
                      <a16:colId xmlns:a16="http://schemas.microsoft.com/office/drawing/2014/main" val="20001"/>
                    </a:ext>
                  </a:extLst>
                </a:gridCol>
              </a:tblGrid>
              <a:tr h="293370">
                <a:tc>
                  <a:txBody>
                    <a:bodyPr/>
                    <a:lstStyle>
                      <a:lvl1pPr marL="0" algn="l" defTabSz="914400" rtl="0" eaLnBrk="1" latinLnBrk="0" hangingPunct="1">
                        <a:defRPr sz="1800" b="1" kern="1200">
                          <a:solidFill>
                            <a:schemeClr val="lt1"/>
                          </a:solidFill>
                          <a:latin typeface="Arial"/>
                        </a:defRPr>
                      </a:lvl1pPr>
                      <a:lvl2pPr marL="457200" algn="l" defTabSz="914400" rtl="0" eaLnBrk="1" latinLnBrk="0" hangingPunct="1">
                        <a:defRPr sz="1800" b="1" kern="1200">
                          <a:solidFill>
                            <a:schemeClr val="lt1"/>
                          </a:solidFill>
                          <a:latin typeface="Arial"/>
                        </a:defRPr>
                      </a:lvl2pPr>
                      <a:lvl3pPr marL="914400" algn="l" defTabSz="914400" rtl="0" eaLnBrk="1" latinLnBrk="0" hangingPunct="1">
                        <a:defRPr sz="1800" b="1" kern="1200">
                          <a:solidFill>
                            <a:schemeClr val="lt1"/>
                          </a:solidFill>
                          <a:latin typeface="Arial"/>
                        </a:defRPr>
                      </a:lvl3pPr>
                      <a:lvl4pPr marL="1371600" algn="l" defTabSz="914400" rtl="0" eaLnBrk="1" latinLnBrk="0" hangingPunct="1">
                        <a:defRPr sz="1800" b="1" kern="1200">
                          <a:solidFill>
                            <a:schemeClr val="lt1"/>
                          </a:solidFill>
                          <a:latin typeface="Arial"/>
                        </a:defRPr>
                      </a:lvl4pPr>
                      <a:lvl5pPr marL="1828800" algn="l" defTabSz="914400" rtl="0" eaLnBrk="1" latinLnBrk="0" hangingPunct="1">
                        <a:defRPr sz="1800" b="1" kern="1200">
                          <a:solidFill>
                            <a:schemeClr val="lt1"/>
                          </a:solidFill>
                          <a:latin typeface="Arial"/>
                        </a:defRPr>
                      </a:lvl5pPr>
                      <a:lvl6pPr marL="2286000" algn="l" defTabSz="914400" rtl="0" eaLnBrk="1" latinLnBrk="0" hangingPunct="1">
                        <a:defRPr sz="1800" b="1" kern="1200">
                          <a:solidFill>
                            <a:schemeClr val="lt1"/>
                          </a:solidFill>
                          <a:latin typeface="Arial"/>
                        </a:defRPr>
                      </a:lvl6pPr>
                      <a:lvl7pPr marL="2743200" algn="l" defTabSz="914400" rtl="0" eaLnBrk="1" latinLnBrk="0" hangingPunct="1">
                        <a:defRPr sz="1800" b="1" kern="1200">
                          <a:solidFill>
                            <a:schemeClr val="lt1"/>
                          </a:solidFill>
                          <a:latin typeface="Arial"/>
                        </a:defRPr>
                      </a:lvl7pPr>
                      <a:lvl8pPr marL="3200400" algn="l" defTabSz="914400" rtl="0" eaLnBrk="1" latinLnBrk="0" hangingPunct="1">
                        <a:defRPr sz="1800" b="1" kern="1200">
                          <a:solidFill>
                            <a:schemeClr val="lt1"/>
                          </a:solidFill>
                          <a:latin typeface="Arial"/>
                        </a:defRPr>
                      </a:lvl8pPr>
                      <a:lvl9pPr marL="3657600" algn="l" defTabSz="914400" rtl="0" eaLnBrk="1" latinLnBrk="0" hangingPunct="1">
                        <a:defRPr sz="1800" b="1" kern="1200">
                          <a:solidFill>
                            <a:schemeClr val="lt1"/>
                          </a:solidFill>
                          <a:latin typeface="Arial"/>
                        </a:defRPr>
                      </a:lvl9pPr>
                    </a:lstStyle>
                    <a:p>
                      <a:pPr algn="ctr"/>
                      <a:r>
                        <a:rPr lang="en-US" sz="1100" b="1" dirty="0">
                          <a:solidFill>
                            <a:schemeClr val="tx1"/>
                          </a:solidFill>
                        </a:rPr>
                        <a:t>TBD Items</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lumMod val="85000"/>
                      </a:srgbClr>
                    </a:solidFill>
                  </a:tcPr>
                </a:tc>
                <a:tc>
                  <a:txBody>
                    <a:bodyPr/>
                    <a:lstStyle/>
                    <a:p>
                      <a:pPr algn="ctr"/>
                      <a:r>
                        <a:rPr lang="en-US" sz="900" b="1" strike="noStrike" kern="1200" baseline="0" dirty="0">
                          <a:solidFill>
                            <a:schemeClr val="tx1"/>
                          </a:solidFill>
                          <a:latin typeface="+mn-lt"/>
                          <a:ea typeface="+mn-ea"/>
                          <a:cs typeface="+mn-cs"/>
                        </a:rPr>
                        <a:t>NPRRs</a:t>
                      </a:r>
                      <a:r>
                        <a:rPr lang="en-US" sz="900" b="0" strike="noStrike" kern="1200" baseline="0" dirty="0">
                          <a:solidFill>
                            <a:schemeClr val="tx1"/>
                          </a:solidFill>
                          <a:latin typeface="+mn-lt"/>
                          <a:ea typeface="+mn-ea"/>
                          <a:cs typeface="+mn-cs"/>
                        </a:rPr>
                        <a:t>: 484,825(b),826,829,841,857,879,885,904,918,930,936,941,945,962,963,965,975,995,1004,1006,1019,1023,1026,1030,1032,1034,1040,</a:t>
                      </a:r>
                    </a:p>
                    <a:p>
                      <a:pPr algn="ctr"/>
                      <a:r>
                        <a:rPr lang="en-US" sz="900" b="0" strike="noStrike" kern="1200" baseline="0" dirty="0">
                          <a:solidFill>
                            <a:schemeClr val="tx1"/>
                          </a:solidFill>
                          <a:latin typeface="+mn-lt"/>
                          <a:ea typeface="+mn-ea"/>
                          <a:cs typeface="+mn-cs"/>
                        </a:rPr>
                        <a:t>1057,1063,1077,1090,1092(b),1105  </a:t>
                      </a:r>
                      <a:r>
                        <a:rPr lang="en-US" sz="900" b="1" strike="noStrike" kern="1200" baseline="0" dirty="0">
                          <a:solidFill>
                            <a:schemeClr val="tx1"/>
                          </a:solidFill>
                          <a:latin typeface="+mn-lt"/>
                          <a:ea typeface="+mn-ea"/>
                          <a:cs typeface="+mn-cs"/>
                        </a:rPr>
                        <a:t>SCRs</a:t>
                      </a:r>
                      <a:r>
                        <a:rPr lang="en-US" sz="900" b="0" strike="noStrike" kern="1200" baseline="0" dirty="0">
                          <a:solidFill>
                            <a:schemeClr val="tx1"/>
                          </a:solidFill>
                          <a:latin typeface="+mn-lt"/>
                          <a:ea typeface="+mn-ea"/>
                          <a:cs typeface="+mn-cs"/>
                        </a:rPr>
                        <a:t>: 799,805,807,810,812,813,816,818,819  </a:t>
                      </a:r>
                      <a:r>
                        <a:rPr lang="en-US" sz="900" b="1" strike="noStrike" kern="1200" baseline="0" dirty="0">
                          <a:solidFill>
                            <a:schemeClr val="tx1"/>
                          </a:solidFill>
                          <a:latin typeface="+mn-lt"/>
                          <a:ea typeface="+mn-ea"/>
                          <a:cs typeface="+mn-cs"/>
                        </a:rPr>
                        <a:t>PGRRs</a:t>
                      </a:r>
                      <a:r>
                        <a:rPr lang="en-US" sz="900" b="0" strike="noStrike" kern="1200" baseline="0" dirty="0">
                          <a:solidFill>
                            <a:schemeClr val="tx1"/>
                          </a:solidFill>
                          <a:latin typeface="+mn-lt"/>
                          <a:ea typeface="+mn-ea"/>
                          <a:cs typeface="+mn-cs"/>
                        </a:rPr>
                        <a:t>: 066,076,088,091,094,099  </a:t>
                      </a:r>
                      <a:r>
                        <a:rPr lang="en-US" sz="900" b="1" strike="noStrike" kern="1200" baseline="0" dirty="0">
                          <a:solidFill>
                            <a:schemeClr val="tx1"/>
                          </a:solidFill>
                          <a:latin typeface="+mn-lt"/>
                          <a:ea typeface="+mn-ea"/>
                          <a:cs typeface="+mn-cs"/>
                        </a:rPr>
                        <a:t>Other</a:t>
                      </a:r>
                      <a:r>
                        <a:rPr lang="en-US" sz="900" b="0" strike="noStrike" kern="1200" baseline="0" dirty="0">
                          <a:solidFill>
                            <a:schemeClr val="tx1"/>
                          </a:solidFill>
                          <a:latin typeface="+mn-lt"/>
                          <a:ea typeface="+mn-ea"/>
                          <a:cs typeface="+mn-cs"/>
                        </a:rPr>
                        <a:t>: OBDRR009,RRGRR028</a:t>
                      </a:r>
                      <a:endParaRPr lang="en-US" sz="900" b="0" strike="sngStrike" kern="1200" baseline="0" dirty="0">
                        <a:solidFill>
                          <a:schemeClr val="tx1"/>
                        </a:solidFill>
                        <a:latin typeface="+mn-lt"/>
                        <a:ea typeface="+mn-ea"/>
                        <a:cs typeface="+mn-cs"/>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tint val="40000"/>
                      </a:srgbClr>
                    </a:solidFill>
                  </a:tcPr>
                </a:tc>
                <a:extLst>
                  <a:ext uri="{0D108BD9-81ED-4DB2-BD59-A6C34878D82A}">
                    <a16:rowId xmlns:a16="http://schemas.microsoft.com/office/drawing/2014/main" val="10000"/>
                  </a:ext>
                </a:extLst>
              </a:tr>
            </a:tbl>
          </a:graphicData>
        </a:graphic>
      </p:graphicFrame>
      <p:sp>
        <p:nvSpPr>
          <p:cNvPr id="35" name="TextBox 34">
            <a:extLst>
              <a:ext uri="{FF2B5EF4-FFF2-40B4-BE49-F238E27FC236}">
                <a16:creationId xmlns:a16="http://schemas.microsoft.com/office/drawing/2014/main" id="{3860C0A6-4EEB-4927-A324-0A45CB5BF0F1}"/>
              </a:ext>
            </a:extLst>
          </p:cNvPr>
          <p:cNvSpPr txBox="1"/>
          <p:nvPr/>
        </p:nvSpPr>
        <p:spPr>
          <a:xfrm>
            <a:off x="7225757" y="1354331"/>
            <a:ext cx="370549" cy="246221"/>
          </a:xfrm>
          <a:prstGeom prst="rect">
            <a:avLst/>
          </a:prstGeom>
          <a:noFill/>
        </p:spPr>
        <p:txBody>
          <a:bodyPr wrap="square" rtlCol="0">
            <a:spAutoFit/>
          </a:bodyPr>
          <a:lstStyle/>
          <a:p>
            <a:pPr algn="ctr" fontAlgn="base">
              <a:spcBef>
                <a:spcPct val="0"/>
              </a:spcBef>
              <a:spcAft>
                <a:spcPct val="0"/>
              </a:spcAft>
              <a:defRPr/>
            </a:pPr>
            <a:r>
              <a:rPr lang="en-US" sz="1000" b="1" i="1" kern="0" dirty="0">
                <a:solidFill>
                  <a:srgbClr val="000000"/>
                </a:solidFill>
                <a:latin typeface="Arial" panose="020B0604020202020204"/>
              </a:rPr>
              <a:t>E</a:t>
            </a:r>
          </a:p>
        </p:txBody>
      </p:sp>
      <p:sp>
        <p:nvSpPr>
          <p:cNvPr id="37" name="TextBox 36">
            <a:extLst>
              <a:ext uri="{FF2B5EF4-FFF2-40B4-BE49-F238E27FC236}">
                <a16:creationId xmlns:a16="http://schemas.microsoft.com/office/drawing/2014/main" id="{7F39025C-9B89-4268-9923-9C14C61F09D8}"/>
              </a:ext>
            </a:extLst>
          </p:cNvPr>
          <p:cNvSpPr txBox="1"/>
          <p:nvPr/>
        </p:nvSpPr>
        <p:spPr>
          <a:xfrm>
            <a:off x="2795464" y="1799349"/>
            <a:ext cx="370549" cy="892552"/>
          </a:xfrm>
          <a:prstGeom prst="rect">
            <a:avLst/>
          </a:prstGeom>
          <a:noFill/>
        </p:spPr>
        <p:txBody>
          <a:bodyPr wrap="square" rtlCol="0">
            <a:spAutoFit/>
          </a:bodyPr>
          <a:lstStyle/>
          <a:p>
            <a:pPr algn="ctr" fontAlgn="base">
              <a:spcBef>
                <a:spcPct val="0"/>
              </a:spcBef>
              <a:spcAft>
                <a:spcPct val="0"/>
              </a:spcAft>
              <a:defRPr/>
            </a:pPr>
            <a:r>
              <a:rPr lang="en-US" sz="1000" b="1" dirty="0">
                <a:solidFill>
                  <a:prstClr val="black"/>
                </a:solidFill>
                <a:latin typeface="Wingdings" panose="05000000000000000000" pitchFamily="2" charset="2"/>
              </a:rPr>
              <a:t>ü</a:t>
            </a:r>
          </a:p>
          <a:p>
            <a:pPr algn="ctr" fontAlgn="base">
              <a:spcBef>
                <a:spcPct val="0"/>
              </a:spcBef>
              <a:spcAft>
                <a:spcPct val="0"/>
              </a:spcAft>
              <a:defRPr/>
            </a:pPr>
            <a:endParaRPr lang="en-US" sz="400" b="1" i="1" kern="0" dirty="0">
              <a:solidFill>
                <a:srgbClr val="000000"/>
              </a:solidFill>
              <a:latin typeface="Wingdings" panose="05000000000000000000" pitchFamily="2" charset="2"/>
            </a:endParaRPr>
          </a:p>
          <a:p>
            <a:pPr algn="ctr" fontAlgn="base">
              <a:spcBef>
                <a:spcPct val="0"/>
              </a:spcBef>
              <a:spcAft>
                <a:spcPct val="0"/>
              </a:spcAft>
              <a:defRPr/>
            </a:pPr>
            <a:r>
              <a:rPr lang="en-US" sz="1000" b="1" dirty="0">
                <a:solidFill>
                  <a:prstClr val="black"/>
                </a:solidFill>
                <a:latin typeface="Wingdings" panose="05000000000000000000" pitchFamily="2" charset="2"/>
              </a:rPr>
              <a:t>ü</a:t>
            </a:r>
          </a:p>
          <a:p>
            <a:pPr algn="ctr" fontAlgn="base">
              <a:spcBef>
                <a:spcPct val="0"/>
              </a:spcBef>
              <a:spcAft>
                <a:spcPct val="0"/>
              </a:spcAft>
              <a:defRPr/>
            </a:pPr>
            <a:endParaRPr lang="en-US" sz="400" b="1" i="1" kern="0" dirty="0">
              <a:solidFill>
                <a:srgbClr val="000000"/>
              </a:solidFill>
              <a:latin typeface="Wingdings" panose="05000000000000000000" pitchFamily="2" charset="2"/>
            </a:endParaRPr>
          </a:p>
          <a:p>
            <a:pPr algn="ctr" fontAlgn="base">
              <a:spcBef>
                <a:spcPct val="0"/>
              </a:spcBef>
              <a:spcAft>
                <a:spcPct val="0"/>
              </a:spcAft>
              <a:defRPr/>
            </a:pPr>
            <a:r>
              <a:rPr lang="en-US" sz="1000" b="1" dirty="0">
                <a:solidFill>
                  <a:prstClr val="black"/>
                </a:solidFill>
                <a:latin typeface="Wingdings" panose="05000000000000000000" pitchFamily="2" charset="2"/>
              </a:rPr>
              <a:t>ü</a:t>
            </a:r>
          </a:p>
          <a:p>
            <a:pPr algn="ctr" fontAlgn="base">
              <a:spcBef>
                <a:spcPct val="0"/>
              </a:spcBef>
              <a:spcAft>
                <a:spcPct val="0"/>
              </a:spcAft>
              <a:defRPr/>
            </a:pPr>
            <a:endParaRPr lang="en-US" sz="400" b="1" i="1" kern="0" dirty="0">
              <a:solidFill>
                <a:srgbClr val="000000"/>
              </a:solidFill>
              <a:latin typeface="Wingdings" panose="05000000000000000000" pitchFamily="2" charset="2"/>
            </a:endParaRPr>
          </a:p>
          <a:p>
            <a:pPr algn="ctr" fontAlgn="base">
              <a:spcBef>
                <a:spcPct val="0"/>
              </a:spcBef>
              <a:spcAft>
                <a:spcPct val="0"/>
              </a:spcAft>
              <a:defRPr/>
            </a:pPr>
            <a:endParaRPr lang="en-US" sz="900" b="1" dirty="0">
              <a:solidFill>
                <a:prstClr val="black"/>
              </a:solidFill>
              <a:latin typeface="Wingdings" panose="05000000000000000000" pitchFamily="2" charset="2"/>
            </a:endParaRPr>
          </a:p>
        </p:txBody>
      </p:sp>
      <p:sp>
        <p:nvSpPr>
          <p:cNvPr id="39" name="TextBox 38">
            <a:extLst>
              <a:ext uri="{FF2B5EF4-FFF2-40B4-BE49-F238E27FC236}">
                <a16:creationId xmlns:a16="http://schemas.microsoft.com/office/drawing/2014/main" id="{FA943662-C4C1-42EA-AC48-DAABC68A57CE}"/>
              </a:ext>
            </a:extLst>
          </p:cNvPr>
          <p:cNvSpPr txBox="1"/>
          <p:nvPr/>
        </p:nvSpPr>
        <p:spPr>
          <a:xfrm>
            <a:off x="2821213" y="1372108"/>
            <a:ext cx="370549" cy="246221"/>
          </a:xfrm>
          <a:prstGeom prst="rect">
            <a:avLst/>
          </a:prstGeom>
          <a:noFill/>
        </p:spPr>
        <p:txBody>
          <a:bodyPr wrap="square" rtlCol="0">
            <a:spAutoFit/>
          </a:bodyPr>
          <a:lstStyle/>
          <a:p>
            <a:pPr algn="ctr" fontAlgn="base">
              <a:spcBef>
                <a:spcPct val="0"/>
              </a:spcBef>
              <a:spcAft>
                <a:spcPct val="0"/>
              </a:spcAft>
              <a:defRPr/>
            </a:pPr>
            <a:r>
              <a:rPr lang="en-US" sz="1000" b="1" dirty="0">
                <a:solidFill>
                  <a:prstClr val="black"/>
                </a:solidFill>
                <a:latin typeface="Wingdings" panose="05000000000000000000" pitchFamily="2" charset="2"/>
              </a:rPr>
              <a:t>ü</a:t>
            </a:r>
          </a:p>
        </p:txBody>
      </p:sp>
      <p:sp>
        <p:nvSpPr>
          <p:cNvPr id="41" name="TextBox 12">
            <a:extLst>
              <a:ext uri="{FF2B5EF4-FFF2-40B4-BE49-F238E27FC236}">
                <a16:creationId xmlns:a16="http://schemas.microsoft.com/office/drawing/2014/main" id="{8EE7D6DF-0F7B-475F-9021-F58A4E3A0A93}"/>
              </a:ext>
            </a:extLst>
          </p:cNvPr>
          <p:cNvSpPr txBox="1">
            <a:spLocks noChangeArrowheads="1"/>
          </p:cNvSpPr>
          <p:nvPr/>
        </p:nvSpPr>
        <p:spPr bwMode="auto">
          <a:xfrm>
            <a:off x="6174904" y="4337491"/>
            <a:ext cx="2087297" cy="723275"/>
          </a:xfrm>
          <a:prstGeom prst="rect">
            <a:avLst/>
          </a:prstGeom>
          <a:solidFill>
            <a:srgbClr val="FFFF99"/>
          </a:solidFill>
          <a:ln w="9525">
            <a:solidFill>
              <a:srgbClr val="000000"/>
            </a:solidFill>
            <a:miter lim="800000"/>
            <a:headEnd/>
            <a:tailEnd/>
          </a:ln>
        </p:spPr>
        <p:txBody>
          <a:bodyPr wrap="square">
            <a:spAutoFit/>
          </a:bodyPr>
          <a:lstStyle>
            <a:lvl1pPr eaLnBrk="0" hangingPunct="0">
              <a:defRPr sz="1600" b="1">
                <a:solidFill>
                  <a:schemeClr val="tx1"/>
                </a:solidFill>
                <a:latin typeface="Arial" charset="0"/>
              </a:defRPr>
            </a:lvl1pPr>
            <a:lvl2pPr marL="742950" indent="-285750" eaLnBrk="0" hangingPunct="0">
              <a:defRPr sz="1600" b="1">
                <a:solidFill>
                  <a:schemeClr val="tx1"/>
                </a:solidFill>
                <a:latin typeface="Arial" charset="0"/>
              </a:defRPr>
            </a:lvl2pPr>
            <a:lvl3pPr marL="1143000" indent="-228600" eaLnBrk="0" hangingPunct="0">
              <a:defRPr sz="1600" b="1">
                <a:solidFill>
                  <a:schemeClr val="tx1"/>
                </a:solidFill>
                <a:latin typeface="Arial" charset="0"/>
              </a:defRPr>
            </a:lvl3pPr>
            <a:lvl4pPr marL="1600200" indent="-228600" eaLnBrk="0" hangingPunct="0">
              <a:defRPr sz="1600" b="1">
                <a:solidFill>
                  <a:schemeClr val="tx1"/>
                </a:solidFill>
                <a:latin typeface="Arial" charset="0"/>
              </a:defRPr>
            </a:lvl4pPr>
            <a:lvl5pPr marL="2057400" indent="-228600" eaLnBrk="0" hangingPunct="0">
              <a:defRPr sz="1600" b="1">
                <a:solidFill>
                  <a:schemeClr val="tx1"/>
                </a:solidFill>
                <a:latin typeface="Arial" charset="0"/>
              </a:defRPr>
            </a:lvl5pPr>
            <a:lvl6pPr marL="2514600" indent="-228600" eaLnBrk="0" fontAlgn="base" hangingPunct="0">
              <a:spcBef>
                <a:spcPct val="0"/>
              </a:spcBef>
              <a:spcAft>
                <a:spcPct val="0"/>
              </a:spcAft>
              <a:defRPr sz="1600" b="1">
                <a:solidFill>
                  <a:schemeClr val="tx1"/>
                </a:solidFill>
                <a:latin typeface="Arial" charset="0"/>
              </a:defRPr>
            </a:lvl6pPr>
            <a:lvl7pPr marL="2971800" indent="-228600" eaLnBrk="0" fontAlgn="base" hangingPunct="0">
              <a:spcBef>
                <a:spcPct val="0"/>
              </a:spcBef>
              <a:spcAft>
                <a:spcPct val="0"/>
              </a:spcAft>
              <a:defRPr sz="1600" b="1">
                <a:solidFill>
                  <a:schemeClr val="tx1"/>
                </a:solidFill>
                <a:latin typeface="Arial" charset="0"/>
              </a:defRPr>
            </a:lvl7pPr>
            <a:lvl8pPr marL="3429000" indent="-228600" eaLnBrk="0" fontAlgn="base" hangingPunct="0">
              <a:spcBef>
                <a:spcPct val="0"/>
              </a:spcBef>
              <a:spcAft>
                <a:spcPct val="0"/>
              </a:spcAft>
              <a:defRPr sz="1600" b="1">
                <a:solidFill>
                  <a:schemeClr val="tx1"/>
                </a:solidFill>
                <a:latin typeface="Arial" charset="0"/>
              </a:defRPr>
            </a:lvl8pPr>
            <a:lvl9pPr marL="3886200" indent="-228600" eaLnBrk="0" fontAlgn="base" hangingPunct="0">
              <a:spcBef>
                <a:spcPct val="0"/>
              </a:spcBef>
              <a:spcAft>
                <a:spcPct val="0"/>
              </a:spcAft>
              <a:defRPr sz="1600" b="1">
                <a:solidFill>
                  <a:schemeClr val="tx1"/>
                </a:solidFill>
                <a:latin typeface="Arial" charset="0"/>
              </a:defRPr>
            </a:lvl9pPr>
          </a:lstStyle>
          <a:p>
            <a:pPr algn="ctr" eaLnBrk="1" fontAlgn="base" hangingPunct="1">
              <a:spcBef>
                <a:spcPct val="0"/>
              </a:spcBef>
              <a:spcAft>
                <a:spcPct val="0"/>
              </a:spcAft>
              <a:defRPr/>
            </a:pPr>
            <a:r>
              <a:rPr lang="en-US" sz="1200" dirty="0">
                <a:solidFill>
                  <a:prstClr val="black"/>
                </a:solidFill>
              </a:rPr>
              <a:t>NPRR1120 Firm Fuel Supply Service RFP</a:t>
            </a:r>
          </a:p>
          <a:p>
            <a:pPr algn="ctr" eaLnBrk="1" fontAlgn="base" hangingPunct="1">
              <a:spcBef>
                <a:spcPct val="0"/>
              </a:spcBef>
              <a:spcAft>
                <a:spcPct val="0"/>
              </a:spcAft>
              <a:defRPr/>
            </a:pPr>
            <a:endParaRPr lang="en-US" sz="500" dirty="0">
              <a:solidFill>
                <a:prstClr val="black"/>
              </a:solidFill>
            </a:endParaRPr>
          </a:p>
          <a:p>
            <a:pPr algn="ctr" eaLnBrk="1" fontAlgn="base" hangingPunct="1">
              <a:spcBef>
                <a:spcPct val="0"/>
              </a:spcBef>
              <a:spcAft>
                <a:spcPct val="0"/>
              </a:spcAft>
              <a:defRPr/>
            </a:pPr>
            <a:r>
              <a:rPr lang="en-US" sz="1200" b="0" dirty="0">
                <a:solidFill>
                  <a:prstClr val="black"/>
                </a:solidFill>
              </a:rPr>
              <a:t>Issue no later than 8/1/2022</a:t>
            </a:r>
          </a:p>
        </p:txBody>
      </p:sp>
      <p:sp>
        <p:nvSpPr>
          <p:cNvPr id="46" name="TextBox 12">
            <a:extLst>
              <a:ext uri="{FF2B5EF4-FFF2-40B4-BE49-F238E27FC236}">
                <a16:creationId xmlns:a16="http://schemas.microsoft.com/office/drawing/2014/main" id="{2E588B87-BA5A-439F-A756-B29749A945F7}"/>
              </a:ext>
            </a:extLst>
          </p:cNvPr>
          <p:cNvSpPr txBox="1">
            <a:spLocks noChangeArrowheads="1"/>
          </p:cNvSpPr>
          <p:nvPr/>
        </p:nvSpPr>
        <p:spPr bwMode="auto">
          <a:xfrm>
            <a:off x="7602397" y="2966026"/>
            <a:ext cx="1294892" cy="1107996"/>
          </a:xfrm>
          <a:prstGeom prst="rect">
            <a:avLst/>
          </a:prstGeom>
          <a:solidFill>
            <a:srgbClr val="FFFF99"/>
          </a:solidFill>
          <a:ln w="9525">
            <a:solidFill>
              <a:srgbClr val="000000"/>
            </a:solidFill>
            <a:miter lim="800000"/>
            <a:headEnd/>
            <a:tailEnd/>
          </a:ln>
        </p:spPr>
        <p:txBody>
          <a:bodyPr wrap="square">
            <a:spAutoFit/>
          </a:bodyPr>
          <a:lstStyle>
            <a:lvl1pPr eaLnBrk="0" hangingPunct="0">
              <a:defRPr sz="1600" b="1">
                <a:solidFill>
                  <a:schemeClr val="tx1"/>
                </a:solidFill>
                <a:latin typeface="Arial" charset="0"/>
              </a:defRPr>
            </a:lvl1pPr>
            <a:lvl2pPr marL="742950" indent="-285750" eaLnBrk="0" hangingPunct="0">
              <a:defRPr sz="1600" b="1">
                <a:solidFill>
                  <a:schemeClr val="tx1"/>
                </a:solidFill>
                <a:latin typeface="Arial" charset="0"/>
              </a:defRPr>
            </a:lvl2pPr>
            <a:lvl3pPr marL="1143000" indent="-228600" eaLnBrk="0" hangingPunct="0">
              <a:defRPr sz="1600" b="1">
                <a:solidFill>
                  <a:schemeClr val="tx1"/>
                </a:solidFill>
                <a:latin typeface="Arial" charset="0"/>
              </a:defRPr>
            </a:lvl3pPr>
            <a:lvl4pPr marL="1600200" indent="-228600" eaLnBrk="0" hangingPunct="0">
              <a:defRPr sz="1600" b="1">
                <a:solidFill>
                  <a:schemeClr val="tx1"/>
                </a:solidFill>
                <a:latin typeface="Arial" charset="0"/>
              </a:defRPr>
            </a:lvl4pPr>
            <a:lvl5pPr marL="2057400" indent="-228600" eaLnBrk="0" hangingPunct="0">
              <a:defRPr sz="1600" b="1">
                <a:solidFill>
                  <a:schemeClr val="tx1"/>
                </a:solidFill>
                <a:latin typeface="Arial" charset="0"/>
              </a:defRPr>
            </a:lvl5pPr>
            <a:lvl6pPr marL="2514600" indent="-228600" eaLnBrk="0" fontAlgn="base" hangingPunct="0">
              <a:spcBef>
                <a:spcPct val="0"/>
              </a:spcBef>
              <a:spcAft>
                <a:spcPct val="0"/>
              </a:spcAft>
              <a:defRPr sz="1600" b="1">
                <a:solidFill>
                  <a:schemeClr val="tx1"/>
                </a:solidFill>
                <a:latin typeface="Arial" charset="0"/>
              </a:defRPr>
            </a:lvl6pPr>
            <a:lvl7pPr marL="2971800" indent="-228600" eaLnBrk="0" fontAlgn="base" hangingPunct="0">
              <a:spcBef>
                <a:spcPct val="0"/>
              </a:spcBef>
              <a:spcAft>
                <a:spcPct val="0"/>
              </a:spcAft>
              <a:defRPr sz="1600" b="1">
                <a:solidFill>
                  <a:schemeClr val="tx1"/>
                </a:solidFill>
                <a:latin typeface="Arial" charset="0"/>
              </a:defRPr>
            </a:lvl7pPr>
            <a:lvl8pPr marL="3429000" indent="-228600" eaLnBrk="0" fontAlgn="base" hangingPunct="0">
              <a:spcBef>
                <a:spcPct val="0"/>
              </a:spcBef>
              <a:spcAft>
                <a:spcPct val="0"/>
              </a:spcAft>
              <a:defRPr sz="1600" b="1">
                <a:solidFill>
                  <a:schemeClr val="tx1"/>
                </a:solidFill>
                <a:latin typeface="Arial" charset="0"/>
              </a:defRPr>
            </a:lvl8pPr>
            <a:lvl9pPr marL="3886200" indent="-228600" eaLnBrk="0" fontAlgn="base" hangingPunct="0">
              <a:spcBef>
                <a:spcPct val="0"/>
              </a:spcBef>
              <a:spcAft>
                <a:spcPct val="0"/>
              </a:spcAft>
              <a:defRPr sz="1600" b="1">
                <a:solidFill>
                  <a:schemeClr val="tx1"/>
                </a:solidFill>
                <a:latin typeface="Arial" charset="0"/>
              </a:defRPr>
            </a:lvl9pPr>
          </a:lstStyle>
          <a:p>
            <a:pPr algn="ctr" eaLnBrk="1" fontAlgn="base" hangingPunct="1">
              <a:spcBef>
                <a:spcPct val="0"/>
              </a:spcBef>
              <a:spcAft>
                <a:spcPct val="0"/>
              </a:spcAft>
              <a:defRPr/>
            </a:pPr>
            <a:r>
              <a:rPr lang="en-US" sz="1200" dirty="0">
                <a:solidFill>
                  <a:prstClr val="black"/>
                </a:solidFill>
              </a:rPr>
              <a:t>NPRR1120 Firm Fuel Supply Service</a:t>
            </a:r>
          </a:p>
          <a:p>
            <a:pPr algn="ctr" eaLnBrk="1" fontAlgn="base" hangingPunct="1">
              <a:spcBef>
                <a:spcPct val="0"/>
              </a:spcBef>
              <a:spcAft>
                <a:spcPct val="0"/>
              </a:spcAft>
              <a:defRPr/>
            </a:pPr>
            <a:endParaRPr lang="en-US" sz="600" dirty="0">
              <a:solidFill>
                <a:prstClr val="black"/>
              </a:solidFill>
            </a:endParaRPr>
          </a:p>
          <a:p>
            <a:pPr algn="ctr" eaLnBrk="1" fontAlgn="base" hangingPunct="1">
              <a:spcBef>
                <a:spcPct val="0"/>
              </a:spcBef>
              <a:spcAft>
                <a:spcPct val="0"/>
              </a:spcAft>
              <a:defRPr/>
            </a:pPr>
            <a:r>
              <a:rPr lang="en-US" sz="1200" b="0" dirty="0">
                <a:solidFill>
                  <a:prstClr val="black"/>
                </a:solidFill>
              </a:rPr>
              <a:t>Contracts start in November</a:t>
            </a:r>
          </a:p>
        </p:txBody>
      </p:sp>
      <p:sp>
        <p:nvSpPr>
          <p:cNvPr id="44" name="TextBox 12">
            <a:extLst>
              <a:ext uri="{FF2B5EF4-FFF2-40B4-BE49-F238E27FC236}">
                <a16:creationId xmlns:a16="http://schemas.microsoft.com/office/drawing/2014/main" id="{F27A6DBD-3394-4702-8BAE-1D263496CFF9}"/>
              </a:ext>
            </a:extLst>
          </p:cNvPr>
          <p:cNvSpPr txBox="1">
            <a:spLocks noChangeArrowheads="1"/>
          </p:cNvSpPr>
          <p:nvPr/>
        </p:nvSpPr>
        <p:spPr bwMode="auto">
          <a:xfrm>
            <a:off x="4642105" y="4129170"/>
            <a:ext cx="1447659" cy="276999"/>
          </a:xfrm>
          <a:prstGeom prst="rect">
            <a:avLst/>
          </a:prstGeom>
          <a:solidFill>
            <a:srgbClr val="FFFF99"/>
          </a:solidFill>
          <a:ln w="9525">
            <a:solidFill>
              <a:srgbClr val="000000"/>
            </a:solidFill>
            <a:miter lim="800000"/>
            <a:headEnd/>
            <a:tailEnd/>
          </a:ln>
        </p:spPr>
        <p:txBody>
          <a:bodyPr wrap="square">
            <a:spAutoFit/>
          </a:bodyPr>
          <a:lstStyle>
            <a:lvl1pPr eaLnBrk="0" hangingPunct="0">
              <a:defRPr sz="1600" b="1">
                <a:solidFill>
                  <a:schemeClr val="tx1"/>
                </a:solidFill>
                <a:latin typeface="Arial" charset="0"/>
              </a:defRPr>
            </a:lvl1pPr>
            <a:lvl2pPr marL="742950" indent="-285750" eaLnBrk="0" hangingPunct="0">
              <a:defRPr sz="1600" b="1">
                <a:solidFill>
                  <a:schemeClr val="tx1"/>
                </a:solidFill>
                <a:latin typeface="Arial" charset="0"/>
              </a:defRPr>
            </a:lvl2pPr>
            <a:lvl3pPr marL="1143000" indent="-228600" eaLnBrk="0" hangingPunct="0">
              <a:defRPr sz="1600" b="1">
                <a:solidFill>
                  <a:schemeClr val="tx1"/>
                </a:solidFill>
                <a:latin typeface="Arial" charset="0"/>
              </a:defRPr>
            </a:lvl3pPr>
            <a:lvl4pPr marL="1600200" indent="-228600" eaLnBrk="0" hangingPunct="0">
              <a:defRPr sz="1600" b="1">
                <a:solidFill>
                  <a:schemeClr val="tx1"/>
                </a:solidFill>
                <a:latin typeface="Arial" charset="0"/>
              </a:defRPr>
            </a:lvl4pPr>
            <a:lvl5pPr marL="2057400" indent="-228600" eaLnBrk="0" hangingPunct="0">
              <a:defRPr sz="1600" b="1">
                <a:solidFill>
                  <a:schemeClr val="tx1"/>
                </a:solidFill>
                <a:latin typeface="Arial" charset="0"/>
              </a:defRPr>
            </a:lvl5pPr>
            <a:lvl6pPr marL="2514600" indent="-228600" eaLnBrk="0" fontAlgn="base" hangingPunct="0">
              <a:spcBef>
                <a:spcPct val="0"/>
              </a:spcBef>
              <a:spcAft>
                <a:spcPct val="0"/>
              </a:spcAft>
              <a:defRPr sz="1600" b="1">
                <a:solidFill>
                  <a:schemeClr val="tx1"/>
                </a:solidFill>
                <a:latin typeface="Arial" charset="0"/>
              </a:defRPr>
            </a:lvl6pPr>
            <a:lvl7pPr marL="2971800" indent="-228600" eaLnBrk="0" fontAlgn="base" hangingPunct="0">
              <a:spcBef>
                <a:spcPct val="0"/>
              </a:spcBef>
              <a:spcAft>
                <a:spcPct val="0"/>
              </a:spcAft>
              <a:defRPr sz="1600" b="1">
                <a:solidFill>
                  <a:schemeClr val="tx1"/>
                </a:solidFill>
                <a:latin typeface="Arial" charset="0"/>
              </a:defRPr>
            </a:lvl7pPr>
            <a:lvl8pPr marL="3429000" indent="-228600" eaLnBrk="0" fontAlgn="base" hangingPunct="0">
              <a:spcBef>
                <a:spcPct val="0"/>
              </a:spcBef>
              <a:spcAft>
                <a:spcPct val="0"/>
              </a:spcAft>
              <a:defRPr sz="1600" b="1">
                <a:solidFill>
                  <a:schemeClr val="tx1"/>
                </a:solidFill>
                <a:latin typeface="Arial" charset="0"/>
              </a:defRPr>
            </a:lvl8pPr>
            <a:lvl9pPr marL="3886200" indent="-228600" eaLnBrk="0" fontAlgn="base" hangingPunct="0">
              <a:spcBef>
                <a:spcPct val="0"/>
              </a:spcBef>
              <a:spcAft>
                <a:spcPct val="0"/>
              </a:spcAft>
              <a:defRPr sz="1600" b="1">
                <a:solidFill>
                  <a:schemeClr val="tx1"/>
                </a:solidFill>
                <a:latin typeface="Arial" charset="0"/>
              </a:defRPr>
            </a:lvl9pPr>
          </a:lstStyle>
          <a:p>
            <a:pPr algn="ctr" eaLnBrk="1" fontAlgn="base" hangingPunct="1">
              <a:spcBef>
                <a:spcPct val="0"/>
              </a:spcBef>
              <a:spcAft>
                <a:spcPct val="0"/>
              </a:spcAft>
              <a:defRPr/>
            </a:pPr>
            <a:r>
              <a:rPr lang="en-US" sz="1200" dirty="0">
                <a:solidFill>
                  <a:prstClr val="black"/>
                </a:solidFill>
              </a:rPr>
              <a:t>6/4 – </a:t>
            </a:r>
            <a:r>
              <a:rPr lang="en-US" sz="1200" kern="0" dirty="0">
                <a:solidFill>
                  <a:prstClr val="black"/>
                </a:solidFill>
              </a:rPr>
              <a:t>6/6</a:t>
            </a:r>
            <a:endParaRPr lang="en-US" sz="1200" dirty="0">
              <a:solidFill>
                <a:prstClr val="black"/>
              </a:solidFill>
            </a:endParaRPr>
          </a:p>
        </p:txBody>
      </p:sp>
      <p:sp>
        <p:nvSpPr>
          <p:cNvPr id="45" name="TextBox 12">
            <a:extLst>
              <a:ext uri="{FF2B5EF4-FFF2-40B4-BE49-F238E27FC236}">
                <a16:creationId xmlns:a16="http://schemas.microsoft.com/office/drawing/2014/main" id="{BEA8AD31-63DF-4AB9-B1FF-AD64C697916A}"/>
              </a:ext>
            </a:extLst>
          </p:cNvPr>
          <p:cNvSpPr txBox="1">
            <a:spLocks noChangeArrowheads="1"/>
          </p:cNvSpPr>
          <p:nvPr/>
        </p:nvSpPr>
        <p:spPr bwMode="auto">
          <a:xfrm>
            <a:off x="6097748" y="3270147"/>
            <a:ext cx="1435608" cy="276999"/>
          </a:xfrm>
          <a:prstGeom prst="rect">
            <a:avLst/>
          </a:prstGeom>
          <a:solidFill>
            <a:srgbClr val="FFFF99"/>
          </a:solidFill>
          <a:ln w="9525">
            <a:solidFill>
              <a:srgbClr val="000000"/>
            </a:solidFill>
            <a:miter lim="800000"/>
            <a:headEnd/>
            <a:tailEnd/>
          </a:ln>
        </p:spPr>
        <p:txBody>
          <a:bodyPr wrap="square">
            <a:spAutoFit/>
          </a:bodyPr>
          <a:lstStyle>
            <a:lvl1pPr eaLnBrk="0" hangingPunct="0">
              <a:defRPr sz="1600" b="1">
                <a:solidFill>
                  <a:schemeClr val="tx1"/>
                </a:solidFill>
                <a:latin typeface="Arial" charset="0"/>
              </a:defRPr>
            </a:lvl1pPr>
            <a:lvl2pPr marL="742950" indent="-285750" eaLnBrk="0" hangingPunct="0">
              <a:defRPr sz="1600" b="1">
                <a:solidFill>
                  <a:schemeClr val="tx1"/>
                </a:solidFill>
                <a:latin typeface="Arial" charset="0"/>
              </a:defRPr>
            </a:lvl2pPr>
            <a:lvl3pPr marL="1143000" indent="-228600" eaLnBrk="0" hangingPunct="0">
              <a:defRPr sz="1600" b="1">
                <a:solidFill>
                  <a:schemeClr val="tx1"/>
                </a:solidFill>
                <a:latin typeface="Arial" charset="0"/>
              </a:defRPr>
            </a:lvl3pPr>
            <a:lvl4pPr marL="1600200" indent="-228600" eaLnBrk="0" hangingPunct="0">
              <a:defRPr sz="1600" b="1">
                <a:solidFill>
                  <a:schemeClr val="tx1"/>
                </a:solidFill>
                <a:latin typeface="Arial" charset="0"/>
              </a:defRPr>
            </a:lvl4pPr>
            <a:lvl5pPr marL="2057400" indent="-228600" eaLnBrk="0" hangingPunct="0">
              <a:defRPr sz="1600" b="1">
                <a:solidFill>
                  <a:schemeClr val="tx1"/>
                </a:solidFill>
                <a:latin typeface="Arial" charset="0"/>
              </a:defRPr>
            </a:lvl5pPr>
            <a:lvl6pPr marL="2514600" indent="-228600" eaLnBrk="0" fontAlgn="base" hangingPunct="0">
              <a:spcBef>
                <a:spcPct val="0"/>
              </a:spcBef>
              <a:spcAft>
                <a:spcPct val="0"/>
              </a:spcAft>
              <a:defRPr sz="1600" b="1">
                <a:solidFill>
                  <a:schemeClr val="tx1"/>
                </a:solidFill>
                <a:latin typeface="Arial" charset="0"/>
              </a:defRPr>
            </a:lvl6pPr>
            <a:lvl7pPr marL="2971800" indent="-228600" eaLnBrk="0" fontAlgn="base" hangingPunct="0">
              <a:spcBef>
                <a:spcPct val="0"/>
              </a:spcBef>
              <a:spcAft>
                <a:spcPct val="0"/>
              </a:spcAft>
              <a:defRPr sz="1600" b="1">
                <a:solidFill>
                  <a:schemeClr val="tx1"/>
                </a:solidFill>
                <a:latin typeface="Arial" charset="0"/>
              </a:defRPr>
            </a:lvl7pPr>
            <a:lvl8pPr marL="3429000" indent="-228600" eaLnBrk="0" fontAlgn="base" hangingPunct="0">
              <a:spcBef>
                <a:spcPct val="0"/>
              </a:spcBef>
              <a:spcAft>
                <a:spcPct val="0"/>
              </a:spcAft>
              <a:defRPr sz="1600" b="1">
                <a:solidFill>
                  <a:schemeClr val="tx1"/>
                </a:solidFill>
                <a:latin typeface="Arial" charset="0"/>
              </a:defRPr>
            </a:lvl8pPr>
            <a:lvl9pPr marL="3886200" indent="-228600" eaLnBrk="0" fontAlgn="base" hangingPunct="0">
              <a:spcBef>
                <a:spcPct val="0"/>
              </a:spcBef>
              <a:spcAft>
                <a:spcPct val="0"/>
              </a:spcAft>
              <a:defRPr sz="1600" b="1">
                <a:solidFill>
                  <a:schemeClr val="tx1"/>
                </a:solidFill>
                <a:latin typeface="Arial" charset="0"/>
              </a:defRPr>
            </a:lvl9pPr>
          </a:lstStyle>
          <a:p>
            <a:pPr algn="ctr" eaLnBrk="1" fontAlgn="base" hangingPunct="1">
              <a:spcBef>
                <a:spcPct val="0"/>
              </a:spcBef>
              <a:spcAft>
                <a:spcPct val="0"/>
              </a:spcAft>
              <a:defRPr/>
            </a:pPr>
            <a:r>
              <a:rPr lang="en-US" sz="1200" dirty="0">
                <a:solidFill>
                  <a:srgbClr val="FF0000"/>
                </a:solidFill>
              </a:rPr>
              <a:t>6/23</a:t>
            </a:r>
          </a:p>
        </p:txBody>
      </p:sp>
      <p:sp>
        <p:nvSpPr>
          <p:cNvPr id="47" name="TextBox 12">
            <a:extLst>
              <a:ext uri="{FF2B5EF4-FFF2-40B4-BE49-F238E27FC236}">
                <a16:creationId xmlns:a16="http://schemas.microsoft.com/office/drawing/2014/main" id="{0A570746-F7BB-4539-B22F-9B4D7B8F1C49}"/>
              </a:ext>
            </a:extLst>
          </p:cNvPr>
          <p:cNvSpPr txBox="1">
            <a:spLocks noChangeArrowheads="1"/>
          </p:cNvSpPr>
          <p:nvPr/>
        </p:nvSpPr>
        <p:spPr bwMode="auto">
          <a:xfrm>
            <a:off x="3125130" y="4142602"/>
            <a:ext cx="1510701" cy="276999"/>
          </a:xfrm>
          <a:prstGeom prst="rect">
            <a:avLst/>
          </a:prstGeom>
          <a:solidFill>
            <a:srgbClr val="FFFF99"/>
          </a:solidFill>
          <a:ln w="9525">
            <a:solidFill>
              <a:srgbClr val="000000"/>
            </a:solidFill>
            <a:miter lim="800000"/>
            <a:headEnd/>
            <a:tailEnd/>
          </a:ln>
        </p:spPr>
        <p:txBody>
          <a:bodyPr wrap="square">
            <a:spAutoFit/>
          </a:bodyPr>
          <a:lstStyle>
            <a:lvl1pPr eaLnBrk="0" hangingPunct="0">
              <a:defRPr sz="1600" b="1">
                <a:solidFill>
                  <a:schemeClr val="tx1"/>
                </a:solidFill>
                <a:latin typeface="Arial" charset="0"/>
              </a:defRPr>
            </a:lvl1pPr>
            <a:lvl2pPr marL="742950" indent="-285750" eaLnBrk="0" hangingPunct="0">
              <a:defRPr sz="1600" b="1">
                <a:solidFill>
                  <a:schemeClr val="tx1"/>
                </a:solidFill>
                <a:latin typeface="Arial" charset="0"/>
              </a:defRPr>
            </a:lvl2pPr>
            <a:lvl3pPr marL="1143000" indent="-228600" eaLnBrk="0" hangingPunct="0">
              <a:defRPr sz="1600" b="1">
                <a:solidFill>
                  <a:schemeClr val="tx1"/>
                </a:solidFill>
                <a:latin typeface="Arial" charset="0"/>
              </a:defRPr>
            </a:lvl3pPr>
            <a:lvl4pPr marL="1600200" indent="-228600" eaLnBrk="0" hangingPunct="0">
              <a:defRPr sz="1600" b="1">
                <a:solidFill>
                  <a:schemeClr val="tx1"/>
                </a:solidFill>
                <a:latin typeface="Arial" charset="0"/>
              </a:defRPr>
            </a:lvl4pPr>
            <a:lvl5pPr marL="2057400" indent="-228600" eaLnBrk="0" hangingPunct="0">
              <a:defRPr sz="1600" b="1">
                <a:solidFill>
                  <a:schemeClr val="tx1"/>
                </a:solidFill>
                <a:latin typeface="Arial" charset="0"/>
              </a:defRPr>
            </a:lvl5pPr>
            <a:lvl6pPr marL="2514600" indent="-228600" eaLnBrk="0" fontAlgn="base" hangingPunct="0">
              <a:spcBef>
                <a:spcPct val="0"/>
              </a:spcBef>
              <a:spcAft>
                <a:spcPct val="0"/>
              </a:spcAft>
              <a:defRPr sz="1600" b="1">
                <a:solidFill>
                  <a:schemeClr val="tx1"/>
                </a:solidFill>
                <a:latin typeface="Arial" charset="0"/>
              </a:defRPr>
            </a:lvl6pPr>
            <a:lvl7pPr marL="2971800" indent="-228600" eaLnBrk="0" fontAlgn="base" hangingPunct="0">
              <a:spcBef>
                <a:spcPct val="0"/>
              </a:spcBef>
              <a:spcAft>
                <a:spcPct val="0"/>
              </a:spcAft>
              <a:defRPr sz="1600" b="1">
                <a:solidFill>
                  <a:schemeClr val="tx1"/>
                </a:solidFill>
                <a:latin typeface="Arial" charset="0"/>
              </a:defRPr>
            </a:lvl7pPr>
            <a:lvl8pPr marL="3429000" indent="-228600" eaLnBrk="0" fontAlgn="base" hangingPunct="0">
              <a:spcBef>
                <a:spcPct val="0"/>
              </a:spcBef>
              <a:spcAft>
                <a:spcPct val="0"/>
              </a:spcAft>
              <a:defRPr sz="1600" b="1">
                <a:solidFill>
                  <a:schemeClr val="tx1"/>
                </a:solidFill>
                <a:latin typeface="Arial" charset="0"/>
              </a:defRPr>
            </a:lvl8pPr>
            <a:lvl9pPr marL="3886200" indent="-228600" eaLnBrk="0" fontAlgn="base" hangingPunct="0">
              <a:spcBef>
                <a:spcPct val="0"/>
              </a:spcBef>
              <a:spcAft>
                <a:spcPct val="0"/>
              </a:spcAft>
              <a:defRPr sz="1600" b="1">
                <a:solidFill>
                  <a:schemeClr val="tx1"/>
                </a:solidFill>
                <a:latin typeface="Arial" charset="0"/>
              </a:defRPr>
            </a:lvl9pPr>
          </a:lstStyle>
          <a:p>
            <a:pPr algn="ctr" eaLnBrk="1" fontAlgn="base" hangingPunct="1">
              <a:spcBef>
                <a:spcPct val="0"/>
              </a:spcBef>
              <a:spcAft>
                <a:spcPct val="0"/>
              </a:spcAft>
              <a:defRPr/>
            </a:pPr>
            <a:r>
              <a:rPr lang="en-US" sz="1200" dirty="0">
                <a:solidFill>
                  <a:srgbClr val="FF0000"/>
                </a:solidFill>
              </a:rPr>
              <a:t>5/13</a:t>
            </a:r>
          </a:p>
        </p:txBody>
      </p:sp>
      <p:sp>
        <p:nvSpPr>
          <p:cNvPr id="48" name="TextBox 47">
            <a:extLst>
              <a:ext uri="{FF2B5EF4-FFF2-40B4-BE49-F238E27FC236}">
                <a16:creationId xmlns:a16="http://schemas.microsoft.com/office/drawing/2014/main" id="{BA54BB81-C4CA-4858-B2A6-33A342EEDFE4}"/>
              </a:ext>
            </a:extLst>
          </p:cNvPr>
          <p:cNvSpPr txBox="1"/>
          <p:nvPr/>
        </p:nvSpPr>
        <p:spPr>
          <a:xfrm>
            <a:off x="5790841" y="1363014"/>
            <a:ext cx="370549" cy="2477601"/>
          </a:xfrm>
          <a:prstGeom prst="rect">
            <a:avLst/>
          </a:prstGeom>
          <a:noFill/>
        </p:spPr>
        <p:txBody>
          <a:bodyPr wrap="square" rtlCol="0">
            <a:spAutoFit/>
          </a:bodyPr>
          <a:lstStyle/>
          <a:p>
            <a:pPr algn="ctr" fontAlgn="base">
              <a:spcBef>
                <a:spcPct val="0"/>
              </a:spcBef>
              <a:spcAft>
                <a:spcPct val="0"/>
              </a:spcAft>
              <a:defRPr/>
            </a:pPr>
            <a:r>
              <a:rPr lang="en-US" sz="1000" b="1" dirty="0">
                <a:solidFill>
                  <a:prstClr val="black"/>
                </a:solidFill>
                <a:latin typeface="Wingdings" panose="05000000000000000000" pitchFamily="2" charset="2"/>
              </a:rPr>
              <a:t>ü</a:t>
            </a:r>
          </a:p>
          <a:p>
            <a:pPr algn="ctr" fontAlgn="base">
              <a:spcBef>
                <a:spcPct val="0"/>
              </a:spcBef>
              <a:spcAft>
                <a:spcPct val="0"/>
              </a:spcAft>
              <a:defRPr/>
            </a:pPr>
            <a:endParaRPr lang="en-US" sz="400" b="1" i="1" kern="0" dirty="0">
              <a:solidFill>
                <a:srgbClr val="000000"/>
              </a:solidFill>
              <a:latin typeface="Wingdings" panose="05000000000000000000" pitchFamily="2" charset="2"/>
            </a:endParaRPr>
          </a:p>
          <a:p>
            <a:pPr algn="ctr" fontAlgn="base">
              <a:spcBef>
                <a:spcPct val="0"/>
              </a:spcBef>
              <a:spcAft>
                <a:spcPct val="0"/>
              </a:spcAft>
              <a:defRPr/>
            </a:pPr>
            <a:r>
              <a:rPr lang="en-US" sz="1000" b="1" dirty="0">
                <a:solidFill>
                  <a:prstClr val="black"/>
                </a:solidFill>
                <a:latin typeface="Wingdings" panose="05000000000000000000" pitchFamily="2" charset="2"/>
              </a:rPr>
              <a:t>ü</a:t>
            </a:r>
          </a:p>
          <a:p>
            <a:pPr algn="ctr" fontAlgn="base">
              <a:spcBef>
                <a:spcPct val="0"/>
              </a:spcBef>
              <a:spcAft>
                <a:spcPct val="0"/>
              </a:spcAft>
              <a:defRPr/>
            </a:pPr>
            <a:endParaRPr lang="en-US" sz="400" b="1" i="1" kern="0" dirty="0">
              <a:solidFill>
                <a:srgbClr val="000000"/>
              </a:solidFill>
              <a:latin typeface="Wingdings" panose="05000000000000000000" pitchFamily="2" charset="2"/>
            </a:endParaRPr>
          </a:p>
          <a:p>
            <a:pPr algn="ctr" fontAlgn="base">
              <a:spcBef>
                <a:spcPct val="0"/>
              </a:spcBef>
              <a:spcAft>
                <a:spcPct val="0"/>
              </a:spcAft>
              <a:defRPr/>
            </a:pPr>
            <a:r>
              <a:rPr lang="en-US" sz="1000" b="1" dirty="0">
                <a:solidFill>
                  <a:prstClr val="black"/>
                </a:solidFill>
                <a:latin typeface="Wingdings" panose="05000000000000000000" pitchFamily="2" charset="2"/>
              </a:rPr>
              <a:t>ü</a:t>
            </a:r>
          </a:p>
          <a:p>
            <a:pPr algn="ctr" fontAlgn="base">
              <a:spcBef>
                <a:spcPct val="0"/>
              </a:spcBef>
              <a:spcAft>
                <a:spcPct val="0"/>
              </a:spcAft>
              <a:defRPr/>
            </a:pPr>
            <a:endParaRPr lang="en-US" sz="500" b="1" i="1" kern="0" dirty="0">
              <a:solidFill>
                <a:srgbClr val="000000"/>
              </a:solidFill>
              <a:latin typeface="Wingdings" panose="05000000000000000000" pitchFamily="2" charset="2"/>
            </a:endParaRPr>
          </a:p>
          <a:p>
            <a:pPr algn="ctr" fontAlgn="base">
              <a:spcBef>
                <a:spcPct val="0"/>
              </a:spcBef>
              <a:spcAft>
                <a:spcPct val="0"/>
              </a:spcAft>
              <a:defRPr/>
            </a:pPr>
            <a:r>
              <a:rPr lang="en-US" sz="900" b="1" dirty="0">
                <a:solidFill>
                  <a:prstClr val="black"/>
                </a:solidFill>
                <a:latin typeface="Wingdings" panose="05000000000000000000" pitchFamily="2" charset="2"/>
              </a:rPr>
              <a:t>ü</a:t>
            </a:r>
          </a:p>
          <a:p>
            <a:pPr algn="ctr" fontAlgn="base">
              <a:spcBef>
                <a:spcPct val="0"/>
              </a:spcBef>
              <a:spcAft>
                <a:spcPct val="0"/>
              </a:spcAft>
              <a:defRPr/>
            </a:pPr>
            <a:endParaRPr lang="en-US" sz="600" b="1" i="1" kern="0" dirty="0">
              <a:solidFill>
                <a:srgbClr val="000000"/>
              </a:solidFill>
              <a:latin typeface="Wingdings" panose="05000000000000000000" pitchFamily="2" charset="2"/>
            </a:endParaRPr>
          </a:p>
          <a:p>
            <a:pPr algn="ctr" fontAlgn="base">
              <a:spcBef>
                <a:spcPct val="0"/>
              </a:spcBef>
              <a:spcAft>
                <a:spcPct val="0"/>
              </a:spcAft>
              <a:defRPr/>
            </a:pPr>
            <a:r>
              <a:rPr lang="en-US" sz="900" b="1" dirty="0">
                <a:solidFill>
                  <a:prstClr val="black"/>
                </a:solidFill>
                <a:latin typeface="Wingdings" panose="05000000000000000000" pitchFamily="2" charset="2"/>
              </a:rPr>
              <a:t>ü</a:t>
            </a:r>
          </a:p>
          <a:p>
            <a:pPr algn="ctr" fontAlgn="base">
              <a:spcBef>
                <a:spcPct val="0"/>
              </a:spcBef>
              <a:spcAft>
                <a:spcPct val="0"/>
              </a:spcAft>
              <a:defRPr/>
            </a:pPr>
            <a:endParaRPr lang="en-US" sz="500" b="1" i="1" kern="0" dirty="0">
              <a:solidFill>
                <a:srgbClr val="000000"/>
              </a:solidFill>
              <a:latin typeface="Wingdings" panose="05000000000000000000" pitchFamily="2" charset="2"/>
            </a:endParaRPr>
          </a:p>
          <a:p>
            <a:pPr algn="ctr" fontAlgn="base">
              <a:spcBef>
                <a:spcPct val="0"/>
              </a:spcBef>
              <a:spcAft>
                <a:spcPct val="0"/>
              </a:spcAft>
              <a:defRPr/>
            </a:pPr>
            <a:r>
              <a:rPr lang="en-US" sz="900" b="1" dirty="0">
                <a:solidFill>
                  <a:prstClr val="black"/>
                </a:solidFill>
                <a:latin typeface="Wingdings" panose="05000000000000000000" pitchFamily="2" charset="2"/>
              </a:rPr>
              <a:t>ü</a:t>
            </a:r>
          </a:p>
          <a:p>
            <a:pPr algn="ctr" fontAlgn="base">
              <a:spcBef>
                <a:spcPct val="0"/>
              </a:spcBef>
              <a:spcAft>
                <a:spcPct val="0"/>
              </a:spcAft>
              <a:defRPr/>
            </a:pPr>
            <a:endParaRPr lang="en-US" sz="600" b="1" dirty="0">
              <a:solidFill>
                <a:prstClr val="black"/>
              </a:solidFill>
              <a:latin typeface="Wingdings" panose="05000000000000000000" pitchFamily="2" charset="2"/>
            </a:endParaRPr>
          </a:p>
          <a:p>
            <a:pPr algn="ctr" fontAlgn="base">
              <a:spcBef>
                <a:spcPct val="0"/>
              </a:spcBef>
              <a:spcAft>
                <a:spcPct val="0"/>
              </a:spcAft>
              <a:defRPr/>
            </a:pPr>
            <a:r>
              <a:rPr lang="en-US" sz="900" b="1" dirty="0">
                <a:solidFill>
                  <a:prstClr val="black"/>
                </a:solidFill>
                <a:latin typeface="Wingdings" panose="05000000000000000000" pitchFamily="2" charset="2"/>
              </a:rPr>
              <a:t>ü</a:t>
            </a:r>
          </a:p>
          <a:p>
            <a:pPr algn="ctr" fontAlgn="base">
              <a:spcBef>
                <a:spcPct val="0"/>
              </a:spcBef>
              <a:spcAft>
                <a:spcPct val="0"/>
              </a:spcAft>
              <a:defRPr/>
            </a:pPr>
            <a:endParaRPr lang="en-US" sz="400" b="1" i="1" kern="0" dirty="0">
              <a:solidFill>
                <a:srgbClr val="000000"/>
              </a:solidFill>
              <a:latin typeface="Wingdings" panose="05000000000000000000" pitchFamily="2" charset="2"/>
            </a:endParaRPr>
          </a:p>
          <a:p>
            <a:pPr algn="ctr" fontAlgn="base">
              <a:spcBef>
                <a:spcPct val="0"/>
              </a:spcBef>
              <a:spcAft>
                <a:spcPct val="0"/>
              </a:spcAft>
              <a:defRPr/>
            </a:pPr>
            <a:r>
              <a:rPr lang="en-US" sz="900" b="1" dirty="0">
                <a:solidFill>
                  <a:prstClr val="black"/>
                </a:solidFill>
                <a:latin typeface="Wingdings" panose="05000000000000000000" pitchFamily="2" charset="2"/>
              </a:rPr>
              <a:t>ü</a:t>
            </a:r>
          </a:p>
          <a:p>
            <a:pPr algn="ctr" fontAlgn="base">
              <a:spcBef>
                <a:spcPct val="0"/>
              </a:spcBef>
              <a:spcAft>
                <a:spcPct val="0"/>
              </a:spcAft>
              <a:defRPr/>
            </a:pPr>
            <a:endParaRPr lang="en-US" sz="500" b="1" i="1" kern="0" dirty="0">
              <a:solidFill>
                <a:srgbClr val="000000"/>
              </a:solidFill>
              <a:latin typeface="Wingdings" panose="05000000000000000000" pitchFamily="2" charset="2"/>
            </a:endParaRPr>
          </a:p>
          <a:p>
            <a:pPr algn="ctr" fontAlgn="base">
              <a:spcBef>
                <a:spcPct val="0"/>
              </a:spcBef>
              <a:spcAft>
                <a:spcPct val="0"/>
              </a:spcAft>
              <a:defRPr/>
            </a:pPr>
            <a:r>
              <a:rPr lang="en-US" sz="900" b="1" dirty="0">
                <a:solidFill>
                  <a:prstClr val="black"/>
                </a:solidFill>
                <a:latin typeface="Wingdings" panose="05000000000000000000" pitchFamily="2" charset="2"/>
              </a:rPr>
              <a:t>ü</a:t>
            </a:r>
          </a:p>
          <a:p>
            <a:pPr algn="ctr" fontAlgn="base">
              <a:spcBef>
                <a:spcPct val="0"/>
              </a:spcBef>
              <a:spcAft>
                <a:spcPct val="0"/>
              </a:spcAft>
              <a:defRPr/>
            </a:pPr>
            <a:endParaRPr lang="en-US" sz="600" b="1" dirty="0">
              <a:solidFill>
                <a:prstClr val="black"/>
              </a:solidFill>
              <a:latin typeface="Wingdings" panose="05000000000000000000" pitchFamily="2" charset="2"/>
            </a:endParaRPr>
          </a:p>
          <a:p>
            <a:pPr algn="ctr" fontAlgn="base">
              <a:spcBef>
                <a:spcPct val="0"/>
              </a:spcBef>
              <a:spcAft>
                <a:spcPct val="0"/>
              </a:spcAft>
              <a:defRPr/>
            </a:pPr>
            <a:r>
              <a:rPr lang="en-US" sz="900" b="1" dirty="0">
                <a:solidFill>
                  <a:prstClr val="black"/>
                </a:solidFill>
                <a:latin typeface="Wingdings" panose="05000000000000000000" pitchFamily="2" charset="2"/>
              </a:rPr>
              <a:t>ü</a:t>
            </a:r>
          </a:p>
          <a:p>
            <a:pPr algn="ctr" fontAlgn="base">
              <a:spcBef>
                <a:spcPct val="0"/>
              </a:spcBef>
              <a:spcAft>
                <a:spcPct val="0"/>
              </a:spcAft>
              <a:defRPr/>
            </a:pPr>
            <a:endParaRPr lang="en-US" sz="600" b="1" i="1" kern="0" dirty="0">
              <a:solidFill>
                <a:srgbClr val="000000"/>
              </a:solidFill>
              <a:latin typeface="Wingdings" panose="05000000000000000000" pitchFamily="2" charset="2"/>
            </a:endParaRPr>
          </a:p>
          <a:p>
            <a:pPr algn="ctr" fontAlgn="base">
              <a:spcBef>
                <a:spcPct val="0"/>
              </a:spcBef>
              <a:spcAft>
                <a:spcPct val="0"/>
              </a:spcAft>
              <a:defRPr/>
            </a:pPr>
            <a:r>
              <a:rPr lang="en-US" sz="900" b="1" dirty="0">
                <a:solidFill>
                  <a:prstClr val="black"/>
                </a:solidFill>
                <a:latin typeface="Wingdings" panose="05000000000000000000" pitchFamily="2" charset="2"/>
              </a:rPr>
              <a:t>ü</a:t>
            </a:r>
          </a:p>
          <a:p>
            <a:pPr algn="ctr" fontAlgn="base">
              <a:spcBef>
                <a:spcPct val="0"/>
              </a:spcBef>
              <a:spcAft>
                <a:spcPct val="0"/>
              </a:spcAft>
              <a:defRPr/>
            </a:pPr>
            <a:endParaRPr lang="en-US" sz="300" b="1" i="1" kern="0" dirty="0">
              <a:solidFill>
                <a:srgbClr val="000000"/>
              </a:solidFill>
              <a:latin typeface="Wingdings" panose="05000000000000000000" pitchFamily="2" charset="2"/>
            </a:endParaRPr>
          </a:p>
        </p:txBody>
      </p:sp>
      <p:sp>
        <p:nvSpPr>
          <p:cNvPr id="43" name="TextBox 42">
            <a:extLst>
              <a:ext uri="{FF2B5EF4-FFF2-40B4-BE49-F238E27FC236}">
                <a16:creationId xmlns:a16="http://schemas.microsoft.com/office/drawing/2014/main" id="{EC833306-182F-453A-AD05-51402D04CFF1}"/>
              </a:ext>
            </a:extLst>
          </p:cNvPr>
          <p:cNvSpPr txBox="1"/>
          <p:nvPr/>
        </p:nvSpPr>
        <p:spPr>
          <a:xfrm>
            <a:off x="4305015" y="4434247"/>
            <a:ext cx="370549" cy="307777"/>
          </a:xfrm>
          <a:prstGeom prst="rect">
            <a:avLst/>
          </a:prstGeom>
          <a:noFill/>
        </p:spPr>
        <p:txBody>
          <a:bodyPr wrap="square" rtlCol="0">
            <a:spAutoFit/>
          </a:bodyPr>
          <a:lstStyle/>
          <a:p>
            <a:pPr algn="ctr" fontAlgn="base">
              <a:spcBef>
                <a:spcPct val="0"/>
              </a:spcBef>
              <a:spcAft>
                <a:spcPct val="0"/>
              </a:spcAft>
              <a:defRPr/>
            </a:pPr>
            <a:r>
              <a:rPr lang="en-US" sz="1000" b="1" dirty="0">
                <a:solidFill>
                  <a:prstClr val="black"/>
                </a:solidFill>
                <a:latin typeface="Wingdings" panose="05000000000000000000" pitchFamily="2" charset="2"/>
              </a:rPr>
              <a:t>ü</a:t>
            </a:r>
          </a:p>
          <a:p>
            <a:pPr algn="ctr" fontAlgn="base">
              <a:spcBef>
                <a:spcPct val="0"/>
              </a:spcBef>
              <a:spcAft>
                <a:spcPct val="0"/>
              </a:spcAft>
              <a:defRPr/>
            </a:pPr>
            <a:endParaRPr lang="en-US" sz="400" b="1" i="1" kern="0" dirty="0">
              <a:solidFill>
                <a:srgbClr val="000000"/>
              </a:solidFill>
              <a:latin typeface="Wingdings" panose="05000000000000000000" pitchFamily="2" charset="2"/>
            </a:endParaRPr>
          </a:p>
        </p:txBody>
      </p:sp>
      <p:sp>
        <p:nvSpPr>
          <p:cNvPr id="5" name="Oval 4">
            <a:extLst>
              <a:ext uri="{FF2B5EF4-FFF2-40B4-BE49-F238E27FC236}">
                <a16:creationId xmlns:a16="http://schemas.microsoft.com/office/drawing/2014/main" id="{A916DCF2-CB3E-466D-8719-ED82599B8E00}"/>
              </a:ext>
            </a:extLst>
          </p:cNvPr>
          <p:cNvSpPr/>
          <p:nvPr/>
        </p:nvSpPr>
        <p:spPr>
          <a:xfrm>
            <a:off x="7529808" y="1339794"/>
            <a:ext cx="1522277" cy="765440"/>
          </a:xfrm>
          <a:prstGeom prst="ellipse">
            <a:avLst/>
          </a:prstGeom>
          <a:noFill/>
          <a:ln w="381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Oval 41">
            <a:extLst>
              <a:ext uri="{FF2B5EF4-FFF2-40B4-BE49-F238E27FC236}">
                <a16:creationId xmlns:a16="http://schemas.microsoft.com/office/drawing/2014/main" id="{8C9A8422-42BB-4E93-813C-464518240FA1}"/>
              </a:ext>
            </a:extLst>
          </p:cNvPr>
          <p:cNvSpPr/>
          <p:nvPr/>
        </p:nvSpPr>
        <p:spPr>
          <a:xfrm>
            <a:off x="8998675" y="3191766"/>
            <a:ext cx="1522277" cy="1132719"/>
          </a:xfrm>
          <a:prstGeom prst="ellipse">
            <a:avLst/>
          </a:prstGeom>
          <a:noFill/>
          <a:ln w="381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Arrow: Right 6">
            <a:extLst>
              <a:ext uri="{FF2B5EF4-FFF2-40B4-BE49-F238E27FC236}">
                <a16:creationId xmlns:a16="http://schemas.microsoft.com/office/drawing/2014/main" id="{8AB128DE-6205-481B-B822-F73BC9C28A0B}"/>
              </a:ext>
            </a:extLst>
          </p:cNvPr>
          <p:cNvSpPr/>
          <p:nvPr/>
        </p:nvSpPr>
        <p:spPr>
          <a:xfrm rot="20147374">
            <a:off x="6933837" y="1706892"/>
            <a:ext cx="613384" cy="546977"/>
          </a:xfrm>
          <a:prstGeom prst="rightArrow">
            <a:avLst/>
          </a:prstGeom>
          <a:solidFill>
            <a:schemeClr val="accent6">
              <a:lumMod val="20000"/>
              <a:lumOff val="80000"/>
            </a:schemeClr>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Arrow: Right 48">
            <a:extLst>
              <a:ext uri="{FF2B5EF4-FFF2-40B4-BE49-F238E27FC236}">
                <a16:creationId xmlns:a16="http://schemas.microsoft.com/office/drawing/2014/main" id="{7B200E97-52E9-4D67-B37B-1DD0EBF10405}"/>
              </a:ext>
            </a:extLst>
          </p:cNvPr>
          <p:cNvSpPr/>
          <p:nvPr/>
        </p:nvSpPr>
        <p:spPr>
          <a:xfrm rot="20147374">
            <a:off x="8560118" y="3950702"/>
            <a:ext cx="613384" cy="546977"/>
          </a:xfrm>
          <a:prstGeom prst="rightArrow">
            <a:avLst/>
          </a:prstGeom>
          <a:solidFill>
            <a:schemeClr val="accent6">
              <a:lumMod val="20000"/>
              <a:lumOff val="80000"/>
            </a:schemeClr>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9934197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p:cNvSpPr txBox="1"/>
          <p:nvPr/>
        </p:nvSpPr>
        <p:spPr>
          <a:xfrm>
            <a:off x="201749" y="680356"/>
            <a:ext cx="2638676" cy="338554"/>
          </a:xfrm>
          <a:prstGeom prst="rect">
            <a:avLst/>
          </a:prstGeom>
          <a:ln>
            <a:noFill/>
          </a:ln>
        </p:spPr>
        <p:style>
          <a:lnRef idx="2">
            <a:schemeClr val="accent3"/>
          </a:lnRef>
          <a:fillRef idx="1">
            <a:schemeClr val="lt1"/>
          </a:fillRef>
          <a:effectRef idx="0">
            <a:schemeClr val="accent3"/>
          </a:effectRef>
          <a:fontRef idx="minor">
            <a:schemeClr val="dk1"/>
          </a:fontRef>
        </p:style>
        <p:txBody>
          <a:bodyPr wrap="square" rtlCol="0">
            <a:spAutoFit/>
          </a:bodyPr>
          <a:lstStyle/>
          <a:p>
            <a:pPr algn="ctr"/>
            <a:r>
              <a:rPr lang="en-US" sz="1600" b="1" cap="small" dirty="0">
                <a:latin typeface="Arial" panose="020B0604020202020204" pitchFamily="34" charset="0"/>
                <a:ea typeface="TradeGothic LT Bold" panose="020B0706030503020504" pitchFamily="34" charset="0"/>
                <a:cs typeface="Arial" panose="020B0604020202020204" pitchFamily="34" charset="0"/>
              </a:rPr>
              <a:t>Current </a:t>
            </a:r>
            <a:r>
              <a:rPr lang="en-US" sz="1400" b="1" cap="small" dirty="0">
                <a:latin typeface="Arial" panose="020B0604020202020204" pitchFamily="34" charset="0"/>
                <a:ea typeface="TradeGothic LT Bold" panose="020B0706030503020504" pitchFamily="34" charset="0"/>
                <a:cs typeface="Arial" panose="020B0604020202020204" pitchFamily="34" charset="0"/>
              </a:rPr>
              <a:t>Framework</a:t>
            </a:r>
            <a:endParaRPr lang="en-US" sz="1600" b="1" cap="small" dirty="0">
              <a:latin typeface="Arial" panose="020B0604020202020204" pitchFamily="34" charset="0"/>
              <a:ea typeface="TradeGothic LT Bold" panose="020B0706030503020504" pitchFamily="34" charset="0"/>
              <a:cs typeface="Arial" panose="020B0604020202020204" pitchFamily="34" charset="0"/>
            </a:endParaRPr>
          </a:p>
        </p:txBody>
      </p:sp>
      <p:sp>
        <p:nvSpPr>
          <p:cNvPr id="73" name="Title 72"/>
          <p:cNvSpPr>
            <a:spLocks noGrp="1"/>
          </p:cNvSpPr>
          <p:nvPr>
            <p:ph type="title"/>
          </p:nvPr>
        </p:nvSpPr>
        <p:spPr/>
        <p:txBody>
          <a:bodyPr/>
          <a:lstStyle/>
          <a:p>
            <a:r>
              <a:rPr lang="en-US" sz="2000" dirty="0"/>
              <a:t>Proposed NPRR 863 Ancillary Service Framework Changes (</a:t>
            </a:r>
            <a:r>
              <a:rPr lang="en-US" sz="2000" dirty="0">
                <a:hlinkClick r:id="rId2"/>
              </a:rPr>
              <a:t>October 2018 WMS | Link</a:t>
            </a:r>
            <a:r>
              <a:rPr lang="en-US" sz="2000" dirty="0"/>
              <a:t>) </a:t>
            </a:r>
          </a:p>
        </p:txBody>
      </p:sp>
      <p:sp>
        <p:nvSpPr>
          <p:cNvPr id="62" name="Slide Number Placeholder 3"/>
          <p:cNvSpPr>
            <a:spLocks noGrp="1"/>
          </p:cNvSpPr>
          <p:nvPr>
            <p:ph type="sldNum" sz="quarter" idx="4"/>
          </p:nvPr>
        </p:nvSpPr>
        <p:spPr/>
        <p:txBody>
          <a:bodyPr/>
          <a:lstStyle/>
          <a:p>
            <a:fld id="{1D93BD3E-1E9A-4970-A6F7-E7AC52762E0C}" type="slidenum">
              <a:rPr lang="en-US" smtClean="0"/>
              <a:pPr/>
              <a:t>3</a:t>
            </a:fld>
            <a:endParaRPr lang="en-US"/>
          </a:p>
        </p:txBody>
      </p:sp>
      <p:sp>
        <p:nvSpPr>
          <p:cNvPr id="9" name="Rectangle 8"/>
          <p:cNvSpPr/>
          <p:nvPr/>
        </p:nvSpPr>
        <p:spPr>
          <a:xfrm>
            <a:off x="3213164" y="977427"/>
            <a:ext cx="8701453" cy="5356703"/>
          </a:xfrm>
          <a:prstGeom prst="rect">
            <a:avLst/>
          </a:prstGeom>
          <a:solidFill>
            <a:srgbClr val="CCEFF4"/>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cxnSp>
        <p:nvCxnSpPr>
          <p:cNvPr id="16" name="Straight Connector 15"/>
          <p:cNvCxnSpPr/>
          <p:nvPr/>
        </p:nvCxnSpPr>
        <p:spPr>
          <a:xfrm>
            <a:off x="3003146" y="684471"/>
            <a:ext cx="1" cy="5705856"/>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
        <p:nvSpPr>
          <p:cNvPr id="49" name="Rectangle 48"/>
          <p:cNvSpPr/>
          <p:nvPr/>
        </p:nvSpPr>
        <p:spPr>
          <a:xfrm>
            <a:off x="6777146" y="1641931"/>
            <a:ext cx="5008453" cy="2037567"/>
          </a:xfrm>
          <a:prstGeom prst="rect">
            <a:avLst/>
          </a:prstGeom>
          <a:noFill/>
          <a:ln w="44450" cap="sq">
            <a:solidFill>
              <a:schemeClr val="accent6"/>
            </a:solid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0584" tIns="54864" rIns="100584" bIns="54864" numCol="1" spcCol="0" rtlCol="0" fromWordArt="0" anchor="t" anchorCtr="0" forceAA="0" compatLnSpc="1">
            <a:prstTxWarp prst="textNoShape">
              <a:avLst/>
            </a:prstTxWarp>
            <a:noAutofit/>
          </a:bodyPr>
          <a:lstStyle/>
          <a:p>
            <a:r>
              <a:rPr lang="en-US" sz="1000" b="1" u="sng" dirty="0">
                <a:solidFill>
                  <a:schemeClr val="tx1"/>
                </a:solidFill>
                <a:latin typeface="Arial" panose="020B0604020202020204" pitchFamily="34" charset="0"/>
                <a:ea typeface="TradeGothic LT" panose="020B0506030503020504" pitchFamily="34" charset="0"/>
                <a:cs typeface="Arial" panose="020B0604020202020204" pitchFamily="34" charset="0"/>
              </a:rPr>
              <a:t>FFR</a:t>
            </a:r>
          </a:p>
          <a:p>
            <a:pPr marL="171442" indent="-171442">
              <a:buFont typeface="Arial" panose="020B0604020202020204" pitchFamily="34" charset="0"/>
              <a:buChar char="•"/>
            </a:pPr>
            <a:r>
              <a:rPr lang="en-US" sz="1000" dirty="0">
                <a:solidFill>
                  <a:schemeClr val="tx1"/>
                </a:solidFill>
                <a:latin typeface="Arial" panose="020B0604020202020204" pitchFamily="34" charset="0"/>
                <a:ea typeface="TradeGothic LT" panose="020B0506030503020504" pitchFamily="34" charset="0"/>
                <a:cs typeface="Arial" panose="020B0604020202020204" pitchFamily="34" charset="0"/>
              </a:rPr>
              <a:t>Triggered at 59.85 Hz and full response in 15 cycles</a:t>
            </a:r>
          </a:p>
          <a:p>
            <a:pPr marL="171442" indent="-171442">
              <a:buFont typeface="Arial" panose="020B0604020202020204" pitchFamily="34" charset="0"/>
              <a:buChar char="•"/>
            </a:pPr>
            <a:r>
              <a:rPr lang="en-US" sz="1000" dirty="0">
                <a:solidFill>
                  <a:schemeClr val="tx1"/>
                </a:solidFill>
                <a:latin typeface="Arial" panose="020B0604020202020204" pitchFamily="34" charset="0"/>
                <a:ea typeface="TradeGothic LT" panose="020B0506030503020504" pitchFamily="34" charset="0"/>
                <a:cs typeface="Arial" panose="020B0604020202020204" pitchFamily="34" charset="0"/>
              </a:rPr>
              <a:t>Once deployed, sustain for up to 15 mins. Once recalled, restore within 15 mins</a:t>
            </a:r>
          </a:p>
          <a:p>
            <a:pPr marL="171442" indent="-171442">
              <a:buFont typeface="Arial" panose="020B0604020202020204" pitchFamily="34" charset="0"/>
              <a:buChar char="•"/>
            </a:pPr>
            <a:endParaRPr lang="en-US" sz="300" dirty="0">
              <a:solidFill>
                <a:schemeClr val="tx1"/>
              </a:solidFill>
              <a:latin typeface="Arial" panose="020B0604020202020204" pitchFamily="34" charset="0"/>
              <a:ea typeface="TradeGothic LT" panose="020B0506030503020504" pitchFamily="34" charset="0"/>
              <a:cs typeface="Arial" panose="020B0604020202020204" pitchFamily="34" charset="0"/>
            </a:endParaRPr>
          </a:p>
          <a:p>
            <a:endParaRPr lang="en-US" sz="300" b="1" u="sng" dirty="0">
              <a:solidFill>
                <a:schemeClr val="tx1"/>
              </a:solidFill>
              <a:latin typeface="Arial" panose="020B0604020202020204" pitchFamily="34" charset="0"/>
              <a:ea typeface="TradeGothic LT" panose="020B0506030503020504" pitchFamily="34" charset="0"/>
              <a:cs typeface="Arial" panose="020B0604020202020204" pitchFamily="34" charset="0"/>
            </a:endParaRPr>
          </a:p>
          <a:p>
            <a:r>
              <a:rPr lang="en-US" sz="1000" b="1" u="sng" dirty="0">
                <a:solidFill>
                  <a:schemeClr val="tx1"/>
                </a:solidFill>
                <a:latin typeface="Arial" panose="020B0604020202020204" pitchFamily="34" charset="0"/>
                <a:ea typeface="TradeGothic LT" panose="020B0506030503020504" pitchFamily="34" charset="0"/>
                <a:cs typeface="Arial" panose="020B0604020202020204" pitchFamily="34" charset="0"/>
              </a:rPr>
              <a:t>PFR</a:t>
            </a:r>
          </a:p>
          <a:p>
            <a:pPr marL="171442" indent="-171442">
              <a:buFont typeface="Arial" panose="020B0604020202020204" pitchFamily="34" charset="0"/>
              <a:buChar char="•"/>
            </a:pPr>
            <a:r>
              <a:rPr lang="en-US" sz="1000" kern="0" dirty="0">
                <a:solidFill>
                  <a:schemeClr val="tx1"/>
                </a:solidFill>
                <a:latin typeface="Arial" panose="020B0604020202020204" pitchFamily="34" charset="0"/>
                <a:ea typeface="TradeGothic LT" panose="020B0506030503020504" pitchFamily="34" charset="0"/>
                <a:cs typeface="Arial" panose="020B0604020202020204" pitchFamily="34" charset="0"/>
              </a:rPr>
              <a:t>PFR capable capacity reserved on generators or Controllable Load Resources (CLR)</a:t>
            </a:r>
          </a:p>
          <a:p>
            <a:pPr marL="171442" indent="-171442">
              <a:buFont typeface="Arial" panose="020B0604020202020204" pitchFamily="34" charset="0"/>
              <a:buChar char="•"/>
            </a:pPr>
            <a:r>
              <a:rPr lang="en-US" sz="1000" kern="0" dirty="0">
                <a:solidFill>
                  <a:schemeClr val="tx1"/>
                </a:solidFill>
                <a:latin typeface="Arial" panose="020B0604020202020204" pitchFamily="34" charset="0"/>
                <a:ea typeface="TradeGothic LT" panose="020B0506030503020504" pitchFamily="34" charset="0"/>
                <a:cs typeface="Arial" panose="020B0604020202020204" pitchFamily="34" charset="0"/>
              </a:rPr>
              <a:t>Minimum 1,150 MW must be provided by resources capable of PFR</a:t>
            </a:r>
          </a:p>
          <a:p>
            <a:pPr marL="171442" indent="-171442">
              <a:buFont typeface="Arial" panose="020B0604020202020204" pitchFamily="34" charset="0"/>
              <a:buChar char="•"/>
            </a:pPr>
            <a:endParaRPr lang="en-US" sz="300" kern="0" dirty="0">
              <a:solidFill>
                <a:schemeClr val="tx1"/>
              </a:solidFill>
              <a:latin typeface="Arial" panose="020B0604020202020204" pitchFamily="34" charset="0"/>
              <a:ea typeface="TradeGothic LT" panose="020B0506030503020504" pitchFamily="34" charset="0"/>
              <a:cs typeface="Arial" panose="020B0604020202020204" pitchFamily="34" charset="0"/>
            </a:endParaRPr>
          </a:p>
          <a:p>
            <a:r>
              <a:rPr lang="en-US" sz="1000" b="1" u="sng" dirty="0">
                <a:solidFill>
                  <a:schemeClr val="tx1"/>
                </a:solidFill>
                <a:latin typeface="Arial" panose="020B0604020202020204" pitchFamily="34" charset="0"/>
                <a:ea typeface="TradeGothic LT" panose="020B0506030503020504" pitchFamily="34" charset="0"/>
                <a:cs typeface="Arial" panose="020B0604020202020204" pitchFamily="34" charset="0"/>
              </a:rPr>
              <a:t>Load Resources on UFR</a:t>
            </a:r>
          </a:p>
          <a:p>
            <a:pPr marL="171442" indent="-171442">
              <a:buFont typeface="Arial" panose="020B0604020202020204" pitchFamily="34" charset="0"/>
              <a:buChar char="•"/>
            </a:pPr>
            <a:r>
              <a:rPr lang="en-US" sz="1000" kern="0" dirty="0">
                <a:solidFill>
                  <a:schemeClr val="tx1"/>
                </a:solidFill>
                <a:latin typeface="Arial" panose="020B0604020202020204" pitchFamily="34" charset="0"/>
                <a:ea typeface="TradeGothic LT" panose="020B0506030503020504" pitchFamily="34" charset="0"/>
                <a:cs typeface="Arial" panose="020B0604020202020204" pitchFamily="34" charset="0"/>
              </a:rPr>
              <a:t>Triggered at 59.70 Hz and full response in 30 cycles</a:t>
            </a:r>
          </a:p>
          <a:p>
            <a:pPr marL="171442" indent="-171442">
              <a:buFont typeface="Arial" panose="020B0604020202020204" pitchFamily="34" charset="0"/>
              <a:buChar char="•"/>
            </a:pPr>
            <a:r>
              <a:rPr lang="en-US" sz="1000" kern="0" dirty="0">
                <a:solidFill>
                  <a:schemeClr val="tx1"/>
                </a:solidFill>
                <a:latin typeface="Arial" panose="020B0604020202020204" pitchFamily="34" charset="0"/>
                <a:ea typeface="TradeGothic LT" panose="020B0506030503020504" pitchFamily="34" charset="0"/>
                <a:cs typeface="Arial" panose="020B0604020202020204" pitchFamily="34" charset="0"/>
              </a:rPr>
              <a:t>Sustain until recalled. Once recalled, restore within 3 hours</a:t>
            </a:r>
          </a:p>
          <a:p>
            <a:pPr marL="171442" indent="-171442">
              <a:buFont typeface="Arial" panose="020B0604020202020204" pitchFamily="34" charset="0"/>
              <a:buChar char="•"/>
            </a:pPr>
            <a:r>
              <a:rPr lang="en-US" sz="1000" kern="0" dirty="0">
                <a:solidFill>
                  <a:schemeClr val="tx1"/>
                </a:solidFill>
                <a:latin typeface="Arial" panose="020B0604020202020204" pitchFamily="34" charset="0"/>
                <a:ea typeface="TradeGothic LT" panose="020B0506030503020504" pitchFamily="34" charset="0"/>
                <a:cs typeface="Arial" panose="020B0604020202020204" pitchFamily="34" charset="0"/>
              </a:rPr>
              <a:t>Beyond the minimum PFR, up to 60% of total RRS can come from Load Resources on UFR or FFR.</a:t>
            </a:r>
          </a:p>
        </p:txBody>
      </p:sp>
      <p:sp>
        <p:nvSpPr>
          <p:cNvPr id="63" name="Rectangle 62"/>
          <p:cNvSpPr/>
          <p:nvPr/>
        </p:nvSpPr>
        <p:spPr>
          <a:xfrm>
            <a:off x="6773309" y="3811471"/>
            <a:ext cx="5012291" cy="1201071"/>
          </a:xfrm>
          <a:prstGeom prst="rect">
            <a:avLst/>
          </a:prstGeom>
          <a:noFill/>
          <a:ln w="44450" cap="sq">
            <a:solidFill>
              <a:srgbClr val="FF8200"/>
            </a:solid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0584" tIns="54864" rIns="100584" bIns="54864" numCol="1" spcCol="0" rtlCol="0" fromWordArt="0" anchor="t" anchorCtr="0" forceAA="0" compatLnSpc="1">
            <a:prstTxWarp prst="textNoShape">
              <a:avLst/>
            </a:prstTxWarp>
            <a:noAutofit/>
          </a:bodyPr>
          <a:lstStyle/>
          <a:p>
            <a:r>
              <a:rPr lang="en-US" sz="1100" b="1" u="sng" dirty="0">
                <a:solidFill>
                  <a:schemeClr val="tx1"/>
                </a:solidFill>
                <a:latin typeface="Arial" panose="020B0604020202020204" pitchFamily="34" charset="0"/>
                <a:ea typeface="TradeGothic LT" panose="020B0506030503020504" pitchFamily="34" charset="0"/>
                <a:cs typeface="Arial" panose="020B0604020202020204" pitchFamily="34" charset="0"/>
              </a:rPr>
              <a:t>Generation</a:t>
            </a:r>
          </a:p>
          <a:p>
            <a:pPr marL="171442" indent="-171442">
              <a:buFont typeface="Arial" panose="020B0604020202020204" pitchFamily="34" charset="0"/>
              <a:buChar char="•"/>
            </a:pPr>
            <a:r>
              <a:rPr lang="en-US" sz="1000" dirty="0">
                <a:solidFill>
                  <a:schemeClr val="tx1"/>
                </a:solidFill>
                <a:latin typeface="Arial" panose="020B0604020202020204" pitchFamily="34" charset="0"/>
                <a:ea typeface="TradeGothic LT" panose="020B0506030503020504" pitchFamily="34" charset="0"/>
                <a:cs typeface="Arial" panose="020B0604020202020204" pitchFamily="34" charset="0"/>
              </a:rPr>
              <a:t>Online or offline capacity that can be converted to energy within 10 minutes</a:t>
            </a:r>
          </a:p>
          <a:p>
            <a:pPr marL="171442" indent="-171442">
              <a:buFont typeface="Arial" panose="020B0604020202020204" pitchFamily="34" charset="0"/>
              <a:buChar char="•"/>
            </a:pPr>
            <a:r>
              <a:rPr lang="en-US" sz="1000" dirty="0">
                <a:solidFill>
                  <a:schemeClr val="tx1"/>
                </a:solidFill>
                <a:latin typeface="Arial" panose="020B0604020202020204" pitchFamily="34" charset="0"/>
                <a:ea typeface="TradeGothic LT" panose="020B0506030503020504" pitchFamily="34" charset="0"/>
                <a:cs typeface="Arial" panose="020B0604020202020204" pitchFamily="34" charset="0"/>
              </a:rPr>
              <a:t>Dispatched by SCED</a:t>
            </a:r>
          </a:p>
          <a:p>
            <a:pPr marL="171442" indent="-171442">
              <a:buFont typeface="Arial" panose="020B0604020202020204" pitchFamily="34" charset="0"/>
              <a:buChar char="•"/>
            </a:pPr>
            <a:endParaRPr lang="en-US" sz="400" dirty="0">
              <a:solidFill>
                <a:schemeClr val="tx1"/>
              </a:solidFill>
              <a:latin typeface="Arial" panose="020B0604020202020204" pitchFamily="34" charset="0"/>
              <a:ea typeface="TradeGothic LT" panose="020B0506030503020504" pitchFamily="34" charset="0"/>
              <a:cs typeface="Arial" panose="020B0604020202020204" pitchFamily="34" charset="0"/>
            </a:endParaRPr>
          </a:p>
          <a:p>
            <a:r>
              <a:rPr lang="en-US" sz="1100" b="1" u="sng" dirty="0">
                <a:solidFill>
                  <a:schemeClr val="tx1"/>
                </a:solidFill>
                <a:latin typeface="Arial" panose="020B0604020202020204" pitchFamily="34" charset="0"/>
                <a:ea typeface="TradeGothic LT" panose="020B0506030503020504" pitchFamily="34" charset="0"/>
                <a:cs typeface="Arial" panose="020B0604020202020204" pitchFamily="34" charset="0"/>
              </a:rPr>
              <a:t>Load Resources (UFR not required)</a:t>
            </a:r>
          </a:p>
          <a:p>
            <a:pPr marL="171442" indent="-171442">
              <a:buFont typeface="Arial" panose="020B0604020202020204" pitchFamily="34" charset="0"/>
              <a:buChar char="•"/>
            </a:pPr>
            <a:r>
              <a:rPr lang="en-US" sz="1000" kern="0" dirty="0">
                <a:solidFill>
                  <a:schemeClr val="tx1"/>
                </a:solidFill>
                <a:latin typeface="Arial" panose="020B0604020202020204" pitchFamily="34" charset="0"/>
                <a:ea typeface="TradeGothic LT" panose="020B0506030503020504" pitchFamily="34" charset="0"/>
                <a:cs typeface="Arial" panose="020B0604020202020204" pitchFamily="34" charset="0"/>
              </a:rPr>
              <a:t>Up to 50% of ECRS capacity can come from Load Resources with or without UFR</a:t>
            </a:r>
          </a:p>
          <a:p>
            <a:pPr marL="171442" indent="-171442">
              <a:buFont typeface="Arial" panose="020B0604020202020204" pitchFamily="34" charset="0"/>
              <a:buChar char="•"/>
            </a:pPr>
            <a:r>
              <a:rPr lang="en-US" sz="1000" kern="0" dirty="0">
                <a:solidFill>
                  <a:schemeClr val="tx1"/>
                </a:solidFill>
                <a:latin typeface="Arial" panose="020B0604020202020204" pitchFamily="34" charset="0"/>
                <a:ea typeface="TradeGothic LT" panose="020B0506030503020504" pitchFamily="34" charset="0"/>
                <a:cs typeface="Arial" panose="020B0604020202020204" pitchFamily="34" charset="0"/>
              </a:rPr>
              <a:t>Once deployed, must respond within 10 minutes. Restoration within 3 hours</a:t>
            </a:r>
            <a:endParaRPr lang="en-US" sz="500" b="1" u="sng" dirty="0">
              <a:solidFill>
                <a:schemeClr val="tx1"/>
              </a:solidFill>
              <a:latin typeface="Arial" panose="020B0604020202020204" pitchFamily="34" charset="0"/>
              <a:ea typeface="TradeGothic LT" panose="020B0506030503020504" pitchFamily="34" charset="0"/>
              <a:cs typeface="Arial" panose="020B0604020202020204" pitchFamily="34" charset="0"/>
            </a:endParaRPr>
          </a:p>
        </p:txBody>
      </p:sp>
      <p:cxnSp>
        <p:nvCxnSpPr>
          <p:cNvPr id="74" name="Straight Connector 73"/>
          <p:cNvCxnSpPr>
            <a:endCxn id="49" idx="1"/>
          </p:cNvCxnSpPr>
          <p:nvPr/>
        </p:nvCxnSpPr>
        <p:spPr>
          <a:xfrm>
            <a:off x="6346715" y="2660331"/>
            <a:ext cx="430431" cy="384"/>
          </a:xfrm>
          <a:prstGeom prst="line">
            <a:avLst/>
          </a:prstGeom>
          <a:ln w="34925">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79" name="Straight Connector 78"/>
          <p:cNvCxnSpPr>
            <a:endCxn id="63" idx="1"/>
          </p:cNvCxnSpPr>
          <p:nvPr/>
        </p:nvCxnSpPr>
        <p:spPr>
          <a:xfrm>
            <a:off x="6341357" y="4407809"/>
            <a:ext cx="431952" cy="4198"/>
          </a:xfrm>
          <a:prstGeom prst="line">
            <a:avLst/>
          </a:prstGeom>
          <a:ln w="34925">
            <a:solidFill>
              <a:srgbClr val="FF8200"/>
            </a:solidFill>
          </a:ln>
        </p:spPr>
        <p:style>
          <a:lnRef idx="1">
            <a:schemeClr val="accent1"/>
          </a:lnRef>
          <a:fillRef idx="0">
            <a:schemeClr val="accent1"/>
          </a:fillRef>
          <a:effectRef idx="0">
            <a:schemeClr val="accent1"/>
          </a:effectRef>
          <a:fontRef idx="minor">
            <a:schemeClr val="tx1"/>
          </a:fontRef>
        </p:style>
      </p:cxnSp>
      <p:sp>
        <p:nvSpPr>
          <p:cNvPr id="38" name="Rectangle 37"/>
          <p:cNvSpPr/>
          <p:nvPr/>
        </p:nvSpPr>
        <p:spPr>
          <a:xfrm>
            <a:off x="3479869" y="2087127"/>
            <a:ext cx="2820559" cy="1397984"/>
          </a:xfrm>
          <a:prstGeom prst="rect">
            <a:avLst/>
          </a:prstGeom>
          <a:solidFill>
            <a:schemeClr val="bg1"/>
          </a:solidFill>
          <a:ln w="95250" cap="sq">
            <a:solidFill>
              <a:schemeClr val="accent6"/>
            </a:solid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251"/>
          </a:p>
        </p:txBody>
      </p:sp>
      <p:sp>
        <p:nvSpPr>
          <p:cNvPr id="37" name="Rectangle 36"/>
          <p:cNvSpPr/>
          <p:nvPr/>
        </p:nvSpPr>
        <p:spPr>
          <a:xfrm>
            <a:off x="3577899" y="2542723"/>
            <a:ext cx="2653079" cy="337343"/>
          </a:xfrm>
          <a:prstGeom prst="rect">
            <a:avLst/>
          </a:prstGeom>
          <a:solidFill>
            <a:srgbClr val="335F8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251" dirty="0">
                <a:latin typeface="Arial" panose="020B0604020202020204" pitchFamily="34" charset="0"/>
                <a:ea typeface="TradeGothic LT Bold" panose="020B0706030503020504" pitchFamily="34" charset="0"/>
                <a:cs typeface="Arial" panose="020B0604020202020204" pitchFamily="34" charset="0"/>
              </a:rPr>
              <a:t>Load Resources on UFR</a:t>
            </a:r>
          </a:p>
        </p:txBody>
      </p:sp>
      <p:sp>
        <p:nvSpPr>
          <p:cNvPr id="39" name="Rectangle 38"/>
          <p:cNvSpPr/>
          <p:nvPr/>
        </p:nvSpPr>
        <p:spPr>
          <a:xfrm>
            <a:off x="3574443" y="2906653"/>
            <a:ext cx="2656848" cy="337343"/>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200" dirty="0">
                <a:latin typeface="Arial" panose="020B0604020202020204" pitchFamily="34" charset="0"/>
                <a:ea typeface="TradeGothic LT Bold" panose="020B0706030503020504" pitchFamily="34" charset="0"/>
                <a:cs typeface="Arial" panose="020B0604020202020204" pitchFamily="34" charset="0"/>
              </a:rPr>
              <a:t>Primary Frequency Response (PFR)</a:t>
            </a:r>
          </a:p>
        </p:txBody>
      </p:sp>
      <p:sp>
        <p:nvSpPr>
          <p:cNvPr id="40" name="Rectangle 39"/>
          <p:cNvSpPr/>
          <p:nvPr/>
        </p:nvSpPr>
        <p:spPr>
          <a:xfrm>
            <a:off x="3576211" y="2170062"/>
            <a:ext cx="2653079" cy="337343"/>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251" dirty="0">
                <a:latin typeface="Arial" panose="020B0604020202020204" pitchFamily="34" charset="0"/>
                <a:ea typeface="TradeGothic LT Bold" panose="020B0706030503020504" pitchFamily="34" charset="0"/>
                <a:cs typeface="Arial" panose="020B0604020202020204" pitchFamily="34" charset="0"/>
              </a:rPr>
              <a:t>Fast Frequency Response (FFR)</a:t>
            </a:r>
          </a:p>
        </p:txBody>
      </p:sp>
      <p:sp>
        <p:nvSpPr>
          <p:cNvPr id="45" name="Rectangle 44"/>
          <p:cNvSpPr/>
          <p:nvPr/>
        </p:nvSpPr>
        <p:spPr>
          <a:xfrm>
            <a:off x="3483864" y="4008151"/>
            <a:ext cx="2807208" cy="1092064"/>
          </a:xfrm>
          <a:prstGeom prst="rect">
            <a:avLst/>
          </a:prstGeom>
          <a:solidFill>
            <a:schemeClr val="bg1"/>
          </a:solidFill>
          <a:ln w="95250" cap="sq">
            <a:solidFill>
              <a:srgbClr val="FF8200"/>
            </a:solid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251"/>
          </a:p>
        </p:txBody>
      </p:sp>
      <p:sp>
        <p:nvSpPr>
          <p:cNvPr id="46" name="Rectangle 45"/>
          <p:cNvSpPr/>
          <p:nvPr/>
        </p:nvSpPr>
        <p:spPr>
          <a:xfrm>
            <a:off x="3433579" y="3669920"/>
            <a:ext cx="2903827" cy="337343"/>
          </a:xfrm>
          <a:prstGeom prst="rect">
            <a:avLst/>
          </a:prstGeom>
          <a:solidFill>
            <a:srgbClr val="FF8200"/>
          </a:solidFill>
          <a:ln w="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200" b="1" cap="small" dirty="0">
                <a:latin typeface="Arial" panose="020B0604020202020204" pitchFamily="34" charset="0"/>
                <a:ea typeface="TradeGothic LT Bold" panose="020B0706030503020504" pitchFamily="34" charset="0"/>
                <a:cs typeface="Arial" panose="020B0604020202020204" pitchFamily="34" charset="0"/>
              </a:rPr>
              <a:t>ERCOT Contingency Reserve Service (ECRS)</a:t>
            </a:r>
          </a:p>
        </p:txBody>
      </p:sp>
      <p:sp>
        <p:nvSpPr>
          <p:cNvPr id="47" name="Rectangle 46"/>
          <p:cNvSpPr/>
          <p:nvPr/>
        </p:nvSpPr>
        <p:spPr>
          <a:xfrm>
            <a:off x="3569785" y="4478041"/>
            <a:ext cx="2654843" cy="379511"/>
          </a:xfrm>
          <a:prstGeom prst="rect">
            <a:avLst/>
          </a:prstGeom>
          <a:solidFill>
            <a:srgbClr val="335F8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200" dirty="0">
                <a:latin typeface="Arial" panose="020B0604020202020204" pitchFamily="34" charset="0"/>
                <a:ea typeface="TradeGothic LT Bold" panose="020B0706030503020504" pitchFamily="34" charset="0"/>
                <a:cs typeface="Arial" panose="020B0604020202020204" pitchFamily="34" charset="0"/>
              </a:rPr>
              <a:t>Load Resources </a:t>
            </a:r>
            <a:br>
              <a:rPr lang="en-US" sz="1200" dirty="0">
                <a:latin typeface="Arial" panose="020B0604020202020204" pitchFamily="34" charset="0"/>
                <a:ea typeface="TradeGothic LT Bold" panose="020B0706030503020504" pitchFamily="34" charset="0"/>
                <a:cs typeface="Arial" panose="020B0604020202020204" pitchFamily="34" charset="0"/>
              </a:rPr>
            </a:br>
            <a:r>
              <a:rPr lang="en-US" sz="1200" dirty="0">
                <a:latin typeface="Arial" panose="020B0604020202020204" pitchFamily="34" charset="0"/>
                <a:ea typeface="TradeGothic LT Bold" panose="020B0706030503020504" pitchFamily="34" charset="0"/>
                <a:cs typeface="Arial" panose="020B0604020202020204" pitchFamily="34" charset="0"/>
              </a:rPr>
              <a:t>may or may not be on UFR</a:t>
            </a:r>
          </a:p>
        </p:txBody>
      </p:sp>
      <p:sp>
        <p:nvSpPr>
          <p:cNvPr id="48" name="Rectangle 47"/>
          <p:cNvSpPr/>
          <p:nvPr/>
        </p:nvSpPr>
        <p:spPr>
          <a:xfrm>
            <a:off x="3574445" y="4091519"/>
            <a:ext cx="2654843" cy="337343"/>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251" dirty="0">
                <a:latin typeface="Arial" panose="020B0604020202020204" pitchFamily="34" charset="0"/>
                <a:ea typeface="TradeGothic LT Bold" panose="020B0706030503020504" pitchFamily="34" charset="0"/>
                <a:cs typeface="Arial" panose="020B0604020202020204" pitchFamily="34" charset="0"/>
              </a:rPr>
              <a:t>10 minute ramp</a:t>
            </a:r>
          </a:p>
        </p:txBody>
      </p:sp>
      <p:grpSp>
        <p:nvGrpSpPr>
          <p:cNvPr id="56" name="Group 55"/>
          <p:cNvGrpSpPr/>
          <p:nvPr/>
        </p:nvGrpSpPr>
        <p:grpSpPr>
          <a:xfrm>
            <a:off x="334890" y="2571432"/>
            <a:ext cx="2386649" cy="1425987"/>
            <a:chOff x="-417036" y="2162913"/>
            <a:chExt cx="2531456" cy="1830581"/>
          </a:xfrm>
        </p:grpSpPr>
        <p:sp>
          <p:nvSpPr>
            <p:cNvPr id="30" name="Rectangle 29"/>
            <p:cNvSpPr/>
            <p:nvPr/>
          </p:nvSpPr>
          <p:spPr>
            <a:xfrm>
              <a:off x="-366472" y="2513318"/>
              <a:ext cx="2434396" cy="1480176"/>
            </a:xfrm>
            <a:prstGeom prst="rect">
              <a:avLst/>
            </a:prstGeom>
            <a:solidFill>
              <a:schemeClr val="bg1"/>
            </a:solidFill>
            <a:ln w="95250" cap="sq">
              <a:solidFill>
                <a:schemeClr val="accent4"/>
              </a:solid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7" name="Rectangle 6"/>
            <p:cNvSpPr/>
            <p:nvPr/>
          </p:nvSpPr>
          <p:spPr>
            <a:xfrm>
              <a:off x="-417036" y="2162913"/>
              <a:ext cx="2531456" cy="457200"/>
            </a:xfrm>
            <a:prstGeom prst="rect">
              <a:avLst/>
            </a:prstGeom>
            <a:solidFill>
              <a:schemeClr val="accent4"/>
            </a:solidFill>
            <a:ln w="635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251" b="1" cap="small" dirty="0">
                  <a:latin typeface="Arial" panose="020B0604020202020204" pitchFamily="34" charset="0"/>
                  <a:ea typeface="TradeGothic LT Bold" panose="020B0706030503020504" pitchFamily="34" charset="0"/>
                  <a:cs typeface="Arial" panose="020B0604020202020204" pitchFamily="34" charset="0"/>
                </a:rPr>
                <a:t>Responsive Reserve Service</a:t>
              </a:r>
            </a:p>
          </p:txBody>
        </p:sp>
        <p:sp>
          <p:nvSpPr>
            <p:cNvPr id="31" name="TextBox 30"/>
            <p:cNvSpPr txBox="1"/>
            <p:nvPr/>
          </p:nvSpPr>
          <p:spPr>
            <a:xfrm>
              <a:off x="-366472" y="2628980"/>
              <a:ext cx="2398829" cy="1185306"/>
            </a:xfrm>
            <a:prstGeom prst="rect">
              <a:avLst/>
            </a:prstGeom>
            <a:noFill/>
          </p:spPr>
          <p:txBody>
            <a:bodyPr wrap="square" rtlCol="0">
              <a:spAutoFit/>
            </a:bodyPr>
            <a:lstStyle/>
            <a:p>
              <a:pPr marL="171442" indent="-171442">
                <a:buAutoNum type="arabicPeriod"/>
              </a:pPr>
              <a:r>
                <a:rPr lang="en-US" sz="1100" dirty="0">
                  <a:latin typeface="Arial" panose="020B0604020202020204" pitchFamily="34" charset="0"/>
                  <a:ea typeface="TradeGothic LT" panose="020B0506030503020504" pitchFamily="34" charset="0"/>
                  <a:cs typeface="Arial" panose="020B0604020202020204" pitchFamily="34" charset="0"/>
                </a:rPr>
                <a:t>Primary Frequency Response</a:t>
              </a:r>
            </a:p>
            <a:p>
              <a:pPr marL="342882" indent="-342882">
                <a:buAutoNum type="arabicPeriod"/>
              </a:pPr>
              <a:endParaRPr lang="en-US" sz="300" dirty="0">
                <a:latin typeface="Arial" panose="020B0604020202020204" pitchFamily="34" charset="0"/>
                <a:ea typeface="TradeGothic LT" panose="020B0506030503020504" pitchFamily="34" charset="0"/>
                <a:cs typeface="Arial" panose="020B0604020202020204" pitchFamily="34" charset="0"/>
              </a:endParaRPr>
            </a:p>
            <a:p>
              <a:pPr marL="171442" indent="-171442">
                <a:buFontTx/>
                <a:buAutoNum type="arabicPeriod"/>
              </a:pPr>
              <a:r>
                <a:rPr lang="en-US" sz="1100" dirty="0">
                  <a:latin typeface="Arial" panose="020B0604020202020204" pitchFamily="34" charset="0"/>
                  <a:ea typeface="TradeGothic LT" panose="020B0506030503020504" pitchFamily="34" charset="0"/>
                  <a:cs typeface="Arial" panose="020B0604020202020204" pitchFamily="34" charset="0"/>
                </a:rPr>
                <a:t>Load Resources on Under Frequency Relay (UFR)</a:t>
              </a:r>
            </a:p>
            <a:p>
              <a:pPr marL="342882" indent="-342882">
                <a:buFontTx/>
                <a:buAutoNum type="arabicPeriod"/>
              </a:pPr>
              <a:endParaRPr lang="en-US" sz="300" dirty="0">
                <a:latin typeface="Arial" panose="020B0604020202020204" pitchFamily="34" charset="0"/>
                <a:ea typeface="TradeGothic LT" panose="020B0506030503020504" pitchFamily="34" charset="0"/>
                <a:cs typeface="Arial" panose="020B0604020202020204" pitchFamily="34" charset="0"/>
              </a:endParaRPr>
            </a:p>
            <a:p>
              <a:pPr marL="171442" indent="-171442">
                <a:buAutoNum type="arabicPeriod"/>
              </a:pPr>
              <a:r>
                <a:rPr lang="en-US" sz="1100" dirty="0">
                  <a:latin typeface="Arial" panose="020B0604020202020204" pitchFamily="34" charset="0"/>
                  <a:ea typeface="TradeGothic LT" panose="020B0506030503020504" pitchFamily="34" charset="0"/>
                  <a:cs typeface="Arial" panose="020B0604020202020204" pitchFamily="34" charset="0"/>
                </a:rPr>
                <a:t>10 minute ramp</a:t>
              </a:r>
            </a:p>
            <a:p>
              <a:pPr marL="342882" indent="-342882">
                <a:buAutoNum type="arabicPeriod"/>
              </a:pPr>
              <a:endParaRPr lang="en-US" sz="400" dirty="0">
                <a:latin typeface="Arial" panose="020B0604020202020204" pitchFamily="34" charset="0"/>
                <a:ea typeface="TradeGothic LT" panose="020B0506030503020504" pitchFamily="34" charset="0"/>
                <a:cs typeface="Arial" panose="020B0604020202020204" pitchFamily="34" charset="0"/>
              </a:endParaRPr>
            </a:p>
          </p:txBody>
        </p:sp>
      </p:grpSp>
      <p:sp>
        <p:nvSpPr>
          <p:cNvPr id="50" name="Rectangle 49"/>
          <p:cNvSpPr/>
          <p:nvPr/>
        </p:nvSpPr>
        <p:spPr>
          <a:xfrm>
            <a:off x="351494" y="3795344"/>
            <a:ext cx="2354364" cy="231841"/>
          </a:xfrm>
          <a:prstGeom prst="rect">
            <a:avLst/>
          </a:pr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1051" b="1" i="1" dirty="0"/>
              <a:t>2,300 to 3,200 MW</a:t>
            </a:r>
            <a:r>
              <a:rPr lang="en-US" sz="1051" b="1" i="1" dirty="0">
                <a:solidFill>
                  <a:srgbClr val="FF0000"/>
                </a:solidFill>
              </a:rPr>
              <a:t>*</a:t>
            </a:r>
            <a:endParaRPr lang="en-US" sz="1051" b="1" i="1" dirty="0"/>
          </a:p>
        </p:txBody>
      </p:sp>
      <p:sp>
        <p:nvSpPr>
          <p:cNvPr id="20" name="Rectangle 19"/>
          <p:cNvSpPr/>
          <p:nvPr/>
        </p:nvSpPr>
        <p:spPr>
          <a:xfrm>
            <a:off x="6773564" y="1057004"/>
            <a:ext cx="5012035" cy="486747"/>
          </a:xfrm>
          <a:prstGeom prst="rect">
            <a:avLst/>
          </a:prstGeom>
          <a:noFill/>
          <a:ln w="444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251" b="1" dirty="0">
                <a:solidFill>
                  <a:schemeClr val="accent1"/>
                </a:solidFill>
                <a:latin typeface="+mj-lt"/>
                <a:ea typeface="TradeGothic LT Bold" panose="020B0706030503020504" pitchFamily="34" charset="0"/>
              </a:rPr>
              <a:t>No Change</a:t>
            </a:r>
          </a:p>
        </p:txBody>
      </p:sp>
      <p:cxnSp>
        <p:nvCxnSpPr>
          <p:cNvPr id="28" name="Straight Connector 27"/>
          <p:cNvCxnSpPr>
            <a:endCxn id="20" idx="1"/>
          </p:cNvCxnSpPr>
          <p:nvPr/>
        </p:nvCxnSpPr>
        <p:spPr>
          <a:xfrm flipV="1">
            <a:off x="5932714" y="1300378"/>
            <a:ext cx="840850" cy="6836"/>
          </a:xfrm>
          <a:prstGeom prst="line">
            <a:avLst/>
          </a:prstGeom>
          <a:ln w="34925"/>
        </p:spPr>
        <p:style>
          <a:lnRef idx="1">
            <a:schemeClr val="accent1"/>
          </a:lnRef>
          <a:fillRef idx="0">
            <a:schemeClr val="accent1"/>
          </a:fillRef>
          <a:effectRef idx="0">
            <a:schemeClr val="accent1"/>
          </a:effectRef>
          <a:fontRef idx="minor">
            <a:schemeClr val="tx1"/>
          </a:fontRef>
        </p:style>
      </p:cxnSp>
      <p:sp>
        <p:nvSpPr>
          <p:cNvPr id="19" name="Rectangle 18"/>
          <p:cNvSpPr/>
          <p:nvPr/>
        </p:nvSpPr>
        <p:spPr>
          <a:xfrm>
            <a:off x="3447288" y="1039126"/>
            <a:ext cx="2898648" cy="32891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251" b="1" cap="small" dirty="0">
                <a:latin typeface="+mj-lt"/>
                <a:ea typeface="TradeGothic LT Bold" panose="020B0706030503020504" pitchFamily="34" charset="0"/>
              </a:rPr>
              <a:t>Regulation</a:t>
            </a:r>
          </a:p>
        </p:txBody>
      </p:sp>
      <p:sp>
        <p:nvSpPr>
          <p:cNvPr id="6" name="Rectangle 5"/>
          <p:cNvSpPr/>
          <p:nvPr/>
        </p:nvSpPr>
        <p:spPr>
          <a:xfrm>
            <a:off x="333375" y="1044578"/>
            <a:ext cx="2295143" cy="32891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251" b="1" cap="small" dirty="0">
                <a:latin typeface="+mj-lt"/>
                <a:ea typeface="TradeGothic LT Bold" panose="020B0706030503020504" pitchFamily="34" charset="0"/>
              </a:rPr>
              <a:t>Regulation</a:t>
            </a:r>
          </a:p>
        </p:txBody>
      </p:sp>
      <p:sp>
        <p:nvSpPr>
          <p:cNvPr id="51" name="Rectangle 50"/>
          <p:cNvSpPr/>
          <p:nvPr/>
        </p:nvSpPr>
        <p:spPr>
          <a:xfrm>
            <a:off x="333375" y="1373489"/>
            <a:ext cx="2297028" cy="23184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1051" b="1" i="1" dirty="0"/>
              <a:t>157 to 687 MW</a:t>
            </a:r>
            <a:r>
              <a:rPr lang="en-US" sz="1051" b="1" i="1" dirty="0">
                <a:solidFill>
                  <a:srgbClr val="FF0000"/>
                </a:solidFill>
              </a:rPr>
              <a:t>*</a:t>
            </a:r>
            <a:endParaRPr lang="en-US" sz="1051" b="1" i="1" dirty="0"/>
          </a:p>
        </p:txBody>
      </p:sp>
      <p:sp>
        <p:nvSpPr>
          <p:cNvPr id="68" name="Rectangle 67"/>
          <p:cNvSpPr/>
          <p:nvPr/>
        </p:nvSpPr>
        <p:spPr>
          <a:xfrm>
            <a:off x="3447288" y="1361501"/>
            <a:ext cx="2898648" cy="23184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1051" b="1" i="1" dirty="0"/>
              <a:t>157 to 687 MW</a:t>
            </a:r>
            <a:r>
              <a:rPr lang="en-US" sz="1051" b="1" i="1" dirty="0">
                <a:solidFill>
                  <a:srgbClr val="FF0000"/>
                </a:solidFill>
              </a:rPr>
              <a:t>*</a:t>
            </a:r>
          </a:p>
        </p:txBody>
      </p:sp>
      <p:sp>
        <p:nvSpPr>
          <p:cNvPr id="55" name="Rectangle 54"/>
          <p:cNvSpPr/>
          <p:nvPr/>
        </p:nvSpPr>
        <p:spPr>
          <a:xfrm>
            <a:off x="3454731" y="3277525"/>
            <a:ext cx="2879911" cy="231841"/>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1051" b="1" i="1" dirty="0"/>
              <a:t>2,300 to 3,200 MW</a:t>
            </a:r>
            <a:r>
              <a:rPr lang="en-US" sz="1051" b="1" i="1" dirty="0">
                <a:solidFill>
                  <a:srgbClr val="FF0000"/>
                </a:solidFill>
              </a:rPr>
              <a:t>*</a:t>
            </a:r>
            <a:r>
              <a:rPr lang="en-US" sz="1051" b="1" i="1" dirty="0"/>
              <a:t> </a:t>
            </a:r>
          </a:p>
        </p:txBody>
      </p:sp>
      <p:sp>
        <p:nvSpPr>
          <p:cNvPr id="61" name="Rectangle 60"/>
          <p:cNvSpPr/>
          <p:nvPr/>
        </p:nvSpPr>
        <p:spPr>
          <a:xfrm>
            <a:off x="3479868" y="4885226"/>
            <a:ext cx="2822101" cy="231841"/>
          </a:xfrm>
          <a:prstGeom prst="rect">
            <a:avLst/>
          </a:prstGeom>
          <a:solidFill>
            <a:srgbClr val="FF8200"/>
          </a:solidFill>
          <a:ln>
            <a:noFill/>
          </a:ln>
        </p:spPr>
        <p:style>
          <a:lnRef idx="2">
            <a:schemeClr val="accent1">
              <a:shade val="50000"/>
            </a:schemeClr>
          </a:lnRef>
          <a:fillRef idx="1">
            <a:schemeClr val="accent1"/>
          </a:fillRef>
          <a:effectRef idx="0">
            <a:schemeClr val="accent1"/>
          </a:effectRef>
          <a:fontRef idx="minor">
            <a:schemeClr val="lt1"/>
          </a:fontRef>
        </p:style>
        <p:txBody>
          <a:bodyPr lIns="100584" tIns="54864" rIns="100584" bIns="54864" rtlCol="0" anchor="t"/>
          <a:lstStyle/>
          <a:p>
            <a:pPr algn="ctr"/>
            <a:r>
              <a:rPr lang="en-US" sz="1051" b="1" i="1" dirty="0"/>
              <a:t>508 to 1,644 MW</a:t>
            </a:r>
            <a:r>
              <a:rPr lang="en-US" sz="1051" b="1" i="1" dirty="0">
                <a:solidFill>
                  <a:srgbClr val="FF0000"/>
                </a:solidFill>
              </a:rPr>
              <a:t>**</a:t>
            </a:r>
            <a:endParaRPr lang="en-US" sz="1051" b="1" i="1" dirty="0"/>
          </a:p>
        </p:txBody>
      </p:sp>
      <p:sp>
        <p:nvSpPr>
          <p:cNvPr id="77" name="Rectangle 76"/>
          <p:cNvSpPr/>
          <p:nvPr/>
        </p:nvSpPr>
        <p:spPr>
          <a:xfrm>
            <a:off x="3438621" y="1756297"/>
            <a:ext cx="2916936" cy="337343"/>
          </a:xfrm>
          <a:prstGeom prst="rect">
            <a:avLst/>
          </a:prstGeom>
          <a:solidFill>
            <a:schemeClr val="accent6"/>
          </a:solidFill>
          <a:ln w="63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251" b="1" cap="small">
                <a:latin typeface="Arial" panose="020B0604020202020204" pitchFamily="34" charset="0"/>
                <a:ea typeface="TradeGothic LT Bold" panose="020B0706030503020504" pitchFamily="34" charset="0"/>
                <a:cs typeface="Arial" panose="020B0604020202020204" pitchFamily="34" charset="0"/>
              </a:rPr>
              <a:t>Responsive </a:t>
            </a:r>
            <a:r>
              <a:rPr lang="en-US" sz="1251" b="1" cap="small" dirty="0">
                <a:latin typeface="Arial" panose="020B0604020202020204" pitchFamily="34" charset="0"/>
                <a:ea typeface="TradeGothic LT Bold" panose="020B0706030503020504" pitchFamily="34" charset="0"/>
                <a:cs typeface="Arial" panose="020B0604020202020204" pitchFamily="34" charset="0"/>
              </a:rPr>
              <a:t>Response </a:t>
            </a:r>
            <a:r>
              <a:rPr lang="en-US" sz="1251" b="1" cap="small">
                <a:latin typeface="Arial" panose="020B0604020202020204" pitchFamily="34" charset="0"/>
                <a:ea typeface="TradeGothic LT Bold" panose="020B0706030503020504" pitchFamily="34" charset="0"/>
                <a:cs typeface="Arial" panose="020B0604020202020204" pitchFamily="34" charset="0"/>
              </a:rPr>
              <a:t>Service (RRS</a:t>
            </a:r>
            <a:r>
              <a:rPr lang="en-US" sz="1251" b="1" cap="small" dirty="0">
                <a:latin typeface="Arial" panose="020B0604020202020204" pitchFamily="34" charset="0"/>
                <a:ea typeface="TradeGothic LT Bold" panose="020B0706030503020504" pitchFamily="34" charset="0"/>
                <a:cs typeface="Arial" panose="020B0604020202020204" pitchFamily="34" charset="0"/>
              </a:rPr>
              <a:t>)</a:t>
            </a:r>
          </a:p>
        </p:txBody>
      </p:sp>
      <p:grpSp>
        <p:nvGrpSpPr>
          <p:cNvPr id="41" name="Group 40"/>
          <p:cNvGrpSpPr/>
          <p:nvPr/>
        </p:nvGrpSpPr>
        <p:grpSpPr>
          <a:xfrm>
            <a:off x="333377" y="5198433"/>
            <a:ext cx="11452223" cy="652680"/>
            <a:chOff x="333374" y="5198433"/>
            <a:chExt cx="11452223" cy="652680"/>
          </a:xfrm>
        </p:grpSpPr>
        <p:sp>
          <p:nvSpPr>
            <p:cNvPr id="8" name="Rectangle 7"/>
            <p:cNvSpPr/>
            <p:nvPr/>
          </p:nvSpPr>
          <p:spPr>
            <a:xfrm>
              <a:off x="333374" y="5250290"/>
              <a:ext cx="2217806" cy="32891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251" b="1" cap="small" dirty="0"/>
                <a:t>Non-Spin</a:t>
              </a:r>
            </a:p>
          </p:txBody>
        </p:sp>
        <p:sp>
          <p:nvSpPr>
            <p:cNvPr id="57" name="Rectangle 56"/>
            <p:cNvSpPr/>
            <p:nvPr/>
          </p:nvSpPr>
          <p:spPr>
            <a:xfrm>
              <a:off x="6773306" y="5198433"/>
              <a:ext cx="5012291" cy="652680"/>
            </a:xfrm>
            <a:prstGeom prst="rect">
              <a:avLst/>
            </a:prstGeom>
            <a:noFill/>
            <a:ln w="4445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100" b="1" dirty="0">
                  <a:solidFill>
                    <a:schemeClr val="accent5"/>
                  </a:solidFill>
                  <a:latin typeface="+mj-lt"/>
                  <a:ea typeface="TradeGothic LT Bold" panose="020B0706030503020504" pitchFamily="34" charset="0"/>
                </a:rPr>
                <a:t>No protocol changes. </a:t>
              </a:r>
            </a:p>
            <a:p>
              <a:pPr marL="171450" indent="-171450">
                <a:buFont typeface="Arial" panose="020B0604020202020204" pitchFamily="34" charset="0"/>
                <a:buChar char="•"/>
              </a:pPr>
              <a:r>
                <a:rPr lang="en-US" sz="1000" kern="0" dirty="0">
                  <a:solidFill>
                    <a:schemeClr val="tx1"/>
                  </a:solidFill>
                  <a:latin typeface="Arial" panose="020B0604020202020204" pitchFamily="34" charset="0"/>
                  <a:ea typeface="TradeGothic LT" panose="020B0506030503020504" pitchFamily="34" charset="0"/>
                  <a:cs typeface="Arial" panose="020B0604020202020204" pitchFamily="34" charset="0"/>
                </a:rPr>
                <a:t>Proposed methodology for Non-Spin Reserve Service quantities in this framework -  quantities computed using 2018 A/S </a:t>
              </a:r>
              <a:r>
                <a:rPr lang="en-US" sz="1000" kern="0">
                  <a:solidFill>
                    <a:schemeClr val="tx1"/>
                  </a:solidFill>
                  <a:latin typeface="Arial" panose="020B0604020202020204" pitchFamily="34" charset="0"/>
                  <a:ea typeface="TradeGothic LT" panose="020B0506030503020504" pitchFamily="34" charset="0"/>
                  <a:cs typeface="Arial" panose="020B0604020202020204" pitchFamily="34" charset="0"/>
                </a:rPr>
                <a:t>Methodology are </a:t>
              </a:r>
              <a:r>
                <a:rPr lang="en-US" sz="1000" kern="0" dirty="0">
                  <a:solidFill>
                    <a:schemeClr val="tx1"/>
                  </a:solidFill>
                  <a:latin typeface="Arial" panose="020B0604020202020204" pitchFamily="34" charset="0"/>
                  <a:ea typeface="TradeGothic LT" panose="020B0506030503020504" pitchFamily="34" charset="0"/>
                  <a:cs typeface="Arial" panose="020B0604020202020204" pitchFamily="34" charset="0"/>
                </a:rPr>
                <a:t>reduced by ECRS quantities.</a:t>
              </a:r>
            </a:p>
          </p:txBody>
        </p:sp>
        <p:cxnSp>
          <p:nvCxnSpPr>
            <p:cNvPr id="60" name="Straight Connector 59"/>
            <p:cNvCxnSpPr>
              <a:stCxn id="57" idx="1"/>
            </p:cNvCxnSpPr>
            <p:nvPr/>
          </p:nvCxnSpPr>
          <p:spPr>
            <a:xfrm flipH="1">
              <a:off x="6341354" y="5524773"/>
              <a:ext cx="431952" cy="0"/>
            </a:xfrm>
            <a:prstGeom prst="line">
              <a:avLst/>
            </a:prstGeom>
            <a:ln w="34925">
              <a:solidFill>
                <a:schemeClr val="accent5"/>
              </a:solidFill>
            </a:ln>
          </p:spPr>
          <p:style>
            <a:lnRef idx="1">
              <a:schemeClr val="accent1"/>
            </a:lnRef>
            <a:fillRef idx="0">
              <a:schemeClr val="accent1"/>
            </a:fillRef>
            <a:effectRef idx="0">
              <a:schemeClr val="accent1"/>
            </a:effectRef>
            <a:fontRef idx="minor">
              <a:schemeClr val="tx1"/>
            </a:fontRef>
          </p:style>
        </p:cxnSp>
        <p:sp>
          <p:nvSpPr>
            <p:cNvPr id="58" name="Rectangle 57"/>
            <p:cNvSpPr/>
            <p:nvPr/>
          </p:nvSpPr>
          <p:spPr>
            <a:xfrm>
              <a:off x="3447288" y="5234597"/>
              <a:ext cx="2898648" cy="337343"/>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251" b="1" cap="small" dirty="0"/>
                <a:t>Non-Spin</a:t>
              </a:r>
            </a:p>
          </p:txBody>
        </p:sp>
        <p:sp>
          <p:nvSpPr>
            <p:cNvPr id="92" name="Rectangle 91"/>
            <p:cNvSpPr/>
            <p:nvPr/>
          </p:nvSpPr>
          <p:spPr>
            <a:xfrm>
              <a:off x="333374" y="5579199"/>
              <a:ext cx="2215581" cy="231841"/>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1051" b="1" i="1" dirty="0"/>
                <a:t>967 to 2,361 MW</a:t>
              </a:r>
              <a:r>
                <a:rPr lang="en-US" sz="1051" b="1" i="1" dirty="0">
                  <a:solidFill>
                    <a:srgbClr val="FF0000"/>
                  </a:solidFill>
                </a:rPr>
                <a:t>*</a:t>
              </a:r>
              <a:endParaRPr lang="en-US" sz="1051" b="1" i="1" dirty="0"/>
            </a:p>
          </p:txBody>
        </p:sp>
        <p:sp>
          <p:nvSpPr>
            <p:cNvPr id="93" name="Rectangle 92"/>
            <p:cNvSpPr/>
            <p:nvPr/>
          </p:nvSpPr>
          <p:spPr>
            <a:xfrm>
              <a:off x="3447288" y="5566252"/>
              <a:ext cx="2898648" cy="231841"/>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1051" b="1" i="1" dirty="0"/>
                <a:t>0 to 1,180 MW</a:t>
              </a:r>
              <a:r>
                <a:rPr lang="en-US" sz="1051" b="1" i="1" dirty="0">
                  <a:solidFill>
                    <a:srgbClr val="FF0000"/>
                  </a:solidFill>
                </a:rPr>
                <a:t>***</a:t>
              </a:r>
              <a:endParaRPr lang="en-US" sz="1051" b="1" i="1" dirty="0"/>
            </a:p>
          </p:txBody>
        </p:sp>
      </p:grpSp>
      <p:sp>
        <p:nvSpPr>
          <p:cNvPr id="115" name="TextBox 114"/>
          <p:cNvSpPr txBox="1"/>
          <p:nvPr/>
        </p:nvSpPr>
        <p:spPr>
          <a:xfrm>
            <a:off x="2603496" y="6542191"/>
            <a:ext cx="9379837" cy="307777"/>
          </a:xfrm>
          <a:prstGeom prst="rect">
            <a:avLst/>
          </a:prstGeom>
          <a:noFill/>
        </p:spPr>
        <p:txBody>
          <a:bodyPr wrap="square" rtlCol="0">
            <a:spAutoFit/>
          </a:bodyPr>
          <a:lstStyle/>
          <a:p>
            <a:r>
              <a:rPr lang="en-US" sz="700" dirty="0">
                <a:solidFill>
                  <a:srgbClr val="FF0000"/>
                </a:solidFill>
              </a:rPr>
              <a:t>*</a:t>
            </a:r>
            <a:r>
              <a:rPr lang="en-US" sz="700" dirty="0"/>
              <a:t>Quantities computed/estimated using 2018 Ancillary Service Methodology. </a:t>
            </a:r>
            <a:r>
              <a:rPr lang="en-US" sz="700" dirty="0">
                <a:solidFill>
                  <a:srgbClr val="FF0000"/>
                </a:solidFill>
              </a:rPr>
              <a:t>**</a:t>
            </a:r>
            <a:r>
              <a:rPr lang="en-US" sz="700" dirty="0"/>
              <a:t>Quantities estimated using </a:t>
            </a:r>
            <a:r>
              <a:rPr lang="en-US" sz="700" dirty="0">
                <a:hlinkClick r:id="rId3"/>
              </a:rPr>
              <a:t>this</a:t>
            </a:r>
            <a:r>
              <a:rPr lang="en-US" sz="700" dirty="0"/>
              <a:t> reference. </a:t>
            </a:r>
            <a:r>
              <a:rPr lang="en-US" sz="700" dirty="0">
                <a:solidFill>
                  <a:srgbClr val="FF0000"/>
                </a:solidFill>
              </a:rPr>
              <a:t>***</a:t>
            </a:r>
            <a:r>
              <a:rPr lang="en-US" sz="700" dirty="0"/>
              <a:t>Quantities estimated using this reference and method in box on far left.</a:t>
            </a:r>
          </a:p>
          <a:p>
            <a:r>
              <a:rPr lang="en-US" sz="700" dirty="0"/>
              <a:t>For Discussion Purposes Only. The intent of this slide is to represent NPRR 863 (with STEC comments from 10/1/2018). Protocol language prevails to the extent of any inconsistency with this one page summary.</a:t>
            </a:r>
          </a:p>
        </p:txBody>
      </p:sp>
      <p:sp>
        <p:nvSpPr>
          <p:cNvPr id="116" name="Rectangle 115"/>
          <p:cNvSpPr/>
          <p:nvPr/>
        </p:nvSpPr>
        <p:spPr>
          <a:xfrm>
            <a:off x="343874" y="6024369"/>
            <a:ext cx="2217807" cy="196909"/>
          </a:xfrm>
          <a:prstGeom prst="rect">
            <a:avLst/>
          </a:prstGeom>
          <a:noFill/>
          <a:ln>
            <a:noFill/>
            <a:prstDash val="sysDot"/>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051" b="1" i="1" dirty="0">
                <a:solidFill>
                  <a:schemeClr val="tx1"/>
                </a:solidFill>
              </a:rPr>
              <a:t>Overall A/S: 3,807 to 5,958 MW</a:t>
            </a:r>
            <a:r>
              <a:rPr lang="en-US" sz="1051" b="1" i="1" dirty="0">
                <a:solidFill>
                  <a:srgbClr val="FF0000"/>
                </a:solidFill>
              </a:rPr>
              <a:t>*</a:t>
            </a:r>
          </a:p>
        </p:txBody>
      </p:sp>
      <p:sp>
        <p:nvSpPr>
          <p:cNvPr id="117" name="Rectangle 116"/>
          <p:cNvSpPr/>
          <p:nvPr/>
        </p:nvSpPr>
        <p:spPr>
          <a:xfrm>
            <a:off x="3454732" y="6024304"/>
            <a:ext cx="8163541" cy="201032"/>
          </a:xfrm>
          <a:prstGeom prst="rect">
            <a:avLst/>
          </a:prstGeom>
          <a:noFill/>
          <a:ln>
            <a:noFill/>
            <a:prstDash val="sysDot"/>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100" b="1" i="1" dirty="0">
                <a:solidFill>
                  <a:schemeClr val="tx1"/>
                </a:solidFill>
              </a:rPr>
              <a:t>Overall A/S: 3,807 to 5,958 MW</a:t>
            </a:r>
            <a:r>
              <a:rPr lang="en-US" sz="1100" b="1" i="1" dirty="0">
                <a:solidFill>
                  <a:srgbClr val="FF0000"/>
                </a:solidFill>
              </a:rPr>
              <a:t>*</a:t>
            </a:r>
          </a:p>
        </p:txBody>
      </p:sp>
      <p:sp>
        <p:nvSpPr>
          <p:cNvPr id="78" name="TextBox 77"/>
          <p:cNvSpPr txBox="1"/>
          <p:nvPr/>
        </p:nvSpPr>
        <p:spPr>
          <a:xfrm>
            <a:off x="10756233" y="47307"/>
            <a:ext cx="1435770" cy="215444"/>
          </a:xfrm>
          <a:prstGeom prst="rect">
            <a:avLst/>
          </a:prstGeom>
          <a:noFill/>
        </p:spPr>
        <p:txBody>
          <a:bodyPr wrap="square" rtlCol="0">
            <a:spAutoFit/>
          </a:bodyPr>
          <a:lstStyle/>
          <a:p>
            <a:r>
              <a:rPr lang="en-US" sz="800" i="1" dirty="0"/>
              <a:t>Last Edited on 10/08/2018</a:t>
            </a:r>
          </a:p>
        </p:txBody>
      </p:sp>
      <p:sp>
        <p:nvSpPr>
          <p:cNvPr id="44" name="TextBox 43"/>
          <p:cNvSpPr txBox="1"/>
          <p:nvPr/>
        </p:nvSpPr>
        <p:spPr>
          <a:xfrm>
            <a:off x="4740277" y="618600"/>
            <a:ext cx="5106275" cy="307777"/>
          </a:xfrm>
          <a:prstGeom prst="rect">
            <a:avLst/>
          </a:prstGeom>
          <a:noFill/>
        </p:spPr>
        <p:txBody>
          <a:bodyPr wrap="square" rtlCol="0">
            <a:spAutoFit/>
          </a:bodyPr>
          <a:lstStyle/>
          <a:p>
            <a:pPr algn="ctr"/>
            <a:r>
              <a:rPr lang="en-US" sz="1400" b="1" cap="small" dirty="0">
                <a:latin typeface="+mj-lt"/>
                <a:ea typeface="TradeGothic LT Bold" panose="020B0706030503020504" pitchFamily="34" charset="0"/>
              </a:rPr>
              <a:t>NPRR 863 With STEC Comments (10/1) </a:t>
            </a:r>
          </a:p>
        </p:txBody>
      </p:sp>
    </p:spTree>
    <p:extLst>
      <p:ext uri="{BB962C8B-B14F-4D97-AF65-F5344CB8AC3E}">
        <p14:creationId xmlns:p14="http://schemas.microsoft.com/office/powerpoint/2010/main" val="4876465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E3ACF660-194B-40FB-9B59-21ECFFB5B794}"/>
              </a:ext>
            </a:extLst>
          </p:cNvPr>
          <p:cNvSpPr>
            <a:spLocks noGrp="1"/>
          </p:cNvSpPr>
          <p:nvPr>
            <p:ph type="title"/>
          </p:nvPr>
        </p:nvSpPr>
        <p:spPr>
          <a:xfrm>
            <a:off x="508000" y="243682"/>
            <a:ext cx="11277600" cy="548798"/>
          </a:xfrm>
        </p:spPr>
        <p:txBody>
          <a:bodyPr/>
          <a:lstStyle/>
          <a:p>
            <a:r>
              <a:rPr lang="en-US" dirty="0"/>
              <a:t>FFR Advancement Introduction (</a:t>
            </a:r>
            <a:r>
              <a:rPr lang="en-US" dirty="0">
                <a:hlinkClick r:id="rId3"/>
              </a:rPr>
              <a:t>October 2021 Workshop | Link</a:t>
            </a:r>
            <a:r>
              <a:rPr lang="en-US" dirty="0"/>
              <a:t>)</a:t>
            </a:r>
          </a:p>
        </p:txBody>
      </p:sp>
      <p:sp>
        <p:nvSpPr>
          <p:cNvPr id="9" name="Content Placeholder 8">
            <a:extLst>
              <a:ext uri="{FF2B5EF4-FFF2-40B4-BE49-F238E27FC236}">
                <a16:creationId xmlns:a16="http://schemas.microsoft.com/office/drawing/2014/main" id="{B2E08BFC-E906-4129-87AE-42C38C973412}"/>
              </a:ext>
            </a:extLst>
          </p:cNvPr>
          <p:cNvSpPr>
            <a:spLocks noGrp="1"/>
          </p:cNvSpPr>
          <p:nvPr>
            <p:ph idx="1"/>
          </p:nvPr>
        </p:nvSpPr>
        <p:spPr>
          <a:xfrm>
            <a:off x="406400" y="931817"/>
            <a:ext cx="11379200" cy="4988216"/>
          </a:xfrm>
        </p:spPr>
        <p:txBody>
          <a:bodyPr/>
          <a:lstStyle/>
          <a:p>
            <a:r>
              <a:rPr lang="en-US" sz="1600" dirty="0"/>
              <a:t>PR325-01 FFR Advancement (FFRA) project is the second in a series of projects that are being used to implement changes associated with NPRR 863. </a:t>
            </a:r>
          </a:p>
          <a:p>
            <a:endParaRPr lang="en-US" sz="1600" dirty="0"/>
          </a:p>
          <a:p>
            <a:r>
              <a:rPr lang="en-US" sz="1600" dirty="0"/>
              <a:t>Following is a high-level list of the changes that are being made as a part of the FFRA project. </a:t>
            </a:r>
          </a:p>
          <a:p>
            <a:pPr marL="685800" lvl="1" indent="-342900">
              <a:buFont typeface="+mj-lt"/>
              <a:buAutoNum type="arabicPeriod"/>
            </a:pPr>
            <a:r>
              <a:rPr lang="en-US" sz="1400" dirty="0"/>
              <a:t>Upon the full implementation of FFR as a part of this project, </a:t>
            </a:r>
            <a:r>
              <a:rPr lang="en-US" sz="1400" dirty="0">
                <a:solidFill>
                  <a:schemeClr val="accent2"/>
                </a:solidFill>
              </a:rPr>
              <a:t>for any operating hour in the Day Ahead Market (DAM),</a:t>
            </a:r>
            <a:r>
              <a:rPr lang="en-US" sz="1600" dirty="0">
                <a:solidFill>
                  <a:schemeClr val="accent2"/>
                </a:solidFill>
              </a:rPr>
              <a:t> </a:t>
            </a:r>
          </a:p>
          <a:p>
            <a:pPr marL="1028700" lvl="2" indent="-342900">
              <a:buFont typeface="+mj-lt"/>
              <a:buAutoNum type="alphaLcParenR"/>
              <a:tabLst>
                <a:tab pos="2176463" algn="l"/>
                <a:tab pos="7199313" algn="l"/>
              </a:tabLst>
            </a:pPr>
            <a:r>
              <a:rPr lang="en-US" sz="1400" dirty="0"/>
              <a:t>An ESR-Gen and ESR-CLR will be able to offer, get awarded and provide* (conventional) Regulation, RRS-PFR, and (online) Non-Spin simultaneously with RRS-FFR (assuming the ESR-Gen or ESR-CLR is qualified for the AS or AS sub-type it is offering or providing). </a:t>
            </a:r>
          </a:p>
          <a:p>
            <a:pPr marL="1028700" lvl="2" indent="-342900">
              <a:buFont typeface="+mj-lt"/>
              <a:buAutoNum type="alphaLcParenR"/>
              <a:tabLst>
                <a:tab pos="2176463" algn="l"/>
                <a:tab pos="7199313" algn="l"/>
              </a:tabLst>
            </a:pPr>
            <a:r>
              <a:rPr lang="en-US" sz="1400" dirty="0"/>
              <a:t>A NCLR will be able to offer, get awarded and provide** either RRS-FFR or RRS-UFR (assuming the NCLR is qualified for the RRS sub-type it is offering or providing).</a:t>
            </a:r>
          </a:p>
          <a:p>
            <a:pPr marL="685800" lvl="1" indent="-342900">
              <a:buFont typeface="+mj-lt"/>
              <a:buAutoNum type="arabicPeriod"/>
            </a:pPr>
            <a:endParaRPr lang="en-US" sz="1400" dirty="0"/>
          </a:p>
          <a:p>
            <a:pPr marL="685800" lvl="1" indent="-342900">
              <a:buFont typeface="+mj-lt"/>
              <a:buAutoNum type="arabicPeriod"/>
            </a:pPr>
            <a:r>
              <a:rPr lang="en-US" sz="1400" dirty="0"/>
              <a:t>RRS Offers in &amp; Awards from DAM/SASM, RRS AS Responsibilities in COPs, Self-Arranged RRS and RRS AS Trade submissions will split by subtype namely, RRS-PFR, RRS-FFR and RRS-UFR.</a:t>
            </a:r>
          </a:p>
          <a:p>
            <a:pPr marL="685800" lvl="1" indent="-342900">
              <a:buFont typeface="+mj-lt"/>
              <a:buAutoNum type="arabicPeriod"/>
            </a:pPr>
            <a:endParaRPr lang="en-US" sz="1400" dirty="0"/>
          </a:p>
          <a:p>
            <a:pPr marL="685800" lvl="1" indent="-342900">
              <a:buFont typeface="+mj-lt"/>
              <a:buAutoNum type="arabicPeriod"/>
            </a:pPr>
            <a:r>
              <a:rPr lang="en-US" sz="1400" dirty="0"/>
              <a:t>In Real Time, new telemetry will be setup to send Ancillary Service Responsibility and Ancillary Service Schedule for RRS-FFR. </a:t>
            </a:r>
          </a:p>
          <a:p>
            <a:pPr lvl="2"/>
            <a:r>
              <a:rPr lang="en-US" sz="1400" dirty="0"/>
              <a:t>The existing Ancillary Service Responsibility and Ancillary Service Schedule telemetry will continue to be used for telemetering RRS-PFR and RRS-UFR.</a:t>
            </a:r>
          </a:p>
          <a:p>
            <a:pPr marL="0" indent="0">
              <a:buNone/>
            </a:pPr>
            <a:endParaRPr lang="en-US" dirty="0"/>
          </a:p>
        </p:txBody>
      </p:sp>
      <p:sp>
        <p:nvSpPr>
          <p:cNvPr id="2" name="Slide Number Placeholder 1">
            <a:extLst>
              <a:ext uri="{FF2B5EF4-FFF2-40B4-BE49-F238E27FC236}">
                <a16:creationId xmlns:a16="http://schemas.microsoft.com/office/drawing/2014/main" id="{B5FEA80C-DAC5-40CA-83B4-A85EEBE82A7E}"/>
              </a:ext>
            </a:extLst>
          </p:cNvPr>
          <p:cNvSpPr>
            <a:spLocks noGrp="1"/>
          </p:cNvSpPr>
          <p:nvPr>
            <p:ph type="sldNum" sz="quarter" idx="4"/>
          </p:nvPr>
        </p:nvSpPr>
        <p:spPr/>
        <p:txBody>
          <a:bodyPr/>
          <a:lstStyle/>
          <a:p>
            <a:fld id="{0E7085C4-D6A8-46D9-A1BA-F87C2DEFFCDB}" type="slidenum">
              <a:rPr lang="en-US" smtClean="0"/>
              <a:pPr/>
              <a:t>4</a:t>
            </a:fld>
            <a:endParaRPr lang="en-US" dirty="0"/>
          </a:p>
        </p:txBody>
      </p:sp>
      <p:sp>
        <p:nvSpPr>
          <p:cNvPr id="10" name="TextBox 9">
            <a:extLst>
              <a:ext uri="{FF2B5EF4-FFF2-40B4-BE49-F238E27FC236}">
                <a16:creationId xmlns:a16="http://schemas.microsoft.com/office/drawing/2014/main" id="{2BEE6673-D0C4-4826-B6A6-5F5ED738CF36}"/>
              </a:ext>
            </a:extLst>
          </p:cNvPr>
          <p:cNvSpPr txBox="1"/>
          <p:nvPr/>
        </p:nvSpPr>
        <p:spPr>
          <a:xfrm>
            <a:off x="3437965" y="6478362"/>
            <a:ext cx="6858000" cy="307777"/>
          </a:xfrm>
          <a:prstGeom prst="rect">
            <a:avLst/>
          </a:prstGeom>
          <a:noFill/>
        </p:spPr>
        <p:txBody>
          <a:bodyPr wrap="square" rtlCol="0">
            <a:spAutoFit/>
          </a:bodyPr>
          <a:lstStyle/>
          <a:p>
            <a:r>
              <a:rPr lang="en-US" sz="700" dirty="0">
                <a:solidFill>
                  <a:srgbClr val="FF0000"/>
                </a:solidFill>
              </a:rPr>
              <a:t>*</a:t>
            </a:r>
            <a:r>
              <a:rPr lang="en-US" sz="700" dirty="0">
                <a:solidFill>
                  <a:schemeClr val="tx2"/>
                </a:solidFill>
              </a:rPr>
              <a:t>ESR-Gen will be required to use ONFFRRRS resource status to provide RRS-FFR in Real Time.</a:t>
            </a:r>
          </a:p>
          <a:p>
            <a:r>
              <a:rPr lang="en-US" sz="700" dirty="0">
                <a:solidFill>
                  <a:srgbClr val="FF0000"/>
                </a:solidFill>
              </a:rPr>
              <a:t>** </a:t>
            </a:r>
            <a:r>
              <a:rPr lang="en-US" sz="700" dirty="0">
                <a:solidFill>
                  <a:schemeClr val="accent2"/>
                </a:solidFill>
              </a:rPr>
              <a:t>NCLR will be required to use ONFFRRRSL resource status to provide RRS-FFR or ONRL resource status to provide RRS-UFR in Real Time.</a:t>
            </a:r>
            <a:endParaRPr lang="en-US" sz="700" dirty="0">
              <a:solidFill>
                <a:srgbClr val="FF0000"/>
              </a:solidFill>
            </a:endParaRPr>
          </a:p>
        </p:txBody>
      </p:sp>
    </p:spTree>
    <p:extLst>
      <p:ext uri="{BB962C8B-B14F-4D97-AF65-F5344CB8AC3E}">
        <p14:creationId xmlns:p14="http://schemas.microsoft.com/office/powerpoint/2010/main" val="29733520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E3ACF660-194B-40FB-9B59-21ECFFB5B794}"/>
              </a:ext>
            </a:extLst>
          </p:cNvPr>
          <p:cNvSpPr>
            <a:spLocks noGrp="1"/>
          </p:cNvSpPr>
          <p:nvPr>
            <p:ph type="title"/>
          </p:nvPr>
        </p:nvSpPr>
        <p:spPr>
          <a:xfrm>
            <a:off x="508000" y="243682"/>
            <a:ext cx="11277600" cy="548798"/>
          </a:xfrm>
        </p:spPr>
        <p:txBody>
          <a:bodyPr/>
          <a:lstStyle/>
          <a:p>
            <a:r>
              <a:rPr lang="en-US" dirty="0"/>
              <a:t>FFR Advancement Introduction, continued…</a:t>
            </a:r>
          </a:p>
        </p:txBody>
      </p:sp>
      <p:sp>
        <p:nvSpPr>
          <p:cNvPr id="9" name="Content Placeholder 8">
            <a:extLst>
              <a:ext uri="{FF2B5EF4-FFF2-40B4-BE49-F238E27FC236}">
                <a16:creationId xmlns:a16="http://schemas.microsoft.com/office/drawing/2014/main" id="{B2E08BFC-E906-4129-87AE-42C38C973412}"/>
              </a:ext>
            </a:extLst>
          </p:cNvPr>
          <p:cNvSpPr>
            <a:spLocks noGrp="1"/>
          </p:cNvSpPr>
          <p:nvPr>
            <p:ph idx="1"/>
          </p:nvPr>
        </p:nvSpPr>
        <p:spPr>
          <a:xfrm>
            <a:off x="406400" y="923109"/>
            <a:ext cx="11379200" cy="4996924"/>
          </a:xfrm>
        </p:spPr>
        <p:txBody>
          <a:bodyPr/>
          <a:lstStyle/>
          <a:p>
            <a:pPr marL="685800" lvl="1" indent="-342900">
              <a:buFont typeface="+mj-lt"/>
              <a:buAutoNum type="arabicPeriod" startAt="4"/>
            </a:pPr>
            <a:r>
              <a:rPr lang="en-US" sz="1400" dirty="0"/>
              <a:t>For CLRs including ESR-CLRs and Generating Units operating in synchronous condenser fast response mode, RRS-PFR Awards from DAM/SASM, RRS-PFR COP submissions, and RRS-PFR Responsibility &amp; Schedule telemetry in Real Time for CLRs will be limited by their corresponding RRS-MW-Limit (%) or tested MW as applicable. </a:t>
            </a:r>
          </a:p>
          <a:p>
            <a:pPr marL="685800" lvl="1" indent="-342900">
              <a:buFont typeface="+mj-lt"/>
              <a:buAutoNum type="arabicPeriod" startAt="4"/>
            </a:pPr>
            <a:endParaRPr lang="en-US" sz="1400" dirty="0"/>
          </a:p>
          <a:p>
            <a:pPr marL="685800" lvl="1" indent="-342900">
              <a:buFont typeface="+mj-lt"/>
              <a:buAutoNum type="arabicPeriod" startAt="4"/>
            </a:pPr>
            <a:r>
              <a:rPr lang="en-US" sz="1400" dirty="0"/>
              <a:t>For all Resources providing RRS-FFR, RRS-FFR Awards from DAM/SASM, RRS-FFR COP submissions and RRS-FFR Responsibility &amp; Schedule telemetry in Real Time will be limited by their respective FFR Qualified MWs.</a:t>
            </a:r>
          </a:p>
          <a:p>
            <a:pPr marL="685800" lvl="1" indent="-342900">
              <a:buFont typeface="+mj-lt"/>
              <a:buAutoNum type="arabicPeriod" startAt="4"/>
            </a:pPr>
            <a:endParaRPr lang="en-US" sz="1400" dirty="0"/>
          </a:p>
          <a:p>
            <a:pPr marL="685800" lvl="1" indent="-342900">
              <a:buFont typeface="+mj-lt"/>
              <a:buAutoNum type="arabicPeriod" startAt="4"/>
            </a:pPr>
            <a:r>
              <a:rPr lang="en-US" sz="1400" dirty="0"/>
              <a:t>There will be changes to several reports primarily to include information breakdown by RRS subtype. </a:t>
            </a:r>
          </a:p>
          <a:p>
            <a:pPr lvl="1"/>
            <a:endParaRPr lang="en-US" dirty="0"/>
          </a:p>
          <a:p>
            <a:pPr marL="0" indent="0">
              <a:buNone/>
            </a:pPr>
            <a:endParaRPr lang="en-US" dirty="0"/>
          </a:p>
        </p:txBody>
      </p:sp>
      <p:sp>
        <p:nvSpPr>
          <p:cNvPr id="2" name="Slide Number Placeholder 1">
            <a:extLst>
              <a:ext uri="{FF2B5EF4-FFF2-40B4-BE49-F238E27FC236}">
                <a16:creationId xmlns:a16="http://schemas.microsoft.com/office/drawing/2014/main" id="{B5FEA80C-DAC5-40CA-83B4-A85EEBE82A7E}"/>
              </a:ext>
            </a:extLst>
          </p:cNvPr>
          <p:cNvSpPr>
            <a:spLocks noGrp="1"/>
          </p:cNvSpPr>
          <p:nvPr>
            <p:ph type="sldNum" sz="quarter" idx="4"/>
          </p:nvPr>
        </p:nvSpPr>
        <p:spPr/>
        <p:txBody>
          <a:bodyPr/>
          <a:lstStyle/>
          <a:p>
            <a:fld id="{0E7085C4-D6A8-46D9-A1BA-F87C2DEFFCDB}" type="slidenum">
              <a:rPr lang="en-US" smtClean="0"/>
              <a:pPr/>
              <a:t>5</a:t>
            </a:fld>
            <a:endParaRPr lang="en-US" dirty="0"/>
          </a:p>
        </p:txBody>
      </p:sp>
    </p:spTree>
    <p:extLst>
      <p:ext uri="{BB962C8B-B14F-4D97-AF65-F5344CB8AC3E}">
        <p14:creationId xmlns:p14="http://schemas.microsoft.com/office/powerpoint/2010/main" val="11580731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3F2C54-AB19-4FBC-8DD3-49830D4CD8DD}"/>
              </a:ext>
            </a:extLst>
          </p:cNvPr>
          <p:cNvSpPr>
            <a:spLocks noGrp="1"/>
          </p:cNvSpPr>
          <p:nvPr>
            <p:ph type="title"/>
          </p:nvPr>
        </p:nvSpPr>
        <p:spPr/>
        <p:txBody>
          <a:bodyPr/>
          <a:lstStyle/>
          <a:p>
            <a:r>
              <a:rPr lang="en-US" dirty="0"/>
              <a:t>ECRS Introduction</a:t>
            </a:r>
          </a:p>
        </p:txBody>
      </p:sp>
      <p:sp>
        <p:nvSpPr>
          <p:cNvPr id="3" name="Content Placeholder 2">
            <a:extLst>
              <a:ext uri="{FF2B5EF4-FFF2-40B4-BE49-F238E27FC236}">
                <a16:creationId xmlns:a16="http://schemas.microsoft.com/office/drawing/2014/main" id="{FFDF1EC8-00D5-4E0C-B770-30458ABAB3BA}"/>
              </a:ext>
            </a:extLst>
          </p:cNvPr>
          <p:cNvSpPr>
            <a:spLocks noGrp="1"/>
          </p:cNvSpPr>
          <p:nvPr>
            <p:ph idx="1"/>
          </p:nvPr>
        </p:nvSpPr>
        <p:spPr/>
        <p:txBody>
          <a:bodyPr/>
          <a:lstStyle/>
          <a:p>
            <a:pPr marL="342900" marR="0" lvl="0" indent="-342900" algn="just">
              <a:spcBef>
                <a:spcPts val="0"/>
              </a:spcBef>
              <a:spcAft>
                <a:spcPts val="0"/>
              </a:spcAft>
              <a:buFont typeface="Symbol" panose="05050102010706020507" pitchFamily="18" charset="2"/>
              <a:buChar char=""/>
            </a:pPr>
            <a:r>
              <a:rPr lang="en-US" sz="1200" dirty="0">
                <a:solidFill>
                  <a:srgbClr val="5B6770"/>
                </a:solidFill>
                <a:effectLst/>
                <a:latin typeface="Arial" panose="020B0604020202020204" pitchFamily="34" charset="0"/>
                <a:ea typeface="Times New Roman" panose="02020603050405020304" pitchFamily="18" charset="0"/>
                <a:cs typeface="Arial" panose="020B0604020202020204" pitchFamily="34" charset="0"/>
              </a:rPr>
              <a:t>ECRS is 10-minute service from,</a:t>
            </a:r>
            <a:endParaRPr lang="en-US" sz="1200" dirty="0">
              <a:solidFill>
                <a:srgbClr val="5B6770"/>
              </a:solidFill>
              <a:effectLst/>
              <a:latin typeface="Arial" panose="020B0604020202020204" pitchFamily="34" charset="0"/>
              <a:ea typeface="Times New Roman" panose="02020603050405020304" pitchFamily="18" charset="0"/>
              <a:cs typeface="Times New Roman" panose="02020603050405020304" pitchFamily="18" charset="0"/>
            </a:endParaRPr>
          </a:p>
          <a:p>
            <a:pPr marL="742950" marR="0" lvl="1" indent="-285750" algn="just">
              <a:spcBef>
                <a:spcPts val="0"/>
              </a:spcBef>
              <a:spcAft>
                <a:spcPts val="0"/>
              </a:spcAft>
              <a:buFont typeface="Courier New" panose="02070309020205020404" pitchFamily="49" charset="0"/>
              <a:buChar char="o"/>
            </a:pPr>
            <a:r>
              <a:rPr lang="en-US" sz="1200" dirty="0">
                <a:solidFill>
                  <a:srgbClr val="5B6770"/>
                </a:solidFill>
                <a:effectLst/>
                <a:latin typeface="Arial" panose="020B0604020202020204" pitchFamily="34" charset="0"/>
                <a:ea typeface="Times New Roman" panose="02020603050405020304" pitchFamily="18" charset="0"/>
                <a:cs typeface="Arial" panose="020B0604020202020204" pitchFamily="34" charset="0"/>
              </a:rPr>
              <a:t>Generation Resources and Controllable Load Resources. </a:t>
            </a:r>
          </a:p>
          <a:p>
            <a:pPr marL="742950" marR="0" lvl="1" indent="-285750" algn="just">
              <a:spcBef>
                <a:spcPts val="0"/>
              </a:spcBef>
              <a:spcAft>
                <a:spcPts val="0"/>
              </a:spcAft>
              <a:buFont typeface="Courier New" panose="02070309020205020404" pitchFamily="49" charset="0"/>
              <a:buChar char="o"/>
            </a:pPr>
            <a:r>
              <a:rPr lang="en-US" sz="1200" dirty="0">
                <a:solidFill>
                  <a:srgbClr val="5B6770"/>
                </a:solidFill>
                <a:effectLst/>
                <a:latin typeface="Arial" panose="020B0604020202020204" pitchFamily="34" charset="0"/>
                <a:ea typeface="Times New Roman" panose="02020603050405020304" pitchFamily="18" charset="0"/>
                <a:cs typeface="Arial" panose="020B0604020202020204" pitchFamily="34" charset="0"/>
              </a:rPr>
              <a:t>Load Resources with or without high set under-frequency relay during EEA using Resource Status ONECL. </a:t>
            </a:r>
            <a:endParaRPr lang="en-US" sz="1200" dirty="0">
              <a:solidFill>
                <a:srgbClr val="5B6770"/>
              </a:solidFill>
              <a:effectLst/>
              <a:latin typeface="Arial" panose="020B0604020202020204" pitchFamily="34" charset="0"/>
              <a:ea typeface="Times New Roman" panose="02020603050405020304" pitchFamily="18" charset="0"/>
              <a:cs typeface="Times New Roman" panose="02020603050405020304" pitchFamily="18" charset="0"/>
            </a:endParaRPr>
          </a:p>
          <a:p>
            <a:pPr marL="742950" marR="0" lvl="1" indent="-285750" algn="just">
              <a:spcBef>
                <a:spcPts val="0"/>
              </a:spcBef>
              <a:spcAft>
                <a:spcPts val="0"/>
              </a:spcAft>
              <a:buFont typeface="Courier New" panose="02070309020205020404" pitchFamily="49" charset="0"/>
              <a:buChar char="o"/>
            </a:pPr>
            <a:r>
              <a:rPr lang="en-US" sz="1200" dirty="0">
                <a:solidFill>
                  <a:srgbClr val="5B6770"/>
                </a:solidFill>
                <a:effectLst/>
                <a:latin typeface="Arial" panose="020B0604020202020204" pitchFamily="34" charset="0"/>
                <a:ea typeface="Times New Roman" panose="02020603050405020304" pitchFamily="18" charset="0"/>
                <a:cs typeface="Arial" panose="020B0604020202020204" pitchFamily="34" charset="0"/>
              </a:rPr>
              <a:t>Quick Start Generation Resources (QSGRs).</a:t>
            </a:r>
            <a:endParaRPr lang="en-US" sz="1200" dirty="0">
              <a:solidFill>
                <a:srgbClr val="5B6770"/>
              </a:solidFill>
              <a:effectLst/>
              <a:latin typeface="Arial" panose="020B0604020202020204" pitchFamily="34" charset="0"/>
              <a:ea typeface="Times New Roman" panose="02020603050405020304" pitchFamily="18" charset="0"/>
              <a:cs typeface="Times New Roman" panose="02020603050405020304" pitchFamily="18" charset="0"/>
            </a:endParaRPr>
          </a:p>
          <a:p>
            <a:pPr marL="742950" marR="0" lvl="1" indent="-285750" algn="just">
              <a:spcBef>
                <a:spcPts val="0"/>
              </a:spcBef>
              <a:spcAft>
                <a:spcPts val="0"/>
              </a:spcAft>
              <a:buFont typeface="Courier New" panose="02070309020205020404" pitchFamily="49" charset="0"/>
              <a:buChar char="o"/>
            </a:pPr>
            <a:r>
              <a:rPr lang="en-US" sz="1200" dirty="0">
                <a:solidFill>
                  <a:srgbClr val="5B6770"/>
                </a:solidFill>
                <a:effectLst/>
                <a:latin typeface="Arial" panose="020B0604020202020204" pitchFamily="34" charset="0"/>
                <a:ea typeface="Times New Roman" panose="02020603050405020304" pitchFamily="18" charset="0"/>
                <a:cs typeface="Arial" panose="020B0604020202020204" pitchFamily="34" charset="0"/>
              </a:rPr>
              <a:t>Generation Resources in synchronous condenser fast response mode using Resource Status ONECRS. </a:t>
            </a:r>
          </a:p>
          <a:p>
            <a:pPr marL="742950" marR="0" lvl="1" indent="-285750" algn="just">
              <a:spcBef>
                <a:spcPts val="0"/>
              </a:spcBef>
              <a:spcAft>
                <a:spcPts val="0"/>
              </a:spcAft>
              <a:buFont typeface="Courier New" panose="02070309020205020404" pitchFamily="49" charset="0"/>
              <a:buChar char="o"/>
            </a:pPr>
            <a:endParaRPr lang="en-US" sz="1200" dirty="0">
              <a:solidFill>
                <a:srgbClr val="5B6770"/>
              </a:solidFill>
              <a:effectLst/>
              <a:latin typeface="Arial" panose="020B0604020202020204" pitchFamily="34" charset="0"/>
              <a:ea typeface="Times New Roman" panose="02020603050405020304" pitchFamily="18" charset="0"/>
              <a:cs typeface="Times New Roman" panose="02020603050405020304" pitchFamily="18" charset="0"/>
            </a:endParaRPr>
          </a:p>
          <a:p>
            <a:pPr algn="just">
              <a:spcBef>
                <a:spcPts val="0"/>
              </a:spcBef>
            </a:pPr>
            <a:r>
              <a:rPr lang="en-US" sz="1200" dirty="0">
                <a:solidFill>
                  <a:srgbClr val="5B6770"/>
                </a:solidFill>
                <a:latin typeface="Arial" panose="020B0604020202020204" pitchFamily="34" charset="0"/>
                <a:cs typeface="Arial" panose="020B0604020202020204" pitchFamily="34" charset="0"/>
              </a:rPr>
              <a:t>LFC will be used to deploy automatically deploy ECRS from Generation Resources and Controllable Load Resources to restore frequency to its scheduled value when frequency drops below 59.91 Hz. During tight operating conditions, ERCOT Operators may manually deploy SCED dispatchable ECRS (i.e. from Generation Resources and Controllable Load Resources). MMS’s Ancillary Service Manager will be used to deploy non-Controllable Load Resources that provide ECRS.</a:t>
            </a:r>
          </a:p>
          <a:p>
            <a:pPr algn="just">
              <a:spcBef>
                <a:spcPts val="0"/>
              </a:spcBef>
            </a:pPr>
            <a:endParaRPr lang="en-US" sz="1200" dirty="0">
              <a:solidFill>
                <a:srgbClr val="5B6770"/>
              </a:solidFill>
              <a:latin typeface="Arial" panose="020B0604020202020204" pitchFamily="34" charset="0"/>
              <a:cs typeface="Arial" panose="020B0604020202020204" pitchFamily="34" charset="0"/>
            </a:endParaRPr>
          </a:p>
          <a:p>
            <a:pPr algn="just">
              <a:spcBef>
                <a:spcPts val="0"/>
              </a:spcBef>
            </a:pPr>
            <a:r>
              <a:rPr lang="en-US" sz="1200" dirty="0">
                <a:solidFill>
                  <a:srgbClr val="5B6770"/>
                </a:solidFill>
                <a:latin typeface="Arial" panose="020B0604020202020204" pitchFamily="34" charset="0"/>
                <a:cs typeface="Arial" panose="020B0604020202020204" pitchFamily="34" charset="0"/>
              </a:rPr>
              <a:t>The total amount of ECRS that Load Resources other than Controllable Load Resources may provide shall not exceed 50% of the total ERCOT-wide ECRS requirement. </a:t>
            </a:r>
          </a:p>
          <a:p>
            <a:pPr algn="just">
              <a:spcBef>
                <a:spcPts val="0"/>
              </a:spcBef>
            </a:pPr>
            <a:endParaRPr lang="en-US" sz="1200" dirty="0">
              <a:solidFill>
                <a:srgbClr val="5B6770"/>
              </a:solidFill>
              <a:latin typeface="Arial" panose="020B0604020202020204" pitchFamily="34" charset="0"/>
              <a:cs typeface="Arial" panose="020B0604020202020204" pitchFamily="34" charset="0"/>
            </a:endParaRPr>
          </a:p>
          <a:p>
            <a:pPr algn="just">
              <a:spcBef>
                <a:spcPts val="0"/>
              </a:spcBef>
            </a:pPr>
            <a:r>
              <a:rPr lang="en-US" sz="1200" dirty="0">
                <a:solidFill>
                  <a:srgbClr val="5B6770"/>
                </a:solidFill>
                <a:latin typeface="Arial" panose="020B0604020202020204" pitchFamily="34" charset="0"/>
                <a:cs typeface="Arial" panose="020B0604020202020204" pitchFamily="34" charset="0"/>
              </a:rPr>
              <a:t>Non-Controllable Load Resources when providing ECRS may provide RRS-UFR as well. </a:t>
            </a:r>
          </a:p>
          <a:p>
            <a:endParaRPr lang="en-US" dirty="0"/>
          </a:p>
          <a:p>
            <a:r>
              <a:rPr lang="en-US" dirty="0"/>
              <a:t>ECRS project started in 1/2022 with a go-live target prior to the EMS Freeze.</a:t>
            </a:r>
          </a:p>
          <a:p>
            <a:endParaRPr lang="en-US" dirty="0"/>
          </a:p>
        </p:txBody>
      </p:sp>
      <p:sp>
        <p:nvSpPr>
          <p:cNvPr id="4" name="Slide Number Placeholder 3">
            <a:extLst>
              <a:ext uri="{FF2B5EF4-FFF2-40B4-BE49-F238E27FC236}">
                <a16:creationId xmlns:a16="http://schemas.microsoft.com/office/drawing/2014/main" id="{1518376A-D269-43A2-941A-66F7A4935FE1}"/>
              </a:ext>
            </a:extLst>
          </p:cNvPr>
          <p:cNvSpPr>
            <a:spLocks noGrp="1"/>
          </p:cNvSpPr>
          <p:nvPr>
            <p:ph type="sldNum" sz="quarter" idx="4"/>
          </p:nvPr>
        </p:nvSpPr>
        <p:spPr/>
        <p:txBody>
          <a:bodyPr/>
          <a:lstStyle/>
          <a:p>
            <a:fld id="{1D93BD3E-1E9A-4970-A6F7-E7AC52762E0C}" type="slidenum">
              <a:rPr lang="en-US" smtClean="0"/>
              <a:pPr/>
              <a:t>6</a:t>
            </a:fld>
            <a:endParaRPr lang="en-US" dirty="0"/>
          </a:p>
        </p:txBody>
      </p:sp>
    </p:spTree>
    <p:extLst>
      <p:ext uri="{BB962C8B-B14F-4D97-AF65-F5344CB8AC3E}">
        <p14:creationId xmlns:p14="http://schemas.microsoft.com/office/powerpoint/2010/main" val="1457189191"/>
      </p:ext>
    </p:extLst>
  </p:cSld>
  <p:clrMapOvr>
    <a:masterClrMapping/>
  </p:clrMapOvr>
</p:sld>
</file>

<file path=ppt/theme/theme1.xml><?xml version="1.0" encoding="utf-8"?>
<a:theme xmlns:a="http://schemas.openxmlformats.org/drawingml/2006/main" name="2_Custom Design">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3_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2_Office Theme">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4_Custom Design">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24893</TotalTime>
  <Words>1339</Words>
  <Application>Microsoft Office PowerPoint</Application>
  <PresentationFormat>Widescreen</PresentationFormat>
  <Paragraphs>293</Paragraphs>
  <Slides>6</Slides>
  <Notes>4</Notes>
  <HiddenSlides>0</HiddenSlides>
  <MMClips>0</MMClips>
  <ScaleCrop>false</ScaleCrop>
  <HeadingPairs>
    <vt:vector size="6" baseType="variant">
      <vt:variant>
        <vt:lpstr>Fonts Used</vt:lpstr>
      </vt:variant>
      <vt:variant>
        <vt:i4>6</vt:i4>
      </vt:variant>
      <vt:variant>
        <vt:lpstr>Theme</vt:lpstr>
      </vt:variant>
      <vt:variant>
        <vt:i4>5</vt:i4>
      </vt:variant>
      <vt:variant>
        <vt:lpstr>Slide Titles</vt:lpstr>
      </vt:variant>
      <vt:variant>
        <vt:i4>6</vt:i4>
      </vt:variant>
    </vt:vector>
  </HeadingPairs>
  <TitlesOfParts>
    <vt:vector size="17" baseType="lpstr">
      <vt:lpstr>Arial</vt:lpstr>
      <vt:lpstr>Calibri</vt:lpstr>
      <vt:lpstr>Calibri Light</vt:lpstr>
      <vt:lpstr>Courier New</vt:lpstr>
      <vt:lpstr>Symbol</vt:lpstr>
      <vt:lpstr>Wingdings</vt:lpstr>
      <vt:lpstr>2_Custom Design</vt:lpstr>
      <vt:lpstr>3_Custom Design</vt:lpstr>
      <vt:lpstr>2_Office Theme</vt:lpstr>
      <vt:lpstr>4_Custom Design</vt:lpstr>
      <vt:lpstr>Office Theme</vt:lpstr>
      <vt:lpstr>PowerPoint Presentation</vt:lpstr>
      <vt:lpstr>2022 Release Targets – Board Approved NPRRs / SCRs / xGRRs (June 2022 PRS | Link) </vt:lpstr>
      <vt:lpstr>Proposed NPRR 863 Ancillary Service Framework Changes (October 2018 WMS | Link) </vt:lpstr>
      <vt:lpstr>FFR Advancement Introduction (October 2021 Workshop | Link)</vt:lpstr>
      <vt:lpstr>FFR Advancement Introduction, continued…</vt:lpstr>
      <vt:lpstr>ECRS Introduction</vt:lpstr>
    </vt:vector>
  </TitlesOfParts>
  <Company>The Electric Reliability Council of Texas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Matevosjana, Julia</dc:creator>
  <cp:lastModifiedBy>Mago, Nitika</cp:lastModifiedBy>
  <cp:revision>578</cp:revision>
  <dcterms:created xsi:type="dcterms:W3CDTF">2016-04-16T13:25:21Z</dcterms:created>
  <dcterms:modified xsi:type="dcterms:W3CDTF">2022-06-15T19:13:39Z</dcterms:modified>
</cp:coreProperties>
</file>