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402" r:id="rId8"/>
    <p:sldId id="286" r:id="rId9"/>
    <p:sldId id="383" r:id="rId10"/>
    <p:sldId id="403" r:id="rId11"/>
    <p:sldId id="404" r:id="rId12"/>
    <p:sldId id="405" r:id="rId13"/>
    <p:sldId id="386" r:id="rId14"/>
    <p:sldId id="406" r:id="rId15"/>
    <p:sldId id="407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383"/>
            <p14:sldId id="403"/>
            <p14:sldId id="404"/>
            <p14:sldId id="405"/>
            <p14:sldId id="386"/>
            <p14:sldId id="406"/>
            <p14:sldId id="4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660"/>
  </p:normalViewPr>
  <p:slideViewPr>
    <p:cSldViewPr showGuides="1">
      <p:cViewPr varScale="1">
        <p:scale>
          <a:sx n="123" d="100"/>
          <a:sy n="123" d="100"/>
        </p:scale>
        <p:origin x="132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03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70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3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19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2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May 2022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May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389096"/>
              </p:ext>
            </p:extLst>
          </p:nvPr>
        </p:nvGraphicFramePr>
        <p:xfrm>
          <a:off x="438509" y="732605"/>
          <a:ext cx="8382000" cy="162381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822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May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223858"/>
              </p:ext>
            </p:extLst>
          </p:nvPr>
        </p:nvGraphicFramePr>
        <p:xfrm>
          <a:off x="438509" y="732605"/>
          <a:ext cx="8382000" cy="2120941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167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46.94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37.78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2047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246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42.86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192579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247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37.78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6052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42.86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1666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39.13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97852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39.13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May 2022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656233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103,801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51,876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49,447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354.27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772.61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May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533161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6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May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769105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37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May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439031"/>
              </p:ext>
            </p:extLst>
          </p:nvPr>
        </p:nvGraphicFramePr>
        <p:xfrm>
          <a:off x="438509" y="732605"/>
          <a:ext cx="8382000" cy="410944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205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May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981919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682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May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52793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1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May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1019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54826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6173</TotalTime>
  <Words>1097</Words>
  <Application>Microsoft Office PowerPoint</Application>
  <PresentationFormat>On-screen Show (4:3)</PresentationFormat>
  <Paragraphs>735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May 2022</vt:lpstr>
      <vt:lpstr>IRR Summary – May 2022</vt:lpstr>
      <vt:lpstr>IRR ≥ 95%, ≥ 100 Scored Intervals – May 2022</vt:lpstr>
      <vt:lpstr>IRR ≥ 95%, ≥ 100 Scored Intervals – May 2022</vt:lpstr>
      <vt:lpstr>IRR ≥ 95%, ≥ 100 Scored Intervals – May 2022</vt:lpstr>
      <vt:lpstr>IRR ≥ 95%, ≥ 100 Scored Intervals – May 2022</vt:lpstr>
      <vt:lpstr>IRR &lt; 95%, ≥ 100 Scored Intervals – May 2022</vt:lpstr>
      <vt:lpstr>IRR &lt; 95%, ≥ 100 Scored Intervals – May 2022</vt:lpstr>
      <vt:lpstr>IRR &lt; 95%, ≥ 100 Scored Intervals – May 2022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300</cp:revision>
  <cp:lastPrinted>2016-01-21T20:53:15Z</cp:lastPrinted>
  <dcterms:created xsi:type="dcterms:W3CDTF">2016-01-21T15:20:31Z</dcterms:created>
  <dcterms:modified xsi:type="dcterms:W3CDTF">2022-06-01T17:13:01Z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