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7"/>
  </p:notesMasterIdLst>
  <p:handoutMasterIdLst>
    <p:handoutMasterId r:id="rId18"/>
  </p:handoutMasterIdLst>
  <p:sldIdLst>
    <p:sldId id="260" r:id="rId7"/>
    <p:sldId id="402" r:id="rId8"/>
    <p:sldId id="286" r:id="rId9"/>
    <p:sldId id="383" r:id="rId10"/>
    <p:sldId id="403" r:id="rId11"/>
    <p:sldId id="404" r:id="rId12"/>
    <p:sldId id="405" r:id="rId13"/>
    <p:sldId id="386" r:id="rId14"/>
    <p:sldId id="406" r:id="rId15"/>
    <p:sldId id="407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402"/>
            <p14:sldId id="286"/>
            <p14:sldId id="383"/>
            <p14:sldId id="403"/>
            <p14:sldId id="404"/>
            <p14:sldId id="405"/>
            <p14:sldId id="386"/>
            <p14:sldId id="406"/>
            <p14:sldId id="40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6" autoAdjust="0"/>
    <p:restoredTop sz="94660"/>
  </p:normalViewPr>
  <p:slideViewPr>
    <p:cSldViewPr showGuides="1">
      <p:cViewPr varScale="1">
        <p:scale>
          <a:sx n="123" d="100"/>
          <a:sy n="123" d="100"/>
        </p:scale>
        <p:origin x="1320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4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584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4036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3700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2211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1338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619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32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Generation Resource Energy and Regulation Deployment Performance Report for May 2022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May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389096"/>
              </p:ext>
            </p:extLst>
          </p:nvPr>
        </p:nvGraphicFramePr>
        <p:xfrm>
          <a:off x="438509" y="732605"/>
          <a:ext cx="8382000" cy="1623815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1953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6822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Non-IRR GREDP &lt; 85%</a:t>
            </a:r>
            <a:r>
              <a:rPr lang="en-US" dirty="0"/>
              <a:t> – May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223858"/>
              </p:ext>
            </p:extLst>
          </p:nvPr>
        </p:nvGraphicFramePr>
        <p:xfrm>
          <a:off x="438509" y="732605"/>
          <a:ext cx="8382000" cy="2120941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167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46.94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245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1.70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37.78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62047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246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1.67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42.86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192579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247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1.69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37.78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26052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248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1.70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42.86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71666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249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1.81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39.13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297852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250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1.68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39.13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04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Summary</a:t>
            </a:r>
            <a:r>
              <a:rPr lang="en-US" dirty="0"/>
              <a:t> –</a:t>
            </a:r>
            <a:r>
              <a:rPr lang="en-US" altLang="en-US" dirty="0"/>
              <a:t> </a:t>
            </a:r>
            <a:r>
              <a:rPr lang="en-US" dirty="0"/>
              <a:t>May 2022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5656233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</a:p>
                  </a:txBody>
                  <a:tcPr marL="6531" marR="6531" marT="952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75.03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MW Error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103,801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51,876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49,447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100+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354.27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405.28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772.61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May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533161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26299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4567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9568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May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769105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26299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4567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1377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May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439031"/>
              </p:ext>
            </p:extLst>
          </p:nvPr>
        </p:nvGraphicFramePr>
        <p:xfrm>
          <a:off x="438509" y="732605"/>
          <a:ext cx="8382000" cy="4109445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9205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May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981919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26299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4567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2682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May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52793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1953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607546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2707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1614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May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1019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1953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607546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2707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654826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2" ma:contentTypeDescription="Create a new document." ma:contentTypeScope="" ma:versionID="9af9a6a7f20f8b3a59fa1b39039166a0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DBEE5DD9-1EAF-4C2C-8CF9-2B2A480272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6173</TotalTime>
  <Words>1097</Words>
  <Application>Microsoft Office PowerPoint</Application>
  <PresentationFormat>On-screen Show (4:3)</PresentationFormat>
  <Paragraphs>735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May 2022</vt:lpstr>
      <vt:lpstr>IRR Summary – May 2022</vt:lpstr>
      <vt:lpstr>IRR ≥ 95%, ≥ 100 Scored Intervals – May 2022</vt:lpstr>
      <vt:lpstr>IRR ≥ 95%, ≥ 100 Scored Intervals – May 2022</vt:lpstr>
      <vt:lpstr>IRR ≥ 95%, ≥ 100 Scored Intervals – May 2022</vt:lpstr>
      <vt:lpstr>IRR ≥ 95%, ≥ 100 Scored Intervals – May 2022</vt:lpstr>
      <vt:lpstr>IRR &lt; 95%, ≥ 100 Scored Intervals – May 2022</vt:lpstr>
      <vt:lpstr>IRR &lt; 95%, ≥ 100 Scored Intervals – May 2022</vt:lpstr>
      <vt:lpstr>IRR &lt; 95%, ≥ 100 Scored Intervals – May 2022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Pedigo, Jake</cp:lastModifiedBy>
  <cp:revision>300</cp:revision>
  <cp:lastPrinted>2016-01-21T20:53:15Z</cp:lastPrinted>
  <dcterms:created xsi:type="dcterms:W3CDTF">2016-01-21T15:20:31Z</dcterms:created>
  <dcterms:modified xsi:type="dcterms:W3CDTF">2022-06-01T17:13:01Z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